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0A84-D53A-4D53-A28F-CB4DF78AA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9EF19-6179-40AF-BEB1-C11D478CC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2C72B-D4B2-4438-B909-925CB58E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0E551-B986-43D6-8EF8-05772ACB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E7E35-CD65-40A3-896C-144B4AC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93FB-B613-407F-9260-88599838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1A4382-2870-4BE4-B05A-EF41289D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4F9B8-7274-4C16-8AC0-2D0E69E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006DE-194D-47C4-8D11-3305147C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B8E9-E428-4097-AEDC-5BF7C27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7F1F2-784E-4B67-A4D0-62404E52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BA2F1-01BD-4A42-BFC2-0442380D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20BB2-6634-42D5-8945-023994EF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9A1C0-9B3C-4BAB-97FA-ECEC653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7C26-6C71-4F71-B8F4-33A6F26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60A3-E4D6-4E2C-A51C-7497C0D7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D3ECD-40CA-4C69-8D85-403088D6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43E82-8CC5-4E4A-B635-8A526504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96FF5-A305-45E6-8906-DC75B29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95F52-EDCA-4341-953E-F4159566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4AF9-E0E5-43C9-A7C2-8EE6E717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B48B9-6687-4818-958D-A927F30B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B1EE-599D-49B0-8DC7-6D77A15C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EFDBC-E30C-47F4-B063-A65A0135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73D9-5EE7-4AE2-850C-7FBF6AC8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2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CE3D-D68A-4E49-AD36-11D57179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5608E-78C7-4254-9CD8-B8069D64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AAB69-FB72-4219-BC11-2ACFCE84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23A2A-CCBB-4F5D-AD39-8512F3B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E08F5-D18F-4CA1-B13D-62F3EEEF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446EF-2678-46AA-9549-ED8AA31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4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DFE3-3F80-4050-834B-A695AE0F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2D158-FA7B-4C41-966C-988A717C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B96F5-ABFA-49CF-A643-26DC8CD2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BABBBF-AB0A-48FD-A2A2-9CA6D43BC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19A0F-B0CB-4125-AEC3-511F3383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F2348-032F-41D4-A9A7-A708078B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7E3E5-9B9F-4714-899E-825AC10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358DC3-85D6-423B-BFAA-11D2C873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93BF7-F615-47C3-B78D-64A34AA9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2FFC6-7606-4660-8345-DCDB2573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E6E5F-83B8-4994-8263-97050937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91CE68-E744-4216-B47D-305EFCF3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5ACFA-06CF-4115-A8F8-7FB66E8A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BA985-0C69-4AED-BFF4-B9EC0DFB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BD735-E774-4420-AEBC-327F60EB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A693-CB79-41D0-BDA3-9BBB847F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D39AB-BB09-4B70-B43A-FEF722B6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C90B3-8DF2-4F1B-9BF2-FFB57520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750AC-FBFA-4F81-B6C3-3D15D7FD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AF356-F03D-4781-95E6-1FA1D01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4E7AB-75BF-4970-977C-1812B3C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615EC-70AF-42D5-AEAE-D3E737D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D2A97-1932-4BBC-91CB-91AF28C5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385EA-273B-4FBD-9D0B-943516B0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CD1E2-C836-4085-9D4B-FC815E79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7B4A1-D2A3-4D84-95B1-62CAF837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DD0E6-C7D8-4DEE-A144-232F9495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02B2A-1912-4A11-B4C0-7C6E7CFC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BE168-2A5E-4F06-A673-C29318BE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098E-9140-438E-9F94-2C7BBA5E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1136-B216-430E-85D3-A146525AF6D3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5E186-064F-4659-89DA-41777EA0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A8A31-320D-4644-B31D-63CAFB1F2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24AA-64D4-4222-84E9-4990DA8F4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电子产品, 电路&#10;&#10;描述已自动生成">
            <a:extLst>
              <a:ext uri="{FF2B5EF4-FFF2-40B4-BE49-F238E27FC236}">
                <a16:creationId xmlns:a16="http://schemas.microsoft.com/office/drawing/2014/main" id="{84E5F76E-0188-4745-9AB2-FEE7AC02D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r="3387" b="15101"/>
          <a:stretch/>
        </p:blipFill>
        <p:spPr>
          <a:xfrm>
            <a:off x="1259632" y="606490"/>
            <a:ext cx="8873412" cy="515085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7C1E450-6ADF-44CB-A09F-B3E8A12A6103}"/>
              </a:ext>
            </a:extLst>
          </p:cNvPr>
          <p:cNvCxnSpPr>
            <a:cxnSpLocks/>
          </p:cNvCxnSpPr>
          <p:nvPr/>
        </p:nvCxnSpPr>
        <p:spPr>
          <a:xfrm flipV="1">
            <a:off x="1866122" y="3293707"/>
            <a:ext cx="671805" cy="597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77E05B-BF95-4A46-917B-398AF32E4078}"/>
              </a:ext>
            </a:extLst>
          </p:cNvPr>
          <p:cNvSpPr txBox="1"/>
          <p:nvPr/>
        </p:nvSpPr>
        <p:spPr>
          <a:xfrm>
            <a:off x="1166327" y="3956180"/>
            <a:ext cx="12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USB-C</a:t>
            </a: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充电接口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B27A0-A060-4161-80D5-13FC23258EC4}"/>
              </a:ext>
            </a:extLst>
          </p:cNvPr>
          <p:cNvCxnSpPr>
            <a:cxnSpLocks/>
          </p:cNvCxnSpPr>
          <p:nvPr/>
        </p:nvCxnSpPr>
        <p:spPr>
          <a:xfrm flipV="1">
            <a:off x="3242775" y="3956181"/>
            <a:ext cx="258708" cy="821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59EFD5-BD82-4DA3-B02A-5D6B82FC1112}"/>
              </a:ext>
            </a:extLst>
          </p:cNvPr>
          <p:cNvSpPr txBox="1"/>
          <p:nvPr/>
        </p:nvSpPr>
        <p:spPr>
          <a:xfrm>
            <a:off x="2747546" y="4849228"/>
            <a:ext cx="16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Micro-HDMI*2</a:t>
            </a: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4K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F98EC6-B4AD-48EA-B91B-25105E4320C7}"/>
              </a:ext>
            </a:extLst>
          </p:cNvPr>
          <p:cNvCxnSpPr>
            <a:cxnSpLocks/>
          </p:cNvCxnSpPr>
          <p:nvPr/>
        </p:nvCxnSpPr>
        <p:spPr>
          <a:xfrm flipH="1">
            <a:off x="6659508" y="822793"/>
            <a:ext cx="1336067" cy="1844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9CB5A7-7932-4C1D-8973-6C8C505A51DF}"/>
              </a:ext>
            </a:extLst>
          </p:cNvPr>
          <p:cNvSpPr txBox="1"/>
          <p:nvPr/>
        </p:nvSpPr>
        <p:spPr>
          <a:xfrm>
            <a:off x="7921108" y="421824"/>
            <a:ext cx="18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1/2/4 GB RAM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514960-B3D3-4F91-AA03-032E279590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028879" y="5232154"/>
            <a:ext cx="472044" cy="573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C0B7207-84E8-42A2-A043-1A7DF81CD74E}"/>
              </a:ext>
            </a:extLst>
          </p:cNvPr>
          <p:cNvSpPr txBox="1"/>
          <p:nvPr/>
        </p:nvSpPr>
        <p:spPr>
          <a:xfrm>
            <a:off x="7774630" y="5805864"/>
            <a:ext cx="14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 2.0*2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D79DA2-9A47-493E-BD4E-5874BB048999}"/>
              </a:ext>
            </a:extLst>
          </p:cNvPr>
          <p:cNvCxnSpPr>
            <a:cxnSpLocks/>
          </p:cNvCxnSpPr>
          <p:nvPr/>
        </p:nvCxnSpPr>
        <p:spPr>
          <a:xfrm flipH="1" flipV="1">
            <a:off x="8858530" y="4619157"/>
            <a:ext cx="585924" cy="543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29958B-ACCD-46A2-87ED-47A8F296FD22}"/>
              </a:ext>
            </a:extLst>
          </p:cNvPr>
          <p:cNvSpPr txBox="1"/>
          <p:nvPr/>
        </p:nvSpPr>
        <p:spPr>
          <a:xfrm>
            <a:off x="9272462" y="5227605"/>
            <a:ext cx="16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 3.0*2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0A71EB-1AD6-48D7-AEF6-1E2CD8BB022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982672" y="3293709"/>
            <a:ext cx="847360" cy="484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E6F77E5-9E7F-4C15-9900-65F0F8326FB7}"/>
              </a:ext>
            </a:extLst>
          </p:cNvPr>
          <p:cNvSpPr txBox="1"/>
          <p:nvPr/>
        </p:nvSpPr>
        <p:spPr>
          <a:xfrm>
            <a:off x="9986967" y="3777789"/>
            <a:ext cx="16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以太网接口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29A3CE-9F61-44F4-B9CD-A9E3D255AF03}"/>
              </a:ext>
            </a:extLst>
          </p:cNvPr>
          <p:cNvCxnSpPr>
            <a:cxnSpLocks/>
          </p:cNvCxnSpPr>
          <p:nvPr/>
        </p:nvCxnSpPr>
        <p:spPr>
          <a:xfrm flipV="1">
            <a:off x="3778033" y="4279345"/>
            <a:ext cx="446049" cy="4755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9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少腾 吴</dc:creator>
  <cp:lastModifiedBy>少腾 吴</cp:lastModifiedBy>
  <cp:revision>4</cp:revision>
  <dcterms:created xsi:type="dcterms:W3CDTF">2019-09-14T09:00:21Z</dcterms:created>
  <dcterms:modified xsi:type="dcterms:W3CDTF">2019-09-14T11:00:50Z</dcterms:modified>
</cp:coreProperties>
</file>