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77F9C9-35AE-4BE4-8A00-65AB705FE2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9E745-B915-4ED0-AC84-9B1A8FB16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15FF2-EF71-4310-B544-7A5FE7C5DE8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D5AF9B-C1E5-4106-93E7-279FEEED8D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FA0FF-78C6-4A81-AE43-61DF4D0CD1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63DD-AF53-46AC-865F-37C32850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3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37983-8101-4BDA-B79D-E887B653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3D38C-55CF-49D1-962A-CF777848E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8F27-0DE7-415B-8BD3-9A3A6E07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8A38-337E-4B6B-B42A-C96AA80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5F3E5-35FC-4BE6-9F4F-B58D7EBD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4689-599E-4990-8B99-BDD77933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C3C98-3FCC-4537-AA0B-F8AE58A9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7FC2C-7559-4ADB-8538-D09F485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EBD83-AC8F-43E6-A38A-F1E2C763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FDA6D-7EF5-4FC2-94A5-732815DB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1E1C4-1CA2-402C-BC33-3FD215B80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A46D6-D34E-4E82-888D-DBCF3349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D09C8-F343-493E-98DE-1428FC99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D067D-D0C8-4966-A1D0-26D091FA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EF9FF-7070-4A33-A930-921D457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5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ECA1-907C-45D1-AF1E-E747E274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C8D62-5C2F-4003-8CF3-A37B7982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CCBAB-F8B8-4260-9E16-5FCC48D2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D815C-28B7-40C7-8199-B8188673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B06B1-3790-45E1-85FF-ACA9D28A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3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BE4D-7F69-4A37-AFBC-B8432FCF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71B76-D511-4602-BF21-23EE2B17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5C4FC-A4CB-4EC1-8662-89AF7EB2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58DE9-22A0-4C15-8892-1B831CBC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35015-3B40-4537-8A5C-741D425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42EDA-1B32-4470-9F41-716E588F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6888-47A2-4DF8-BDC1-1477A0386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E2AB6-C841-4025-9151-B3DD0D6B5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C4CC2-149C-4031-8092-C9D37F23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08515-0AD8-43B6-BC15-CF25011E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9FE45-9C4C-4957-BC38-9ABB5CEB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1A09-283E-4790-BEE9-3F7E79D4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1FCF0-2653-4541-B79C-0206C91F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0E4C9-5D5C-4EE3-88D2-1C780CAAE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29DF5-B63E-4BD0-83EB-1F3A84AC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52469-9F01-48B2-BF6F-00A8DACF3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66D92-CAEF-49A1-B3B8-7F53CB32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F4EBCA-8280-4C2F-B997-4D7ABE85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E87F6-E010-44FC-86F2-2C01EB85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5A66B-9EFA-4058-A8EE-861C5F24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473D83-311F-44AF-ACBF-3A23565F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31E295-5956-484E-B84D-02D25173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040A5-761D-4AF0-89FF-CE169C5A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28870-87E7-4A6D-9D96-F5F41582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71913-387B-4581-807F-BE0DA5AE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4998E-7D88-45CA-A528-2FA99CEC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9023-4719-4D78-9331-33F4C0DB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2B9FF-9342-4F9F-B6D2-A2265613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4FCD0-EEA8-4CEB-B265-F607D41D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0F546-0BC5-460B-A0C8-2CC493D6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52144-1A76-4544-B9BE-1079FDF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DFD1F-570D-4AC7-BA2F-8F897DD0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9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50758-8A8A-4A0E-A3CB-911EA954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A01C18-37E7-45EA-8B41-B6EB580F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7F307-8E6D-4688-AAA5-181BC83E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24C94-8024-4D28-AEAD-4DED5AF7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BF2CC-4F86-4367-8C3E-077975CC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74A75-99AE-48F3-85D5-3ED31E4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86D62-5632-4DA2-A4DE-4FDA6EBB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F0498-3B38-4CF5-9C6A-4AA9AFC3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74414-7983-4DB1-B34D-31A63C81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A8F1-CD28-4499-BD74-63F92749DC9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75F9-A22D-4F34-A613-26EE9D69E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5CD9-DEAE-491F-9990-5CDE50BC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1E934E-A161-422E-9089-0A951A722DBA}"/>
              </a:ext>
            </a:extLst>
          </p:cNvPr>
          <p:cNvSpPr txBox="1"/>
          <p:nvPr userDrawn="1"/>
        </p:nvSpPr>
        <p:spPr>
          <a:xfrm>
            <a:off x="10354702" y="123747"/>
            <a:ext cx="17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304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诚朴   雄伟</a:t>
            </a:r>
            <a:endParaRPr lang="en-US" altLang="zh-CN" sz="2400" dirty="0">
              <a:solidFill>
                <a:srgbClr val="6304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>
                <a:solidFill>
                  <a:srgbClr val="6304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励学   敦行</a:t>
            </a:r>
          </a:p>
        </p:txBody>
      </p:sp>
    </p:spTree>
    <p:extLst>
      <p:ext uri="{BB962C8B-B14F-4D97-AF65-F5344CB8AC3E}">
        <p14:creationId xmlns:p14="http://schemas.microsoft.com/office/powerpoint/2010/main" val="22410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79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尘竹</dc:creator>
  <cp:lastModifiedBy>尘竹 谢</cp:lastModifiedBy>
  <cp:revision>4</cp:revision>
  <dcterms:created xsi:type="dcterms:W3CDTF">2020-10-21T04:25:15Z</dcterms:created>
  <dcterms:modified xsi:type="dcterms:W3CDTF">2024-03-29T14:28:28Z</dcterms:modified>
</cp:coreProperties>
</file>