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38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 Fan" initials="" lastIdx="1" clrIdx="0"/>
  <p:cmAuthor id="2" name="谢 尘竹" initials="谢" lastIdx="1" clrIdx="1">
    <p:extLst>
      <p:ext uri="{19B8F6BF-5375-455C-9EA6-DF929625EA0E}">
        <p15:presenceInfo xmlns:p15="http://schemas.microsoft.com/office/powerpoint/2012/main" userId="917774927e4745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460"/>
    <a:srgbClr val="B2C9DD"/>
    <a:srgbClr val="6AF1A3"/>
    <a:srgbClr val="BF926D"/>
    <a:srgbClr val="113770"/>
    <a:srgbClr val="2D00A5"/>
    <a:srgbClr val="C99E81"/>
    <a:srgbClr val="D1AC93"/>
    <a:srgbClr val="CCCCFF"/>
    <a:srgbClr val="CE3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1" autoAdjust="0"/>
    <p:restoredTop sz="88603" autoAdjust="0"/>
  </p:normalViewPr>
  <p:slideViewPr>
    <p:cSldViewPr snapToGrid="0">
      <p:cViewPr varScale="1">
        <p:scale>
          <a:sx n="56" d="100"/>
          <a:sy n="56" d="100"/>
        </p:scale>
        <p:origin x="1576" y="5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尘竹 谢" userId="917774927e47455c" providerId="LiveId" clId="{74167AC6-A721-443A-A74B-A62FFAB9798A}"/>
    <pc:docChg chg="modSld">
      <pc:chgData name="尘竹 谢" userId="917774927e47455c" providerId="LiveId" clId="{74167AC6-A721-443A-A74B-A62FFAB9798A}" dt="2019-04-07T05:40:08.756" v="25"/>
      <pc:docMkLst>
        <pc:docMk/>
      </pc:docMkLst>
      <pc:sldChg chg="modSp">
        <pc:chgData name="尘竹 谢" userId="917774927e47455c" providerId="LiveId" clId="{74167AC6-A721-443A-A74B-A62FFAB9798A}" dt="2019-04-07T05:40:08.756" v="25"/>
        <pc:sldMkLst>
          <pc:docMk/>
          <pc:sldMk cId="4115770299" sldId="832"/>
        </pc:sldMkLst>
        <pc:spChg chg="mod">
          <ac:chgData name="尘竹 谢" userId="917774927e47455c" providerId="LiveId" clId="{74167AC6-A721-443A-A74B-A62FFAB9798A}" dt="2019-04-07T05:40:08.756" v="25"/>
          <ac:spMkLst>
            <pc:docMk/>
            <pc:sldMk cId="4115770299" sldId="832"/>
            <ac:spMk id="8" creationId="{C4D59538-7022-4DE5-9E7E-0009C133832D}"/>
          </ac:spMkLst>
        </pc:spChg>
      </pc:sldChg>
      <pc:sldChg chg="modSp">
        <pc:chgData name="尘竹 谢" userId="917774927e47455c" providerId="LiveId" clId="{74167AC6-A721-443A-A74B-A62FFAB9798A}" dt="2019-04-07T05:39:59.108" v="23"/>
        <pc:sldMkLst>
          <pc:docMk/>
          <pc:sldMk cId="3997508114" sldId="833"/>
        </pc:sldMkLst>
        <pc:spChg chg="mod">
          <ac:chgData name="尘竹 谢" userId="917774927e47455c" providerId="LiveId" clId="{74167AC6-A721-443A-A74B-A62FFAB9798A}" dt="2019-04-07T05:39:49.994" v="14"/>
          <ac:spMkLst>
            <pc:docMk/>
            <pc:sldMk cId="3997508114" sldId="833"/>
            <ac:spMk id="8" creationId="{C4D59538-7022-4DE5-9E7E-0009C133832D}"/>
          </ac:spMkLst>
        </pc:spChg>
        <pc:spChg chg="mod">
          <ac:chgData name="尘竹 谢" userId="917774927e47455c" providerId="LiveId" clId="{74167AC6-A721-443A-A74B-A62FFAB9798A}" dt="2019-04-07T05:39:59.108" v="23"/>
          <ac:spMkLst>
            <pc:docMk/>
            <pc:sldMk cId="3997508114" sldId="833"/>
            <ac:spMk id="9" creationId="{332ED3CA-BC68-4D4F-A9FB-43E0670AFB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A6FF7E-9FEB-4A52-8DDF-94E34F48C008}" type="datetimeFigureOut">
              <a:rPr lang="zh-CN" altLang="en-US"/>
              <a:pPr>
                <a:defRPr/>
              </a:pPr>
              <a:t>2024/3/29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E3FE320-86F8-40D5-8714-8F826DE3A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886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7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1599"/>
            <a:ext cx="7847135" cy="44928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07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04" y="2632755"/>
            <a:ext cx="7886700" cy="4333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1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4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4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0203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25947"/>
            <a:ext cx="3868340" cy="3385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0203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25947"/>
            <a:ext cx="3887391" cy="3385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95548"/>
            <a:ext cx="4629150" cy="43655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485"/>
            <a:ext cx="2949178" cy="43655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 userDrawn="1"/>
        </p:nvSpPr>
        <p:spPr>
          <a:xfrm>
            <a:off x="282575" y="203200"/>
            <a:ext cx="5392738" cy="742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21067"/>
            <a:ext cx="4629150" cy="4339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21068"/>
            <a:ext cx="2949178" cy="43479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86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15975" y="98808"/>
            <a:ext cx="53927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22413"/>
            <a:ext cx="78867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771896-5C73-48C3-A803-45565CB2C78F}"/>
              </a:ext>
            </a:extLst>
          </p:cNvPr>
          <p:cNvSpPr txBox="1"/>
          <p:nvPr userDrawn="1"/>
        </p:nvSpPr>
        <p:spPr>
          <a:xfrm>
            <a:off x="7303592" y="123747"/>
            <a:ext cx="17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304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诚朴   雄伟</a:t>
            </a:r>
            <a:endParaRPr lang="en-US" altLang="zh-CN" sz="2400" dirty="0">
              <a:solidFill>
                <a:srgbClr val="6304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>
                <a:solidFill>
                  <a:srgbClr val="6304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励学   敦行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F1979D-D511-4E64-A806-61D0C0EB245C}"/>
              </a:ext>
            </a:extLst>
          </p:cNvPr>
          <p:cNvSpPr txBox="1"/>
          <p:nvPr userDrawn="1"/>
        </p:nvSpPr>
        <p:spPr>
          <a:xfrm>
            <a:off x="117228" y="6470912"/>
            <a:ext cx="894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ㅤ ㅤ</a:t>
            </a:r>
            <a:r>
              <a:rPr lang="zh-CN" altLang="en-US" sz="1600" b="0" dirty="0">
                <a:solidFill>
                  <a:srgbClr val="BF92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 于 三 维 铌 酸 锂 非 线 性 光 子 晶 体 的 非 线 性 全 息 设 计 与 研 究</a:t>
            </a:r>
            <a:endParaRPr lang="en-US" altLang="zh-CN" sz="1600" b="0" dirty="0">
              <a:solidFill>
                <a:srgbClr val="BF92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63" r:id="rId9"/>
    <p:sldLayoutId id="2147483654" r:id="rId10"/>
    <p:sldLayoutId id="2147483653" r:id="rId11"/>
    <p:sldLayoutId id="214748365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DCB41B3-1F50-4E1B-ABC4-A560C8A76105}"/>
              </a:ext>
            </a:extLst>
          </p:cNvPr>
          <p:cNvSpPr txBox="1">
            <a:spLocks/>
          </p:cNvSpPr>
          <p:nvPr/>
        </p:nvSpPr>
        <p:spPr bwMode="auto">
          <a:xfrm>
            <a:off x="7564083" y="6511945"/>
            <a:ext cx="12745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1600" b="1" spc="500" dirty="0">
                <a:solidFill>
                  <a:srgbClr val="BF92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23003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9252</TotalTime>
  <Words>2</Words>
  <Application>Microsoft Office PowerPoint</Application>
  <PresentationFormat>全屏显示(4:3)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仿宋</vt:lpstr>
      <vt:lpstr>华文行楷</vt:lpstr>
      <vt:lpstr>隶书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wangyu</dc:creator>
  <cp:lastModifiedBy>尘竹 谢</cp:lastModifiedBy>
  <cp:revision>3209</cp:revision>
  <dcterms:created xsi:type="dcterms:W3CDTF">2018-01-10T00:46:00Z</dcterms:created>
  <dcterms:modified xsi:type="dcterms:W3CDTF">2024-03-29T14:28:35Z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