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49197-C158-DBE1-C2E1-CBC9E3AED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FBA21-4B60-3CDD-E74B-0CAF490A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227E-E4CF-01F1-2E72-40F9586D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02A30-21EC-89F2-0460-BC154AF7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7BE43-9FDB-05BD-2929-26CB24F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4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165F4-921F-4682-3621-A93AA1E6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A0C0F-7CB6-DD13-D422-7F5F5625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A9A1B-198F-B13F-E4DC-CFBC514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662FC-34DA-2537-5DF8-83F8FE0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BFA6A-B2E5-0547-21E0-88218DBB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8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F40A61-0D4A-77CB-A69E-9CC14E48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B6835-4FD4-D81D-25C5-7D9CFC8E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6859A-7CC1-0BAA-4401-A4CB3882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53BD1-B10D-78BC-120D-3AE305B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3888-292D-9271-9A47-3F31994F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FCB9-2613-5D63-1D77-E6879A7A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83A00-6351-8B42-09DC-AFCA5F03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66111-B305-20B1-2DCA-4568EA2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19582-B31B-1636-1FF3-3BCB6E4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1D353-BFAE-A6D2-6C4E-B4689ED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8DEF-6554-D117-22EE-2D0AEB98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48E95-BC5B-20D0-E288-363F35D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68909-4E1F-159B-2A23-93BCFEAA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07FA-73F7-863D-CDA6-848BCA31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33075-4996-9233-93C7-3DCAEDFA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9E978-DF27-191A-5DD8-933DABE1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EDEE-DBC4-9E61-B5B6-F47208F47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EEE54-BC46-BAE4-9EDD-0D8F18DD1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760CC-91F7-66D3-D1C8-2A90AC5B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83691-621D-3969-7C0D-997A0ABF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658C8-2B4D-EBB1-9E55-CF27DE40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FC567-CA66-564B-6A1A-05D8268D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6A400-D161-12FB-3029-1353172A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E9755-C7D7-214A-0FC4-C0D7BD10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2119D7-B4B2-CC1F-1FB1-71AAA2373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764B6C-1A42-504E-BD9F-D2F7CDF26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01BEFD-3564-7AA2-8437-8D27B712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A2781-DBDD-4410-6D6B-3F1A5054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1F500-E542-F334-B6B3-FE06906C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BA95-B80C-4A29-738C-FE7D7C7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BA922-F13C-E2BE-F591-DF53BBED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1339BC-02B8-1017-A4A0-EE37C079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5ED715-A47C-8128-CE16-BA533AB7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6C363B-AA26-2BC5-8B86-CE65D76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F939F-75F3-4C47-3050-C432EEC8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D9DC7-D128-5672-1CD5-FA3B380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BA00D-39CD-21F1-E39D-819A120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4572-F4D0-6435-AE8A-EDA73E11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D05F7-9F63-2291-9521-452E6437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6E1B9-B6E1-4E21-E567-CD9E3641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B032B-5F9E-D30B-B6AE-A6AE7BAE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FCF01-F8B4-FDF4-DB35-D9E5DEDC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19EA-B0B1-313E-FB34-E397575C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358C9D-11ED-6FFC-F619-DDAEC907D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5310F-F6DD-FC07-2213-BEB7B499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902E7-F117-F5E7-ACD7-97B5A5CA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9C16E-36E6-8DAF-00B1-94C7EB1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00774-1065-E02B-090B-846D006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76955-77E0-D998-8189-1ED58D34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BBCF1-95E0-056F-05FD-91B07580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0738E-8267-A047-E74E-BB8E4EC15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9936-077B-416D-A0E2-E5C496ED9C6C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94688-A48C-A803-EE9B-33AAD488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FDE03-C7EF-A03E-DAEA-2E4F3F8E8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AC9-7687-4FC8-82B1-C24ED2E18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F644A4E0-A597-B652-75CF-ED1266F5D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46607"/>
                  </p:ext>
                </p:extLst>
              </p:nvPr>
            </p:nvGraphicFramePr>
            <p:xfrm>
              <a:off x="406861" y="-486698"/>
              <a:ext cx="11556077" cy="7101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556077" cy="7101180"/>
                    </a:xfrm>
                    <a:prstGeom prst="rect">
                      <a:avLst/>
                    </a:prstGeom>
                  </am3d:spPr>
                  <am3d:camera>
                    <am3d:pos x="0" y="0" z="6752252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640" d="1000000"/>
                    <am3d:preTrans dx="2266817" dy="-7859768" dz="7469079"/>
                    <am3d:scale>
                      <am3d:sx n="1000000" d="1000000"/>
                      <am3d:sy n="1000000" d="1000000"/>
                      <am3d:sz n="1000000" d="1000000"/>
                    </am3d:scale>
                    <am3d:rot ax="8064886" ay="-2258706" az="-888389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3075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F644A4E0-A597-B652-75CF-ED1266F5D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61" y="-486698"/>
                <a:ext cx="11556077" cy="7101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5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尘竹 谢</dc:creator>
  <cp:lastModifiedBy>尘竹 谢</cp:lastModifiedBy>
  <cp:revision>2</cp:revision>
  <dcterms:created xsi:type="dcterms:W3CDTF">2024-02-18T08:33:07Z</dcterms:created>
  <dcterms:modified xsi:type="dcterms:W3CDTF">2024-02-22T07:25:28Z</dcterms:modified>
</cp:coreProperties>
</file>