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40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 Fan" initials="" lastIdx="1" clrIdx="0"/>
  <p:cmAuthor id="2" name="谢 尘竹" initials="谢" lastIdx="1" clrIdx="1">
    <p:extLst>
      <p:ext uri="{19B8F6BF-5375-455C-9EA6-DF929625EA0E}">
        <p15:presenceInfo xmlns:p15="http://schemas.microsoft.com/office/powerpoint/2012/main" userId="917774927e4745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F1A3"/>
    <a:srgbClr val="BF926D"/>
    <a:srgbClr val="113770"/>
    <a:srgbClr val="2D00A5"/>
    <a:srgbClr val="C99E81"/>
    <a:srgbClr val="D1AC93"/>
    <a:srgbClr val="CCCCFF"/>
    <a:srgbClr val="CE3AC3"/>
    <a:srgbClr val="F4EFEA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4485" autoAdjust="0"/>
  </p:normalViewPr>
  <p:slideViewPr>
    <p:cSldViewPr snapToGrid="0">
      <p:cViewPr varScale="1">
        <p:scale>
          <a:sx n="152" d="100"/>
          <a:sy n="152" d="100"/>
        </p:scale>
        <p:origin x="2160" y="8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尘竹 谢" userId="917774927e47455c" providerId="LiveId" clId="{74167AC6-A721-443A-A74B-A62FFAB9798A}"/>
    <pc:docChg chg="modSld">
      <pc:chgData name="尘竹 谢" userId="917774927e47455c" providerId="LiveId" clId="{74167AC6-A721-443A-A74B-A62FFAB9798A}" dt="2019-04-07T05:40:08.756" v="25"/>
      <pc:docMkLst>
        <pc:docMk/>
      </pc:docMkLst>
      <pc:sldChg chg="modSp">
        <pc:chgData name="尘竹 谢" userId="917774927e47455c" providerId="LiveId" clId="{74167AC6-A721-443A-A74B-A62FFAB9798A}" dt="2019-04-07T05:40:08.756" v="25"/>
        <pc:sldMkLst>
          <pc:docMk/>
          <pc:sldMk cId="4115770299" sldId="832"/>
        </pc:sldMkLst>
        <pc:spChg chg="mod">
          <ac:chgData name="尘竹 谢" userId="917774927e47455c" providerId="LiveId" clId="{74167AC6-A721-443A-A74B-A62FFAB9798A}" dt="2019-04-07T05:40:08.756" v="25"/>
          <ac:spMkLst>
            <pc:docMk/>
            <pc:sldMk cId="4115770299" sldId="832"/>
            <ac:spMk id="8" creationId="{C4D59538-7022-4DE5-9E7E-0009C133832D}"/>
          </ac:spMkLst>
        </pc:spChg>
      </pc:sldChg>
      <pc:sldChg chg="modSp">
        <pc:chgData name="尘竹 谢" userId="917774927e47455c" providerId="LiveId" clId="{74167AC6-A721-443A-A74B-A62FFAB9798A}" dt="2019-04-07T05:39:59.108" v="23"/>
        <pc:sldMkLst>
          <pc:docMk/>
          <pc:sldMk cId="3997508114" sldId="833"/>
        </pc:sldMkLst>
        <pc:spChg chg="mod">
          <ac:chgData name="尘竹 谢" userId="917774927e47455c" providerId="LiveId" clId="{74167AC6-A721-443A-A74B-A62FFAB9798A}" dt="2019-04-07T05:39:49.994" v="14"/>
          <ac:spMkLst>
            <pc:docMk/>
            <pc:sldMk cId="3997508114" sldId="833"/>
            <ac:spMk id="8" creationId="{C4D59538-7022-4DE5-9E7E-0009C133832D}"/>
          </ac:spMkLst>
        </pc:spChg>
        <pc:spChg chg="mod">
          <ac:chgData name="尘竹 谢" userId="917774927e47455c" providerId="LiveId" clId="{74167AC6-A721-443A-A74B-A62FFAB9798A}" dt="2019-04-07T05:39:59.108" v="23"/>
          <ac:spMkLst>
            <pc:docMk/>
            <pc:sldMk cId="3997508114" sldId="833"/>
            <ac:spMk id="9" creationId="{332ED3CA-BC68-4D4F-A9FB-43E0670AFB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A6FF7E-9FEB-4A52-8DDF-94E34F48C008}" type="datetimeFigureOut">
              <a:rPr lang="zh-CN" altLang="en-US"/>
              <a:pPr>
                <a:defRPr/>
              </a:pPr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E3FE320-86F8-40D5-8714-8F826DE3A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886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 P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型半导体未接触前，但二者在相同温度 </a:t>
            </a:r>
            <a:r>
              <a:rPr lang="en-US" altLang="zh-CN" dirty="0">
                <a:latin typeface="+mn-ea"/>
                <a:ea typeface="+mn-ea"/>
              </a:rPr>
              <a:t>T </a:t>
            </a:r>
            <a:r>
              <a:rPr lang="zh-CN" altLang="en-US" dirty="0">
                <a:latin typeface="+mn-ea"/>
                <a:ea typeface="+mn-ea"/>
              </a:rPr>
              <a:t>下达到同一个热平衡态时，二者的本征费米能级 </a:t>
            </a:r>
            <a:r>
              <a:rPr lang="en-US" altLang="zh-CN" dirty="0" err="1">
                <a:latin typeface="+mn-ea"/>
                <a:ea typeface="+mn-ea"/>
              </a:rPr>
              <a:t>E_i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是近乎相同的（除去考虑能带顶底的有效电子质量之商），且都在各自的禁带中线</a:t>
            </a:r>
            <a:r>
              <a:rPr lang="en-US" altLang="zh-CN" dirty="0" err="1">
                <a:latin typeface="+mn-ea"/>
                <a:ea typeface="+mn-ea"/>
              </a:rPr>
              <a:t>kT</a:t>
            </a:r>
            <a:r>
              <a:rPr lang="zh-CN" altLang="en-US" dirty="0">
                <a:latin typeface="+mn-ea"/>
                <a:ea typeface="+mn-ea"/>
              </a:rPr>
              <a:t>范围内上下。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2. PN</a:t>
            </a:r>
            <a:r>
              <a:rPr lang="zh-CN" altLang="en-US" dirty="0">
                <a:latin typeface="+mn-ea"/>
                <a:ea typeface="+mn-ea"/>
              </a:rPr>
              <a:t>接触后，电子从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到</a:t>
            </a: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zh-CN" altLang="en-US" dirty="0">
                <a:latin typeface="+mn-ea"/>
                <a:ea typeface="+mn-ea"/>
              </a:rPr>
              <a:t>，能带上下移，至费米能级相等，达到的新热平衡态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3.I&lt;</a:t>
            </a:r>
            <a:r>
              <a:rPr lang="en-US" altLang="zh-CN" dirty="0" err="1">
                <a:latin typeface="+mn-ea"/>
                <a:ea typeface="+mn-ea"/>
              </a:rPr>
              <a:t>I_t</a:t>
            </a:r>
            <a:r>
              <a:rPr lang="zh-CN" altLang="en-US" dirty="0">
                <a:latin typeface="+mn-ea"/>
                <a:ea typeface="+mn-ea"/>
              </a:rPr>
              <a:t>，电注入少量非平衡载流子，费米能级发生分裂，开始自发辐射，产生荧光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4. I&gt;</a:t>
            </a:r>
            <a:r>
              <a:rPr lang="en-US" altLang="zh-CN" dirty="0" err="1">
                <a:latin typeface="+mn-ea"/>
                <a:ea typeface="+mn-ea"/>
              </a:rPr>
              <a:t>I_t</a:t>
            </a:r>
            <a:r>
              <a:rPr lang="zh-CN" altLang="en-US" dirty="0">
                <a:latin typeface="+mn-ea"/>
                <a:ea typeface="+mn-ea"/>
              </a:rPr>
              <a:t>，电注入大量非平衡载流子，费米能级进一步分裂，</a:t>
            </a: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zh-CN" altLang="en-US" dirty="0">
                <a:latin typeface="+mn-ea"/>
                <a:ea typeface="+mn-ea"/>
              </a:rPr>
              <a:t>区导带价带形成粒子数分布反转，两平行解理面作为谐振腔，之间形成受激辐射并起振，增益大于损耗时，便可输出激光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54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1599"/>
            <a:ext cx="7847135" cy="44928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07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04" y="2632755"/>
            <a:ext cx="7886700" cy="4333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1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4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4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0203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25947"/>
            <a:ext cx="3868340" cy="3385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0203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25947"/>
            <a:ext cx="3887391" cy="3385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95548"/>
            <a:ext cx="4629150" cy="43655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485"/>
            <a:ext cx="2949178" cy="43655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 userDrawn="1"/>
        </p:nvSpPr>
        <p:spPr>
          <a:xfrm>
            <a:off x="282575" y="203200"/>
            <a:ext cx="5392738" cy="742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21067"/>
            <a:ext cx="4629150" cy="4339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21068"/>
            <a:ext cx="2949178" cy="43479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86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15975" y="98808"/>
            <a:ext cx="53927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22413"/>
            <a:ext cx="78867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771896-5C73-48C3-A803-45565CB2C78F}"/>
              </a:ext>
            </a:extLst>
          </p:cNvPr>
          <p:cNvSpPr txBox="1"/>
          <p:nvPr userDrawn="1"/>
        </p:nvSpPr>
        <p:spPr>
          <a:xfrm>
            <a:off x="7303592" y="123747"/>
            <a:ext cx="17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自强   不息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知行   合一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F1979D-D511-4E64-A806-61D0C0EB245C}"/>
              </a:ext>
            </a:extLst>
          </p:cNvPr>
          <p:cNvSpPr txBox="1"/>
          <p:nvPr userDrawn="1"/>
        </p:nvSpPr>
        <p:spPr>
          <a:xfrm>
            <a:off x="117228" y="6470912"/>
            <a:ext cx="894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ㅤ ㅤ</a:t>
            </a:r>
            <a:r>
              <a:rPr lang="zh-CN" altLang="en-US" sz="1600" b="0" dirty="0">
                <a:solidFill>
                  <a:srgbClr val="BF92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 于 三 维 铌 酸 锂 非 线 性 光 子 晶 体 的 非 线 性 全 息 设 计 与 研 究</a:t>
            </a:r>
            <a:endParaRPr lang="en-US" altLang="zh-CN" sz="1600" b="0" dirty="0">
              <a:solidFill>
                <a:srgbClr val="BF92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63" r:id="rId9"/>
    <p:sldLayoutId id="2147483654" r:id="rId10"/>
    <p:sldLayoutId id="2147483653" r:id="rId11"/>
    <p:sldLayoutId id="214748365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220.png"/><Relationship Id="rId3" Type="http://schemas.openxmlformats.org/officeDocument/2006/relationships/image" Target="../media/image700.png"/><Relationship Id="rId21" Type="http://schemas.openxmlformats.org/officeDocument/2006/relationships/image" Target="../media/image250.png"/><Relationship Id="rId7" Type="http://schemas.openxmlformats.org/officeDocument/2006/relationships/image" Target="../media/image11.png"/><Relationship Id="rId12" Type="http://schemas.openxmlformats.org/officeDocument/2006/relationships/image" Target="../media/image160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3CDE82C4-E16D-4281-8F8B-EF5EA916B729}"/>
              </a:ext>
            </a:extLst>
          </p:cNvPr>
          <p:cNvGrpSpPr/>
          <p:nvPr/>
        </p:nvGrpSpPr>
        <p:grpSpPr>
          <a:xfrm>
            <a:off x="5092228" y="2792950"/>
            <a:ext cx="3631894" cy="249040"/>
            <a:chOff x="5092228" y="2640162"/>
            <a:chExt cx="3631894" cy="249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标题 1">
                  <a:extLst>
                    <a:ext uri="{FF2B5EF4-FFF2-40B4-BE49-F238E27FC236}">
                      <a16:creationId xmlns:a16="http://schemas.microsoft.com/office/drawing/2014/main" id="{4B30FF1E-C6DE-4DA9-96B9-3DD581EB176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31057" y="2640162"/>
                  <a:ext cx="1693065" cy="249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50" i="1" spc="5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05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7" name="标题 1">
                  <a:extLst>
                    <a:ext uri="{FF2B5EF4-FFF2-40B4-BE49-F238E27FC236}">
                      <a16:creationId xmlns:a16="http://schemas.microsoft.com/office/drawing/2014/main" id="{4B30FF1E-C6DE-4DA9-96B9-3DD581EB1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1057" y="2640162"/>
                  <a:ext cx="1693065" cy="249040"/>
                </a:xfrm>
                <a:prstGeom prst="rect">
                  <a:avLst/>
                </a:prstGeom>
                <a:blipFill>
                  <a:blip r:embed="rId3"/>
                  <a:stretch>
                    <a:fillRect l="-360" b="-487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62250DB-CE20-4925-80A0-03AE9CD15D7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5092228" y="2764682"/>
              <a:ext cx="1938829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608DE37-D868-4B77-82E4-7087DCD68C83}"/>
              </a:ext>
            </a:extLst>
          </p:cNvPr>
          <p:cNvGrpSpPr/>
          <p:nvPr/>
        </p:nvGrpSpPr>
        <p:grpSpPr>
          <a:xfrm>
            <a:off x="5092228" y="3472228"/>
            <a:ext cx="3965793" cy="332562"/>
            <a:chOff x="5092228" y="3287690"/>
            <a:chExt cx="3965793" cy="332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标题 1">
                  <a:extLst>
                    <a:ext uri="{FF2B5EF4-FFF2-40B4-BE49-F238E27FC236}">
                      <a16:creationId xmlns:a16="http://schemas.microsoft.com/office/drawing/2014/main" id="{4890F104-4181-44FE-B5B2-DA20A278EB2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39853" y="3287690"/>
                  <a:ext cx="2018168" cy="332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5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05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05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标题 1">
                  <a:extLst>
                    <a:ext uri="{FF2B5EF4-FFF2-40B4-BE49-F238E27FC236}">
                      <a16:creationId xmlns:a16="http://schemas.microsoft.com/office/drawing/2014/main" id="{4890F104-4181-44FE-B5B2-DA20A278E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9853" y="3287690"/>
                  <a:ext cx="2018168" cy="332562"/>
                </a:xfrm>
                <a:prstGeom prst="rect">
                  <a:avLst/>
                </a:prstGeom>
                <a:blipFill>
                  <a:blip r:embed="rId4"/>
                  <a:stretch>
                    <a:fillRect t="-9091" b="-18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1C70DF9-DC82-4C50-AD53-859153EFC17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092228" y="3453971"/>
              <a:ext cx="1947625" cy="0"/>
            </a:xfrm>
            <a:prstGeom prst="line">
              <a:avLst/>
            </a:prstGeom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B4EBD53-CF12-4201-B971-93FFEA7B1113}"/>
              </a:ext>
            </a:extLst>
          </p:cNvPr>
          <p:cNvGrpSpPr/>
          <p:nvPr/>
        </p:nvGrpSpPr>
        <p:grpSpPr>
          <a:xfrm>
            <a:off x="5102230" y="2457166"/>
            <a:ext cx="3459374" cy="335784"/>
            <a:chOff x="5102230" y="2304378"/>
            <a:chExt cx="3459374" cy="335784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4C87749-D453-42C2-8E0E-DA652C2F7D7F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5102230" y="2472270"/>
              <a:ext cx="1928991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标题 1">
                  <a:extLst>
                    <a:ext uri="{FF2B5EF4-FFF2-40B4-BE49-F238E27FC236}">
                      <a16:creationId xmlns:a16="http://schemas.microsoft.com/office/drawing/2014/main" id="{6E0C754A-0FDB-49E4-9E09-D92049BC64D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31221" y="2304378"/>
                  <a:ext cx="1530383" cy="335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5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05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05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05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5" name="标题 1">
                  <a:extLst>
                    <a:ext uri="{FF2B5EF4-FFF2-40B4-BE49-F238E27FC236}">
                      <a16:creationId xmlns:a16="http://schemas.microsoft.com/office/drawing/2014/main" id="{6E0C754A-0FDB-49E4-9E09-D92049BC6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1221" y="2304378"/>
                  <a:ext cx="1530383" cy="335784"/>
                </a:xfrm>
                <a:prstGeom prst="rect">
                  <a:avLst/>
                </a:prstGeom>
                <a:blipFill>
                  <a:blip r:embed="rId5"/>
                  <a:stretch>
                    <a:fillRect t="-9091" b="-36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4DB02F2-C2A3-4E8A-B803-436DF06A6DC9}"/>
              </a:ext>
            </a:extLst>
          </p:cNvPr>
          <p:cNvGrpSpPr/>
          <p:nvPr/>
        </p:nvGrpSpPr>
        <p:grpSpPr>
          <a:xfrm>
            <a:off x="5095875" y="5012368"/>
            <a:ext cx="3098095" cy="261258"/>
            <a:chOff x="5095875" y="4859580"/>
            <a:chExt cx="3098095" cy="26125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A1D5207-2302-40EB-9A06-7EC80BB03CF7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>
              <a:off x="5095875" y="4990209"/>
              <a:ext cx="1925344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标题 1">
                  <a:extLst>
                    <a:ext uri="{FF2B5EF4-FFF2-40B4-BE49-F238E27FC236}">
                      <a16:creationId xmlns:a16="http://schemas.microsoft.com/office/drawing/2014/main" id="{58FEFD94-E6BF-4D2B-BFE0-D325AEC3CBB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21219" y="4859580"/>
                  <a:ext cx="1172751" cy="261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400" b="1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4" name="标题 1">
                  <a:extLst>
                    <a:ext uri="{FF2B5EF4-FFF2-40B4-BE49-F238E27FC236}">
                      <a16:creationId xmlns:a16="http://schemas.microsoft.com/office/drawing/2014/main" id="{58FEFD94-E6BF-4D2B-BFE0-D325AEC3C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1219" y="4859580"/>
                  <a:ext cx="1172751" cy="261258"/>
                </a:xfrm>
                <a:prstGeom prst="rect">
                  <a:avLst/>
                </a:prstGeom>
                <a:blipFill>
                  <a:blip r:embed="rId6"/>
                  <a:stretch>
                    <a:fillRect l="-1563" b="-1162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3A1F4DE-8976-42DA-A24E-E179ADC2B00D}"/>
              </a:ext>
            </a:extLst>
          </p:cNvPr>
          <p:cNvGrpSpPr/>
          <p:nvPr/>
        </p:nvGrpSpPr>
        <p:grpSpPr>
          <a:xfrm>
            <a:off x="5102230" y="1976094"/>
            <a:ext cx="3141381" cy="283654"/>
            <a:chOff x="5102230" y="1823306"/>
            <a:chExt cx="3141381" cy="283654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DF205E6-911E-48DF-8D61-9C0B4024AA1E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>
              <a:off x="5102230" y="1965133"/>
              <a:ext cx="1918989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标题 1">
                  <a:extLst>
                    <a:ext uri="{FF2B5EF4-FFF2-40B4-BE49-F238E27FC236}">
                      <a16:creationId xmlns:a16="http://schemas.microsoft.com/office/drawing/2014/main" id="{3C5D1089-0FB8-4E0D-9DCA-F323596D058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21219" y="1823306"/>
                  <a:ext cx="1222392" cy="283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7" name="标题 1">
                  <a:extLst>
                    <a:ext uri="{FF2B5EF4-FFF2-40B4-BE49-F238E27FC236}">
                      <a16:creationId xmlns:a16="http://schemas.microsoft.com/office/drawing/2014/main" id="{3C5D1089-0FB8-4E0D-9DCA-F323596D0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1219" y="1823306"/>
                  <a:ext cx="1222392" cy="283654"/>
                </a:xfrm>
                <a:prstGeom prst="rect">
                  <a:avLst/>
                </a:prstGeom>
                <a:blipFill>
                  <a:blip r:embed="rId7"/>
                  <a:stretch>
                    <a:fillRect b="-1063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DCAD386-D524-469A-972B-59E27702F2D0}"/>
              </a:ext>
            </a:extLst>
          </p:cNvPr>
          <p:cNvGrpSpPr/>
          <p:nvPr/>
        </p:nvGrpSpPr>
        <p:grpSpPr>
          <a:xfrm>
            <a:off x="5092228" y="3221119"/>
            <a:ext cx="2540186" cy="237767"/>
            <a:chOff x="5092228" y="3068331"/>
            <a:chExt cx="2540186" cy="237767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A628441-D2F4-4D77-8DED-8D03A8CA9399}"/>
                </a:ext>
              </a:extLst>
            </p:cNvPr>
            <p:cNvCxnSpPr>
              <a:cxnSpLocks/>
              <a:endCxn id="161" idx="1"/>
            </p:cNvCxnSpPr>
            <p:nvPr/>
          </p:nvCxnSpPr>
          <p:spPr>
            <a:xfrm>
              <a:off x="5092228" y="3187215"/>
              <a:ext cx="1948159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标题 1">
                  <a:extLst>
                    <a:ext uri="{FF2B5EF4-FFF2-40B4-BE49-F238E27FC236}">
                      <a16:creationId xmlns:a16="http://schemas.microsoft.com/office/drawing/2014/main" id="{EE8F4B5E-401B-4AA9-BD81-E7E136456ED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40387" y="3068331"/>
                  <a:ext cx="592027" cy="237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1" name="标题 1">
                  <a:extLst>
                    <a:ext uri="{FF2B5EF4-FFF2-40B4-BE49-F238E27FC236}">
                      <a16:creationId xmlns:a16="http://schemas.microsoft.com/office/drawing/2014/main" id="{EE8F4B5E-401B-4AA9-BD81-E7E136456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40387" y="3068331"/>
                  <a:ext cx="592027" cy="2377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F53D4D9-6E5E-4748-8EF7-65A5E1EB440C}"/>
              </a:ext>
            </a:extLst>
          </p:cNvPr>
          <p:cNvGrpSpPr/>
          <p:nvPr/>
        </p:nvGrpSpPr>
        <p:grpSpPr>
          <a:xfrm>
            <a:off x="5092228" y="3025116"/>
            <a:ext cx="2540187" cy="234291"/>
            <a:chOff x="5092228" y="2872328"/>
            <a:chExt cx="2540187" cy="234291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50CB64-4F2F-4597-80C7-EC0F2E3B186E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5092228" y="2989474"/>
              <a:ext cx="194816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标题 1">
                  <a:extLst>
                    <a:ext uri="{FF2B5EF4-FFF2-40B4-BE49-F238E27FC236}">
                      <a16:creationId xmlns:a16="http://schemas.microsoft.com/office/drawing/2014/main" id="{A354E4F1-893E-4A1B-B103-A2BB4A3BE3C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40388" y="2872328"/>
                  <a:ext cx="592027" cy="23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5" name="标题 1">
                  <a:extLst>
                    <a:ext uri="{FF2B5EF4-FFF2-40B4-BE49-F238E27FC236}">
                      <a16:creationId xmlns:a16="http://schemas.microsoft.com/office/drawing/2014/main" id="{A354E4F1-893E-4A1B-B103-A2BB4A3BE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40388" y="2872328"/>
                  <a:ext cx="592027" cy="234291"/>
                </a:xfrm>
                <a:prstGeom prst="rect">
                  <a:avLst/>
                </a:prstGeom>
                <a:blipFill>
                  <a:blip r:embed="rId9"/>
                  <a:stretch>
                    <a:fillRect l="-206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9E13063-960A-42E1-B289-2E9FE017B329}"/>
              </a:ext>
            </a:extLst>
          </p:cNvPr>
          <p:cNvGrpSpPr/>
          <p:nvPr/>
        </p:nvGrpSpPr>
        <p:grpSpPr>
          <a:xfrm>
            <a:off x="1774805" y="3758900"/>
            <a:ext cx="2307031" cy="261257"/>
            <a:chOff x="1774805" y="3606112"/>
            <a:chExt cx="2307031" cy="261257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BDA79A6-4283-4A00-B221-9E5ED0AF471F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>
              <a:off x="2145520" y="3736741"/>
              <a:ext cx="193631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标题 1">
                  <a:extLst>
                    <a:ext uri="{FF2B5EF4-FFF2-40B4-BE49-F238E27FC236}">
                      <a16:creationId xmlns:a16="http://schemas.microsoft.com/office/drawing/2014/main" id="{59490B5A-DE5E-4310-BE11-394AF9963B5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74805" y="3606112"/>
                  <a:ext cx="370715" cy="261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8" name="标题 1">
                  <a:extLst>
                    <a:ext uri="{FF2B5EF4-FFF2-40B4-BE49-F238E27FC236}">
                      <a16:creationId xmlns:a16="http://schemas.microsoft.com/office/drawing/2014/main" id="{59490B5A-DE5E-4310-BE11-394AF996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805" y="3606112"/>
                  <a:ext cx="370715" cy="261257"/>
                </a:xfrm>
                <a:prstGeom prst="rect">
                  <a:avLst/>
                </a:prstGeom>
                <a:blipFill>
                  <a:blip r:embed="rId10"/>
                  <a:stretch>
                    <a:fillRect l="-27869" b="-232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2A28A24-935A-4AF5-99BF-3E338DF0578F}"/>
              </a:ext>
            </a:extLst>
          </p:cNvPr>
          <p:cNvGrpSpPr/>
          <p:nvPr/>
        </p:nvGrpSpPr>
        <p:grpSpPr>
          <a:xfrm>
            <a:off x="1337508" y="1976094"/>
            <a:ext cx="2753659" cy="283654"/>
            <a:chOff x="1337508" y="1823306"/>
            <a:chExt cx="2753659" cy="283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标题 1">
                  <a:extLst>
                    <a:ext uri="{FF2B5EF4-FFF2-40B4-BE49-F238E27FC236}">
                      <a16:creationId xmlns:a16="http://schemas.microsoft.com/office/drawing/2014/main" id="{36D3769D-0626-4F4A-B63F-C3A5518B2C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337508" y="1823306"/>
                  <a:ext cx="814928" cy="283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400" b="1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标题 1">
                  <a:extLst>
                    <a:ext uri="{FF2B5EF4-FFF2-40B4-BE49-F238E27FC236}">
                      <a16:creationId xmlns:a16="http://schemas.microsoft.com/office/drawing/2014/main" id="{36D3769D-0626-4F4A-B63F-C3A5518B2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7508" y="1823306"/>
                  <a:ext cx="814928" cy="283654"/>
                </a:xfrm>
                <a:prstGeom prst="rect">
                  <a:avLst/>
                </a:prstGeom>
                <a:blipFill>
                  <a:blip r:embed="rId11"/>
                  <a:stretch>
                    <a:fillRect l="-22388" r="-5970" b="-638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B0C14DB-A2DD-4181-B254-DAD2AB4D9FC6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152436" y="1965133"/>
              <a:ext cx="193873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BFABA9D-C2F4-482B-94B8-F50E0AD826E8}"/>
              </a:ext>
            </a:extLst>
          </p:cNvPr>
          <p:cNvGrpSpPr/>
          <p:nvPr/>
        </p:nvGrpSpPr>
        <p:grpSpPr>
          <a:xfrm>
            <a:off x="305874" y="3439003"/>
            <a:ext cx="3775962" cy="334037"/>
            <a:chOff x="305874" y="3286215"/>
            <a:chExt cx="3775962" cy="334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947704A8-3FF6-4179-A42B-EA5945AA0A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05874" y="3286215"/>
                  <a:ext cx="1847311" cy="3340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5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947704A8-3FF6-4179-A42B-EA5945AA0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5874" y="3286215"/>
                  <a:ext cx="1847311" cy="334037"/>
                </a:xfrm>
                <a:prstGeom prst="rect">
                  <a:avLst/>
                </a:prstGeom>
                <a:blipFill>
                  <a:blip r:embed="rId12"/>
                  <a:stretch>
                    <a:fillRect l="-3630" t="-10909" b="-36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DEEE4A7C-4411-406C-A0EB-3EEA2877248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153185" y="3453234"/>
              <a:ext cx="1928651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0502558-E6CC-4EAF-8D47-4C6641705B04}"/>
              </a:ext>
            </a:extLst>
          </p:cNvPr>
          <p:cNvGrpSpPr/>
          <p:nvPr/>
        </p:nvGrpSpPr>
        <p:grpSpPr>
          <a:xfrm>
            <a:off x="1778637" y="3938035"/>
            <a:ext cx="2326489" cy="295488"/>
            <a:chOff x="1778637" y="3785247"/>
            <a:chExt cx="2326489" cy="295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标题 1">
                  <a:extLst>
                    <a:ext uri="{FF2B5EF4-FFF2-40B4-BE49-F238E27FC236}">
                      <a16:creationId xmlns:a16="http://schemas.microsoft.com/office/drawing/2014/main" id="{7DA8AE3C-20DC-45AB-AEB1-3CCA2A6741F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78637" y="3785247"/>
                  <a:ext cx="370715" cy="295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标题 1">
                  <a:extLst>
                    <a:ext uri="{FF2B5EF4-FFF2-40B4-BE49-F238E27FC236}">
                      <a16:creationId xmlns:a16="http://schemas.microsoft.com/office/drawing/2014/main" id="{7DA8AE3C-20DC-45AB-AEB1-3CCA2A674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8637" y="3785247"/>
                  <a:ext cx="370715" cy="295488"/>
                </a:xfrm>
                <a:prstGeom prst="rect">
                  <a:avLst/>
                </a:prstGeom>
                <a:blipFill>
                  <a:blip r:embed="rId13"/>
                  <a:stretch>
                    <a:fillRect l="-32787" b="-208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2EF75194-E2A8-4D0D-9CE4-75ADA224DCDC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149352" y="3932991"/>
              <a:ext cx="1955774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E302535-997D-45A1-8C9F-C01FC9F75F86}"/>
              </a:ext>
            </a:extLst>
          </p:cNvPr>
          <p:cNvGrpSpPr/>
          <p:nvPr/>
        </p:nvGrpSpPr>
        <p:grpSpPr>
          <a:xfrm>
            <a:off x="700347" y="4188327"/>
            <a:ext cx="3375139" cy="254888"/>
            <a:chOff x="700347" y="4032364"/>
            <a:chExt cx="3375139" cy="25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16284349-7173-4BB3-BBF5-78C80D52332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0347" y="4032364"/>
                  <a:ext cx="1445173" cy="254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050" i="1" spc="5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050" i="1" spc="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16284349-7173-4BB3-BBF5-78C80D523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0347" y="4032364"/>
                  <a:ext cx="1445173" cy="254888"/>
                </a:xfrm>
                <a:prstGeom prst="rect">
                  <a:avLst/>
                </a:prstGeom>
                <a:blipFill>
                  <a:blip r:embed="rId14"/>
                  <a:stretch>
                    <a:fillRect l="-8439" b="-238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DF2C31B1-164B-47AC-B21C-37E7ED628D6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2145520" y="4159808"/>
              <a:ext cx="192996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7439D53-B324-48BE-B5AE-4C84BE2CABA1}"/>
              </a:ext>
            </a:extLst>
          </p:cNvPr>
          <p:cNvGrpSpPr/>
          <p:nvPr/>
        </p:nvGrpSpPr>
        <p:grpSpPr>
          <a:xfrm>
            <a:off x="708123" y="4440040"/>
            <a:ext cx="3397003" cy="329236"/>
            <a:chOff x="708123" y="4287252"/>
            <a:chExt cx="3397003" cy="329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标题 1">
                  <a:extLst>
                    <a:ext uri="{FF2B5EF4-FFF2-40B4-BE49-F238E27FC236}">
                      <a16:creationId xmlns:a16="http://schemas.microsoft.com/office/drawing/2014/main" id="{BB65FD8E-B342-47DD-8E12-78FACBD716E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8123" y="4287252"/>
                  <a:ext cx="1445173" cy="329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5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1050" b="1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zh-CN" sz="1050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 spc="5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05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标题 1">
                  <a:extLst>
                    <a:ext uri="{FF2B5EF4-FFF2-40B4-BE49-F238E27FC236}">
                      <a16:creationId xmlns:a16="http://schemas.microsoft.com/office/drawing/2014/main" id="{BB65FD8E-B342-47DD-8E12-78FACBD71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123" y="4287252"/>
                  <a:ext cx="1445173" cy="329236"/>
                </a:xfrm>
                <a:prstGeom prst="rect">
                  <a:avLst/>
                </a:prstGeom>
                <a:blipFill>
                  <a:blip r:embed="rId15"/>
                  <a:stretch>
                    <a:fillRect l="-1266" t="-11111" b="-37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C587ACFB-0756-4CFF-8E96-FB21B08E7F9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153296" y="4451870"/>
              <a:ext cx="1951830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AD7A361-766F-46C3-9567-1D343A74BDDC}"/>
              </a:ext>
            </a:extLst>
          </p:cNvPr>
          <p:cNvGrpSpPr/>
          <p:nvPr/>
        </p:nvGrpSpPr>
        <p:grpSpPr>
          <a:xfrm>
            <a:off x="1263024" y="4996595"/>
            <a:ext cx="2828143" cy="295488"/>
            <a:chOff x="1263024" y="4837457"/>
            <a:chExt cx="2828143" cy="295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标题 1">
                  <a:extLst>
                    <a:ext uri="{FF2B5EF4-FFF2-40B4-BE49-F238E27FC236}">
                      <a16:creationId xmlns:a16="http://schemas.microsoft.com/office/drawing/2014/main" id="{BBC09E11-7CDA-48AB-AC58-5FED73F39E8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263024" y="4837457"/>
                  <a:ext cx="889412" cy="295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1400" b="1" i="1" spc="5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sz="1400" b="0" i="1" spc="50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标题 1">
                  <a:extLst>
                    <a:ext uri="{FF2B5EF4-FFF2-40B4-BE49-F238E27FC236}">
                      <a16:creationId xmlns:a16="http://schemas.microsoft.com/office/drawing/2014/main" id="{BBC09E11-7CDA-48AB-AC58-5FED73F39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3024" y="4837457"/>
                  <a:ext cx="889412" cy="295488"/>
                </a:xfrm>
                <a:prstGeom prst="rect">
                  <a:avLst/>
                </a:prstGeom>
                <a:blipFill>
                  <a:blip r:embed="rId16"/>
                  <a:stretch>
                    <a:fillRect l="-17123" r="-2740" b="-62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D90ED6A1-7250-4014-BA1C-A98B91842CF8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2152436" y="4985201"/>
              <a:ext cx="193873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34BDF94-925D-47C6-8EB1-E0AE91F0D461}"/>
              </a:ext>
            </a:extLst>
          </p:cNvPr>
          <p:cNvCxnSpPr>
            <a:cxnSpLocks/>
          </p:cNvCxnSpPr>
          <p:nvPr/>
        </p:nvCxnSpPr>
        <p:spPr>
          <a:xfrm>
            <a:off x="4081836" y="3636957"/>
            <a:ext cx="101039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C00000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2D5482F0-A43E-4247-B401-07D9774ADC87}"/>
              </a:ext>
            </a:extLst>
          </p:cNvPr>
          <p:cNvGrpSpPr/>
          <p:nvPr/>
        </p:nvGrpSpPr>
        <p:grpSpPr>
          <a:xfrm>
            <a:off x="4075486" y="1441450"/>
            <a:ext cx="1045595" cy="4433690"/>
            <a:chOff x="4075486" y="1270000"/>
            <a:chExt cx="1045595" cy="4433690"/>
          </a:xfrm>
        </p:grpSpPr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BD3446D9-5D60-4AE4-9116-DF6FD471ACEB}"/>
                </a:ext>
              </a:extLst>
            </p:cNvPr>
            <p:cNvCxnSpPr>
              <a:cxnSpLocks/>
            </p:cNvCxnSpPr>
            <p:nvPr/>
          </p:nvCxnSpPr>
          <p:spPr>
            <a:xfrm>
              <a:off x="4075486" y="1270000"/>
              <a:ext cx="1042614" cy="1409700"/>
            </a:xfrm>
            <a:prstGeom prst="line">
              <a:avLst/>
            </a:prstGeom>
            <a:ln w="38100">
              <a:gradFill>
                <a:gsLst>
                  <a:gs pos="0">
                    <a:srgbClr val="C00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D9607D97-873B-47F2-93C9-EC9A7083F4BD}"/>
                </a:ext>
              </a:extLst>
            </p:cNvPr>
            <p:cNvCxnSpPr>
              <a:cxnSpLocks/>
            </p:cNvCxnSpPr>
            <p:nvPr/>
          </p:nvCxnSpPr>
          <p:spPr>
            <a:xfrm>
              <a:off x="4078467" y="4293990"/>
              <a:ext cx="1042614" cy="1409700"/>
            </a:xfrm>
            <a:prstGeom prst="line">
              <a:avLst/>
            </a:prstGeom>
            <a:ln w="38100">
              <a:gradFill>
                <a:gsLst>
                  <a:gs pos="0">
                    <a:srgbClr val="C00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528FB96-2B49-4F72-9A46-CD4C92AD1F66}"/>
              </a:ext>
            </a:extLst>
          </p:cNvPr>
          <p:cNvCxnSpPr>
            <a:cxnSpLocks/>
          </p:cNvCxnSpPr>
          <p:nvPr/>
        </p:nvCxnSpPr>
        <p:spPr>
          <a:xfrm flipV="1">
            <a:off x="4591795" y="3114677"/>
            <a:ext cx="0" cy="1055780"/>
          </a:xfrm>
          <a:prstGeom prst="line">
            <a:avLst/>
          </a:prstGeom>
          <a:ln w="25400">
            <a:gradFill flip="none" rotWithShape="1">
              <a:gsLst>
                <a:gs pos="0">
                  <a:srgbClr val="C0000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EFC3C5-0794-4945-8B13-6108BB735BA8}"/>
              </a:ext>
            </a:extLst>
          </p:cNvPr>
          <p:cNvGrpSpPr/>
          <p:nvPr/>
        </p:nvGrpSpPr>
        <p:grpSpPr>
          <a:xfrm>
            <a:off x="5102112" y="3042019"/>
            <a:ext cx="363226" cy="80689"/>
            <a:chOff x="5102112" y="2870569"/>
            <a:chExt cx="363226" cy="8068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E47326F-6EC2-4494-A02D-2787AEA28F80}"/>
                </a:ext>
              </a:extLst>
            </p:cNvPr>
            <p:cNvSpPr/>
            <p:nvPr/>
          </p:nvSpPr>
          <p:spPr>
            <a:xfrm flipH="1">
              <a:off x="5102112" y="2871245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2A434F7-DB6C-4160-9E0D-1DB07EEF3FB2}"/>
                </a:ext>
              </a:extLst>
            </p:cNvPr>
            <p:cNvSpPr/>
            <p:nvPr/>
          </p:nvSpPr>
          <p:spPr>
            <a:xfrm flipH="1">
              <a:off x="5241168" y="2871247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502D55F-38B0-4958-B099-70B188EF830B}"/>
                </a:ext>
              </a:extLst>
            </p:cNvPr>
            <p:cNvSpPr/>
            <p:nvPr/>
          </p:nvSpPr>
          <p:spPr>
            <a:xfrm flipH="1">
              <a:off x="5382872" y="2870569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AFD116-D833-4D7F-BABF-CB583BC9560A}"/>
              </a:ext>
            </a:extLst>
          </p:cNvPr>
          <p:cNvGrpSpPr/>
          <p:nvPr/>
        </p:nvGrpSpPr>
        <p:grpSpPr>
          <a:xfrm>
            <a:off x="5524576" y="3042696"/>
            <a:ext cx="498304" cy="80011"/>
            <a:chOff x="5524576" y="2871246"/>
            <a:chExt cx="498304" cy="80011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B5B86CF-ECB4-4694-90A0-34DA506229C0}"/>
                </a:ext>
              </a:extLst>
            </p:cNvPr>
            <p:cNvSpPr/>
            <p:nvPr/>
          </p:nvSpPr>
          <p:spPr>
            <a:xfrm flipH="1">
              <a:off x="5524576" y="287124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57C737D-88B2-4836-9909-78E4A3B70EB9}"/>
                </a:ext>
              </a:extLst>
            </p:cNvPr>
            <p:cNvSpPr/>
            <p:nvPr/>
          </p:nvSpPr>
          <p:spPr>
            <a:xfrm flipH="1">
              <a:off x="5660558" y="287124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4ECBAA6-207B-40C4-A0E7-132DB03DB5A2}"/>
                </a:ext>
              </a:extLst>
            </p:cNvPr>
            <p:cNvSpPr/>
            <p:nvPr/>
          </p:nvSpPr>
          <p:spPr>
            <a:xfrm flipH="1">
              <a:off x="5799715" y="287124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6D7CD7E-8579-47B8-96F7-701DB79527CD}"/>
                </a:ext>
              </a:extLst>
            </p:cNvPr>
            <p:cNvSpPr/>
            <p:nvPr/>
          </p:nvSpPr>
          <p:spPr>
            <a:xfrm flipH="1">
              <a:off x="5940414" y="287124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17CB2F9A-8EF3-4FBA-B9B5-2262B5FF6788}"/>
              </a:ext>
            </a:extLst>
          </p:cNvPr>
          <p:cNvSpPr/>
          <p:nvPr/>
        </p:nvSpPr>
        <p:spPr>
          <a:xfrm flipH="1">
            <a:off x="6081113" y="3042696"/>
            <a:ext cx="82466" cy="80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D909F6-B4EC-42CF-9B09-EDE74B9D957E}"/>
              </a:ext>
            </a:extLst>
          </p:cNvPr>
          <p:cNvGrpSpPr/>
          <p:nvPr/>
        </p:nvGrpSpPr>
        <p:grpSpPr>
          <a:xfrm>
            <a:off x="6221275" y="3042696"/>
            <a:ext cx="359914" cy="80857"/>
            <a:chOff x="6221275" y="2873627"/>
            <a:chExt cx="359914" cy="8085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6141D05-3570-4B74-A17B-CC20AED6E61F}"/>
                </a:ext>
              </a:extLst>
            </p:cNvPr>
            <p:cNvSpPr/>
            <p:nvPr/>
          </p:nvSpPr>
          <p:spPr>
            <a:xfrm flipH="1">
              <a:off x="6221275" y="2873627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D5DAEEF-4C58-40B3-A83F-AC87F7B3E959}"/>
                </a:ext>
              </a:extLst>
            </p:cNvPr>
            <p:cNvSpPr/>
            <p:nvPr/>
          </p:nvSpPr>
          <p:spPr>
            <a:xfrm flipH="1">
              <a:off x="6360645" y="2874130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4821D95-462E-4179-8168-FD7E3BF8A3E0}"/>
                </a:ext>
              </a:extLst>
            </p:cNvPr>
            <p:cNvSpPr/>
            <p:nvPr/>
          </p:nvSpPr>
          <p:spPr>
            <a:xfrm flipH="1">
              <a:off x="6498723" y="2874473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03F61B64-275E-459B-9EC4-A6CD478A77AE}"/>
              </a:ext>
            </a:extLst>
          </p:cNvPr>
          <p:cNvSpPr/>
          <p:nvPr/>
        </p:nvSpPr>
        <p:spPr>
          <a:xfrm flipH="1">
            <a:off x="6637779" y="3044658"/>
            <a:ext cx="82466" cy="80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060200-CF72-46F3-881D-FA315337593E}"/>
              </a:ext>
            </a:extLst>
          </p:cNvPr>
          <p:cNvGrpSpPr/>
          <p:nvPr/>
        </p:nvGrpSpPr>
        <p:grpSpPr>
          <a:xfrm>
            <a:off x="6776171" y="3042815"/>
            <a:ext cx="227482" cy="80871"/>
            <a:chOff x="6776171" y="2871365"/>
            <a:chExt cx="227482" cy="80871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EA550A4-12D1-4B76-BBF2-A1924437B080}"/>
                </a:ext>
              </a:extLst>
            </p:cNvPr>
            <p:cNvSpPr/>
            <p:nvPr/>
          </p:nvSpPr>
          <p:spPr>
            <a:xfrm flipH="1">
              <a:off x="6776171" y="2871365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FB2E301-B194-4471-90D1-AA88C0EF6E5B}"/>
                </a:ext>
              </a:extLst>
            </p:cNvPr>
            <p:cNvSpPr/>
            <p:nvPr/>
          </p:nvSpPr>
          <p:spPr>
            <a:xfrm flipH="1">
              <a:off x="6921187" y="2872225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9E3C573-B32A-4113-BF92-1C02A784810E}"/>
              </a:ext>
            </a:extLst>
          </p:cNvPr>
          <p:cNvGrpSpPr/>
          <p:nvPr/>
        </p:nvGrpSpPr>
        <p:grpSpPr>
          <a:xfrm>
            <a:off x="5102112" y="5188852"/>
            <a:ext cx="363226" cy="82510"/>
            <a:chOff x="5102112" y="5022165"/>
            <a:chExt cx="363226" cy="82510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47DB69-D161-437C-822D-939BEF8573F9}"/>
                </a:ext>
              </a:extLst>
            </p:cNvPr>
            <p:cNvSpPr/>
            <p:nvPr/>
          </p:nvSpPr>
          <p:spPr>
            <a:xfrm flipH="1">
              <a:off x="5102112" y="5022165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F357999-7E5E-47E2-9E76-EF651AD89BC0}"/>
                </a:ext>
              </a:extLst>
            </p:cNvPr>
            <p:cNvSpPr/>
            <p:nvPr/>
          </p:nvSpPr>
          <p:spPr>
            <a:xfrm flipH="1">
              <a:off x="5241168" y="5022167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77FA228-E5B3-4293-AFC5-E637B6396A66}"/>
                </a:ext>
              </a:extLst>
            </p:cNvPr>
            <p:cNvSpPr/>
            <p:nvPr/>
          </p:nvSpPr>
          <p:spPr>
            <a:xfrm flipH="1">
              <a:off x="5382872" y="5024664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D0C004-B803-401B-8668-2FBC93A8092A}"/>
              </a:ext>
            </a:extLst>
          </p:cNvPr>
          <p:cNvGrpSpPr/>
          <p:nvPr/>
        </p:nvGrpSpPr>
        <p:grpSpPr>
          <a:xfrm>
            <a:off x="5524576" y="5188853"/>
            <a:ext cx="498304" cy="80011"/>
            <a:chOff x="5524576" y="5022166"/>
            <a:chExt cx="498304" cy="8001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1E4A2C87-3AF8-44DA-B447-B320BA6F2DE1}"/>
                </a:ext>
              </a:extLst>
            </p:cNvPr>
            <p:cNvSpPr/>
            <p:nvPr/>
          </p:nvSpPr>
          <p:spPr>
            <a:xfrm flipH="1">
              <a:off x="5524576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B8147A5-BC4F-41FB-B55E-95A403DE9664}"/>
                </a:ext>
              </a:extLst>
            </p:cNvPr>
            <p:cNvSpPr/>
            <p:nvPr/>
          </p:nvSpPr>
          <p:spPr>
            <a:xfrm flipH="1">
              <a:off x="5660558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B51BC38-1395-4909-9938-E85476DE5B61}"/>
                </a:ext>
              </a:extLst>
            </p:cNvPr>
            <p:cNvSpPr/>
            <p:nvPr/>
          </p:nvSpPr>
          <p:spPr>
            <a:xfrm flipH="1">
              <a:off x="5799715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6C83D2C-B65E-4CB1-B759-35A1BF40E2AD}"/>
                </a:ext>
              </a:extLst>
            </p:cNvPr>
            <p:cNvSpPr/>
            <p:nvPr/>
          </p:nvSpPr>
          <p:spPr>
            <a:xfrm flipH="1">
              <a:off x="5940414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3CDFD1-2DA8-4A65-821E-34B0F1E40053}"/>
              </a:ext>
            </a:extLst>
          </p:cNvPr>
          <p:cNvGrpSpPr/>
          <p:nvPr/>
        </p:nvGrpSpPr>
        <p:grpSpPr>
          <a:xfrm>
            <a:off x="6081113" y="5186974"/>
            <a:ext cx="500076" cy="82736"/>
            <a:chOff x="6081113" y="5020287"/>
            <a:chExt cx="500076" cy="82736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E09023E-CE4F-4417-B334-2C3F1529BB4E}"/>
                </a:ext>
              </a:extLst>
            </p:cNvPr>
            <p:cNvSpPr/>
            <p:nvPr/>
          </p:nvSpPr>
          <p:spPr>
            <a:xfrm flipH="1">
              <a:off x="6081113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582B97E-6301-4003-9B0A-1FE11C98AD64}"/>
                </a:ext>
              </a:extLst>
            </p:cNvPr>
            <p:cNvSpPr/>
            <p:nvPr/>
          </p:nvSpPr>
          <p:spPr>
            <a:xfrm flipH="1">
              <a:off x="6221275" y="5022166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6920EE0-D5CC-48DE-8770-5CB02A0E7BEA}"/>
                </a:ext>
              </a:extLst>
            </p:cNvPr>
            <p:cNvSpPr/>
            <p:nvPr/>
          </p:nvSpPr>
          <p:spPr>
            <a:xfrm flipH="1">
              <a:off x="6360645" y="5020287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F5AFDFF-DCFE-4412-84C1-958E7579B7E5}"/>
                </a:ext>
              </a:extLst>
            </p:cNvPr>
            <p:cNvSpPr/>
            <p:nvPr/>
          </p:nvSpPr>
          <p:spPr>
            <a:xfrm flipH="1">
              <a:off x="6498723" y="5023012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E061B152-2EBD-4EAC-84C2-1A213B8F679B}"/>
              </a:ext>
            </a:extLst>
          </p:cNvPr>
          <p:cNvSpPr/>
          <p:nvPr/>
        </p:nvSpPr>
        <p:spPr>
          <a:xfrm flipH="1">
            <a:off x="6637779" y="5190815"/>
            <a:ext cx="82466" cy="80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D4BD40-5D60-4B88-BCB8-51D2030DDAB5}"/>
              </a:ext>
            </a:extLst>
          </p:cNvPr>
          <p:cNvGrpSpPr/>
          <p:nvPr/>
        </p:nvGrpSpPr>
        <p:grpSpPr>
          <a:xfrm>
            <a:off x="6776171" y="5188972"/>
            <a:ext cx="227482" cy="80871"/>
            <a:chOff x="6776171" y="5188972"/>
            <a:chExt cx="227482" cy="80871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D03EA0B-4249-4413-8046-D6EE0B2B7AE7}"/>
                </a:ext>
              </a:extLst>
            </p:cNvPr>
            <p:cNvSpPr/>
            <p:nvPr/>
          </p:nvSpPr>
          <p:spPr>
            <a:xfrm flipH="1">
              <a:off x="6776171" y="5188972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40C150D-AD8A-4438-AE21-8BBE48071A6D}"/>
                </a:ext>
              </a:extLst>
            </p:cNvPr>
            <p:cNvSpPr/>
            <p:nvPr/>
          </p:nvSpPr>
          <p:spPr>
            <a:xfrm flipH="1">
              <a:off x="6921187" y="5189832"/>
              <a:ext cx="82466" cy="800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67BDD33-DEEE-40A1-BC5B-CECC2D44543F}"/>
              </a:ext>
            </a:extLst>
          </p:cNvPr>
          <p:cNvGrpSpPr/>
          <p:nvPr/>
        </p:nvGrpSpPr>
        <p:grpSpPr>
          <a:xfrm>
            <a:off x="2162268" y="5190371"/>
            <a:ext cx="363226" cy="80689"/>
            <a:chOff x="2162268" y="5023684"/>
            <a:chExt cx="363226" cy="80689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E686E68-6E68-4CC3-B7BA-CFF632087E61}"/>
                </a:ext>
              </a:extLst>
            </p:cNvPr>
            <p:cNvSpPr/>
            <p:nvPr/>
          </p:nvSpPr>
          <p:spPr>
            <a:xfrm flipH="1">
              <a:off x="2162268" y="5024360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6DF45D9-740B-4721-A031-C38F80956A8E}"/>
                </a:ext>
              </a:extLst>
            </p:cNvPr>
            <p:cNvSpPr/>
            <p:nvPr/>
          </p:nvSpPr>
          <p:spPr>
            <a:xfrm flipH="1">
              <a:off x="2301324" y="5024362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4A3F4AF2-7CA6-4B14-BDAE-59AF220C611B}"/>
                </a:ext>
              </a:extLst>
            </p:cNvPr>
            <p:cNvSpPr/>
            <p:nvPr/>
          </p:nvSpPr>
          <p:spPr>
            <a:xfrm flipH="1">
              <a:off x="2443028" y="5023684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C8B9BA-30A4-45FB-BA2D-9DA81D29D3F9}"/>
              </a:ext>
            </a:extLst>
          </p:cNvPr>
          <p:cNvGrpSpPr/>
          <p:nvPr/>
        </p:nvGrpSpPr>
        <p:grpSpPr>
          <a:xfrm>
            <a:off x="2584732" y="5190757"/>
            <a:ext cx="1479077" cy="82735"/>
            <a:chOff x="2584732" y="5024070"/>
            <a:chExt cx="1479077" cy="82735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6B84007-EB21-4CF1-A6DA-00934ACF83B2}"/>
                </a:ext>
              </a:extLst>
            </p:cNvPr>
            <p:cNvSpPr/>
            <p:nvPr/>
          </p:nvSpPr>
          <p:spPr>
            <a:xfrm flipH="1">
              <a:off x="2584732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5BC28AF-5623-4ACC-BEA2-2BD6F930C6AE}"/>
                </a:ext>
              </a:extLst>
            </p:cNvPr>
            <p:cNvSpPr/>
            <p:nvPr/>
          </p:nvSpPr>
          <p:spPr>
            <a:xfrm flipH="1">
              <a:off x="2720714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726AD7F-3CEA-443E-AEF6-03A020EC4F07}"/>
                </a:ext>
              </a:extLst>
            </p:cNvPr>
            <p:cNvSpPr/>
            <p:nvPr/>
          </p:nvSpPr>
          <p:spPr>
            <a:xfrm flipH="1">
              <a:off x="2859871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3F651E9-ABB3-48EA-B004-2D3BAAD75B6F}"/>
                </a:ext>
              </a:extLst>
            </p:cNvPr>
            <p:cNvSpPr/>
            <p:nvPr/>
          </p:nvSpPr>
          <p:spPr>
            <a:xfrm flipH="1">
              <a:off x="3000570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CF5D443-377D-49AE-B6E0-AC5A876E9523}"/>
                </a:ext>
              </a:extLst>
            </p:cNvPr>
            <p:cNvSpPr/>
            <p:nvPr/>
          </p:nvSpPr>
          <p:spPr>
            <a:xfrm flipH="1">
              <a:off x="3141269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4CD8CE73-6E7E-41C7-98B3-E533114D659B}"/>
                </a:ext>
              </a:extLst>
            </p:cNvPr>
            <p:cNvSpPr/>
            <p:nvPr/>
          </p:nvSpPr>
          <p:spPr>
            <a:xfrm flipH="1">
              <a:off x="3281431" y="5024361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53EC59E-0398-4AAB-BE6B-FD3F8D8F8933}"/>
                </a:ext>
              </a:extLst>
            </p:cNvPr>
            <p:cNvSpPr/>
            <p:nvPr/>
          </p:nvSpPr>
          <p:spPr>
            <a:xfrm flipH="1">
              <a:off x="3420801" y="5024070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0DE091C-4CA9-47F7-9039-34B1E0732EAB}"/>
                </a:ext>
              </a:extLst>
            </p:cNvPr>
            <p:cNvSpPr/>
            <p:nvPr/>
          </p:nvSpPr>
          <p:spPr>
            <a:xfrm flipH="1">
              <a:off x="3558879" y="5026794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ED05418B-427E-4481-80D5-6FE756A585A7}"/>
                </a:ext>
              </a:extLst>
            </p:cNvPr>
            <p:cNvSpPr/>
            <p:nvPr/>
          </p:nvSpPr>
          <p:spPr>
            <a:xfrm flipH="1">
              <a:off x="3697935" y="5026323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B874E958-C75E-4583-81B8-A495ED89DE44}"/>
                </a:ext>
              </a:extLst>
            </p:cNvPr>
            <p:cNvSpPr/>
            <p:nvPr/>
          </p:nvSpPr>
          <p:spPr>
            <a:xfrm flipH="1">
              <a:off x="3836327" y="5024480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C0B8444-D134-43A9-A272-1E01C4D3D713}"/>
                </a:ext>
              </a:extLst>
            </p:cNvPr>
            <p:cNvSpPr/>
            <p:nvPr/>
          </p:nvSpPr>
          <p:spPr>
            <a:xfrm flipH="1">
              <a:off x="3981343" y="5025340"/>
              <a:ext cx="82466" cy="8001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标题 1">
            <a:extLst>
              <a:ext uri="{FF2B5EF4-FFF2-40B4-BE49-F238E27FC236}">
                <a16:creationId xmlns:a16="http://schemas.microsoft.com/office/drawing/2014/main" id="{3A6E6514-BA9E-41C6-9C43-63375F024CE3}"/>
              </a:ext>
            </a:extLst>
          </p:cNvPr>
          <p:cNvSpPr txBox="1">
            <a:spLocks/>
          </p:cNvSpPr>
          <p:nvPr/>
        </p:nvSpPr>
        <p:spPr bwMode="auto">
          <a:xfrm>
            <a:off x="876493" y="5619708"/>
            <a:ext cx="3028369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2400" b="1" spc="5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发光</a:t>
            </a:r>
            <a:r>
              <a:rPr lang="zh-CN" altLang="en-US" sz="24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二极管</a:t>
            </a:r>
            <a:r>
              <a:rPr lang="en-US" altLang="zh-CN" sz="2400" b="1" spc="5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endParaRPr lang="zh-CN" altLang="en-US" sz="24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标题 1">
            <a:extLst>
              <a:ext uri="{FF2B5EF4-FFF2-40B4-BE49-F238E27FC236}">
                <a16:creationId xmlns:a16="http://schemas.microsoft.com/office/drawing/2014/main" id="{FDF1891D-E119-4FB8-9EDE-32911613177A}"/>
              </a:ext>
            </a:extLst>
          </p:cNvPr>
          <p:cNvSpPr txBox="1">
            <a:spLocks/>
          </p:cNvSpPr>
          <p:nvPr/>
        </p:nvSpPr>
        <p:spPr bwMode="auto">
          <a:xfrm>
            <a:off x="976642" y="5615665"/>
            <a:ext cx="3052433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2400" b="1" spc="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激光</a:t>
            </a:r>
            <a:r>
              <a:rPr lang="zh-CN" altLang="en-US" sz="24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二极管</a:t>
            </a:r>
            <a:r>
              <a:rPr lang="en-US" altLang="zh-CN" sz="2400" b="1" spc="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LD</a:t>
            </a:r>
            <a:endParaRPr lang="zh-CN" altLang="en-US" sz="24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标题 1">
            <a:extLst>
              <a:ext uri="{FF2B5EF4-FFF2-40B4-BE49-F238E27FC236}">
                <a16:creationId xmlns:a16="http://schemas.microsoft.com/office/drawing/2014/main" id="{2152A05B-3F4F-40A4-8D1C-F4C622655CD6}"/>
              </a:ext>
            </a:extLst>
          </p:cNvPr>
          <p:cNvSpPr txBox="1">
            <a:spLocks/>
          </p:cNvSpPr>
          <p:nvPr/>
        </p:nvSpPr>
        <p:spPr bwMode="auto">
          <a:xfrm>
            <a:off x="3230257" y="3428999"/>
            <a:ext cx="2964803" cy="20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1200" b="1" spc="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en-US" altLang="zh-CN" sz="1200" b="1" spc="5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型半导体未接触前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标题 1">
            <a:extLst>
              <a:ext uri="{FF2B5EF4-FFF2-40B4-BE49-F238E27FC236}">
                <a16:creationId xmlns:a16="http://schemas.microsoft.com/office/drawing/2014/main" id="{49977E53-68BE-43E1-919D-227930FA6119}"/>
              </a:ext>
            </a:extLst>
          </p:cNvPr>
          <p:cNvSpPr txBox="1">
            <a:spLocks/>
          </p:cNvSpPr>
          <p:nvPr/>
        </p:nvSpPr>
        <p:spPr bwMode="auto">
          <a:xfrm>
            <a:off x="3206443" y="3452815"/>
            <a:ext cx="2970518" cy="21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T=300K,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同一热平衡态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" name="标题 1">
            <a:extLst>
              <a:ext uri="{FF2B5EF4-FFF2-40B4-BE49-F238E27FC236}">
                <a16:creationId xmlns:a16="http://schemas.microsoft.com/office/drawing/2014/main" id="{E8C58262-20CC-4D84-8386-DE1BA1E168B1}"/>
              </a:ext>
            </a:extLst>
          </p:cNvPr>
          <p:cNvSpPr txBox="1">
            <a:spLocks/>
          </p:cNvSpPr>
          <p:nvPr/>
        </p:nvSpPr>
        <p:spPr bwMode="auto">
          <a:xfrm>
            <a:off x="4082745" y="3648069"/>
            <a:ext cx="1994206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本征费米能级相同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标题 1">
            <a:extLst>
              <a:ext uri="{FF2B5EF4-FFF2-40B4-BE49-F238E27FC236}">
                <a16:creationId xmlns:a16="http://schemas.microsoft.com/office/drawing/2014/main" id="{624F3EBA-C784-4B33-AFB4-A592038DFE8A}"/>
              </a:ext>
            </a:extLst>
          </p:cNvPr>
          <p:cNvSpPr txBox="1">
            <a:spLocks/>
          </p:cNvSpPr>
          <p:nvPr/>
        </p:nvSpPr>
        <p:spPr bwMode="auto">
          <a:xfrm>
            <a:off x="2590801" y="3409952"/>
            <a:ext cx="40528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PN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接触后，电子从</a:t>
            </a:r>
            <a:r>
              <a:rPr lang="en-US" altLang="zh-CN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，能带上下移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标题 1">
            <a:extLst>
              <a:ext uri="{FF2B5EF4-FFF2-40B4-BE49-F238E27FC236}">
                <a16:creationId xmlns:a16="http://schemas.microsoft.com/office/drawing/2014/main" id="{32EA82AB-CDA8-46E0-B705-829BEDB5CC38}"/>
              </a:ext>
            </a:extLst>
          </p:cNvPr>
          <p:cNvSpPr txBox="1">
            <a:spLocks/>
          </p:cNvSpPr>
          <p:nvPr/>
        </p:nvSpPr>
        <p:spPr bwMode="auto">
          <a:xfrm>
            <a:off x="2543175" y="3443289"/>
            <a:ext cx="412432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至费米能级相等，达到新的热平衡态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" name="标题 1">
            <a:extLst>
              <a:ext uri="{FF2B5EF4-FFF2-40B4-BE49-F238E27FC236}">
                <a16:creationId xmlns:a16="http://schemas.microsoft.com/office/drawing/2014/main" id="{F31DE0F1-FF31-40BC-B430-7EDF7942FCCD}"/>
              </a:ext>
            </a:extLst>
          </p:cNvPr>
          <p:cNvSpPr txBox="1">
            <a:spLocks/>
          </p:cNvSpPr>
          <p:nvPr/>
        </p:nvSpPr>
        <p:spPr bwMode="auto">
          <a:xfrm>
            <a:off x="2593975" y="3552826"/>
            <a:ext cx="404812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阈值电流以下，电注入少量非平衡少子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533CAB4-6CD2-46F5-9650-581E27175150}"/>
              </a:ext>
            </a:extLst>
          </p:cNvPr>
          <p:cNvSpPr txBox="1">
            <a:spLocks/>
          </p:cNvSpPr>
          <p:nvPr/>
        </p:nvSpPr>
        <p:spPr bwMode="auto">
          <a:xfrm>
            <a:off x="2522538" y="3551238"/>
            <a:ext cx="419417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费米能级分裂，开始自发辐射，产生荧光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标题 1">
            <a:extLst>
              <a:ext uri="{FF2B5EF4-FFF2-40B4-BE49-F238E27FC236}">
                <a16:creationId xmlns:a16="http://schemas.microsoft.com/office/drawing/2014/main" id="{59740F81-13BC-46A0-A306-5BE068735926}"/>
              </a:ext>
            </a:extLst>
          </p:cNvPr>
          <p:cNvSpPr txBox="1">
            <a:spLocks/>
          </p:cNvSpPr>
          <p:nvPr/>
        </p:nvSpPr>
        <p:spPr bwMode="auto">
          <a:xfrm>
            <a:off x="2149475" y="3554414"/>
            <a:ext cx="494347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阈值电流以上，电注入大量非平衡载流子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标题 1">
            <a:extLst>
              <a:ext uri="{FF2B5EF4-FFF2-40B4-BE49-F238E27FC236}">
                <a16:creationId xmlns:a16="http://schemas.microsoft.com/office/drawing/2014/main" id="{D991F11C-E4D8-4168-9842-645EC03A14B7}"/>
              </a:ext>
            </a:extLst>
          </p:cNvPr>
          <p:cNvSpPr txBox="1">
            <a:spLocks/>
          </p:cNvSpPr>
          <p:nvPr/>
        </p:nvSpPr>
        <p:spPr bwMode="auto">
          <a:xfrm>
            <a:off x="2114550" y="3551238"/>
            <a:ext cx="4943475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费米能级进一步分裂，</a:t>
            </a:r>
            <a:r>
              <a:rPr lang="en-US" altLang="zh-CN" sz="1200" b="1" spc="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区导价带粒子数反转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标题 1">
            <a:extLst>
              <a:ext uri="{FF2B5EF4-FFF2-40B4-BE49-F238E27FC236}">
                <a16:creationId xmlns:a16="http://schemas.microsoft.com/office/drawing/2014/main" id="{AB06645B-1FDA-4875-85A4-D52A16E9AC94}"/>
              </a:ext>
            </a:extLst>
          </p:cNvPr>
          <p:cNvSpPr txBox="1">
            <a:spLocks/>
          </p:cNvSpPr>
          <p:nvPr/>
        </p:nvSpPr>
        <p:spPr bwMode="auto">
          <a:xfrm>
            <a:off x="2020096" y="3549651"/>
            <a:ext cx="5410199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两平行解理面作为谐振腔，之间形成受激辐射并起振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标题 1">
            <a:extLst>
              <a:ext uri="{FF2B5EF4-FFF2-40B4-BE49-F238E27FC236}">
                <a16:creationId xmlns:a16="http://schemas.microsoft.com/office/drawing/2014/main" id="{77797783-285A-4AAF-ABCE-96BED1D89D45}"/>
              </a:ext>
            </a:extLst>
          </p:cNvPr>
          <p:cNvSpPr txBox="1">
            <a:spLocks/>
          </p:cNvSpPr>
          <p:nvPr/>
        </p:nvSpPr>
        <p:spPr bwMode="auto">
          <a:xfrm>
            <a:off x="1893889" y="3549651"/>
            <a:ext cx="5410199" cy="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2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增益大于输出时，出射受激辐射的光放大</a:t>
            </a:r>
            <a:endParaRPr lang="zh-CN" altLang="en-US" sz="12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B7B6117-2772-4091-8BC3-8A8987FB6608}"/>
              </a:ext>
            </a:extLst>
          </p:cNvPr>
          <p:cNvGrpSpPr/>
          <p:nvPr/>
        </p:nvGrpSpPr>
        <p:grpSpPr>
          <a:xfrm>
            <a:off x="3280249" y="1504652"/>
            <a:ext cx="911459" cy="1684914"/>
            <a:chOff x="2412764" y="1581353"/>
            <a:chExt cx="911459" cy="1684914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6C2E385A-54EC-46F9-B202-0061116BF6E1}"/>
                </a:ext>
              </a:extLst>
            </p:cNvPr>
            <p:cNvSpPr/>
            <p:nvPr/>
          </p:nvSpPr>
          <p:spPr>
            <a:xfrm>
              <a:off x="2412764" y="1581353"/>
              <a:ext cx="84492" cy="168491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FBF44CE-8CCC-49CC-8C0F-38A9DACACDA8}"/>
                </a:ext>
              </a:extLst>
            </p:cNvPr>
            <p:cNvSpPr/>
            <p:nvPr/>
          </p:nvSpPr>
          <p:spPr>
            <a:xfrm>
              <a:off x="2562225" y="242410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标题 1">
                  <a:extLst>
                    <a:ext uri="{FF2B5EF4-FFF2-40B4-BE49-F238E27FC236}">
                      <a16:creationId xmlns:a16="http://schemas.microsoft.com/office/drawing/2014/main" id="{79884156-F98D-45D3-98A9-40A9E8E058C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686048" y="2166939"/>
                  <a:ext cx="638175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1" name="标题 1">
                  <a:extLst>
                    <a:ext uri="{FF2B5EF4-FFF2-40B4-BE49-F238E27FC236}">
                      <a16:creationId xmlns:a16="http://schemas.microsoft.com/office/drawing/2014/main" id="{79884156-F98D-45D3-98A9-40A9E8E05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6048" y="2166939"/>
                  <a:ext cx="638175" cy="238118"/>
                </a:xfrm>
                <a:prstGeom prst="rect">
                  <a:avLst/>
                </a:prstGeom>
                <a:blipFill>
                  <a:blip r:embed="rId17"/>
                  <a:stretch>
                    <a:fillRect l="-48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标题 1">
            <a:extLst>
              <a:ext uri="{FF2B5EF4-FFF2-40B4-BE49-F238E27FC236}">
                <a16:creationId xmlns:a16="http://schemas.microsoft.com/office/drawing/2014/main" id="{E7CF5764-44D6-4005-ACA4-A7653B4FBAD1}"/>
              </a:ext>
            </a:extLst>
          </p:cNvPr>
          <p:cNvSpPr txBox="1">
            <a:spLocks/>
          </p:cNvSpPr>
          <p:nvPr/>
        </p:nvSpPr>
        <p:spPr bwMode="auto">
          <a:xfrm>
            <a:off x="5320975" y="1274753"/>
            <a:ext cx="2516739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24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PN</a:t>
            </a:r>
            <a:r>
              <a:rPr lang="zh-CN" altLang="en-US" sz="2400" b="1" spc="500" dirty="0">
                <a:latin typeface="楷体" panose="02010609060101010101" pitchFamily="49" charset="-122"/>
                <a:ea typeface="楷体" panose="02010609060101010101" pitchFamily="49" charset="-122"/>
              </a:rPr>
              <a:t>结能带图</a:t>
            </a:r>
            <a:endParaRPr lang="zh-CN" altLang="en-US" sz="2400" b="1" spc="5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8AFD8F-A86D-4559-A29B-DB895DCB1CE5}"/>
              </a:ext>
            </a:extLst>
          </p:cNvPr>
          <p:cNvGrpSpPr/>
          <p:nvPr/>
        </p:nvGrpSpPr>
        <p:grpSpPr>
          <a:xfrm>
            <a:off x="2169486" y="1676400"/>
            <a:ext cx="881302" cy="2571749"/>
            <a:chOff x="2150826" y="1676400"/>
            <a:chExt cx="881302" cy="2571749"/>
          </a:xfrm>
        </p:grpSpPr>
        <p:sp>
          <p:nvSpPr>
            <p:cNvPr id="134" name="箭头: 下 133">
              <a:extLst>
                <a:ext uri="{FF2B5EF4-FFF2-40B4-BE49-F238E27FC236}">
                  <a16:creationId xmlns:a16="http://schemas.microsoft.com/office/drawing/2014/main" id="{D218B95D-BF07-4832-8FA1-10AF2BDBC010}"/>
                </a:ext>
              </a:extLst>
            </p:cNvPr>
            <p:cNvSpPr/>
            <p:nvPr/>
          </p:nvSpPr>
          <p:spPr>
            <a:xfrm>
              <a:off x="2150826" y="1676400"/>
              <a:ext cx="92312" cy="257174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DE2CC848-4E62-445D-AFAD-64697327179F}"/>
                </a:ext>
              </a:extLst>
            </p:cNvPr>
            <p:cNvSpPr/>
            <p:nvPr/>
          </p:nvSpPr>
          <p:spPr>
            <a:xfrm>
              <a:off x="2332040" y="240823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标题 1">
                  <a:extLst>
                    <a:ext uri="{FF2B5EF4-FFF2-40B4-BE49-F238E27FC236}">
                      <a16:creationId xmlns:a16="http://schemas.microsoft.com/office/drawing/2014/main" id="{897CD91A-5D45-4C61-96E0-E423F0E1A84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560333" y="2139956"/>
                  <a:ext cx="441630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6" name="标题 1">
                  <a:extLst>
                    <a:ext uri="{FF2B5EF4-FFF2-40B4-BE49-F238E27FC236}">
                      <a16:creationId xmlns:a16="http://schemas.microsoft.com/office/drawing/2014/main" id="{897CD91A-5D45-4C61-96E0-E423F0E1A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333" y="2139956"/>
                  <a:ext cx="441630" cy="238118"/>
                </a:xfrm>
                <a:prstGeom prst="rect">
                  <a:avLst/>
                </a:prstGeom>
                <a:blipFill>
                  <a:blip r:embed="rId18"/>
                  <a:stretch>
                    <a:fillRect l="-45833" r="-694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CA293674-BBE1-453A-9BBB-78F770C9F7EC}"/>
                </a:ext>
              </a:extLst>
            </p:cNvPr>
            <p:cNvSpPr/>
            <p:nvPr/>
          </p:nvSpPr>
          <p:spPr>
            <a:xfrm>
              <a:off x="2328800" y="2551691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2B1D200-CD95-4162-B0B8-172563614ED6}"/>
              </a:ext>
            </a:extLst>
          </p:cNvPr>
          <p:cNvGrpSpPr/>
          <p:nvPr/>
        </p:nvGrpSpPr>
        <p:grpSpPr>
          <a:xfrm>
            <a:off x="2451058" y="3471138"/>
            <a:ext cx="936860" cy="923061"/>
            <a:chOff x="2412763" y="1731238"/>
            <a:chExt cx="936860" cy="923061"/>
          </a:xfrm>
        </p:grpSpPr>
        <p:sp>
          <p:nvSpPr>
            <p:cNvPr id="128" name="箭头: 下 127">
              <a:extLst>
                <a:ext uri="{FF2B5EF4-FFF2-40B4-BE49-F238E27FC236}">
                  <a16:creationId xmlns:a16="http://schemas.microsoft.com/office/drawing/2014/main" id="{F67494C5-158B-43EF-8A43-1D948C4D3CCD}"/>
                </a:ext>
              </a:extLst>
            </p:cNvPr>
            <p:cNvSpPr/>
            <p:nvPr/>
          </p:nvSpPr>
          <p:spPr>
            <a:xfrm>
              <a:off x="2412763" y="1731238"/>
              <a:ext cx="114335" cy="92306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4D7DE8D8-0E5D-4BB1-9C5D-77DFACAEF84B}"/>
                </a:ext>
              </a:extLst>
            </p:cNvPr>
            <p:cNvSpPr/>
            <p:nvPr/>
          </p:nvSpPr>
          <p:spPr>
            <a:xfrm>
              <a:off x="2587625" y="241140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标题 1">
                  <a:extLst>
                    <a:ext uri="{FF2B5EF4-FFF2-40B4-BE49-F238E27FC236}">
                      <a16:creationId xmlns:a16="http://schemas.microsoft.com/office/drawing/2014/main" id="{C0148097-4DC8-4680-A0A0-87CF1973A2D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711448" y="2195514"/>
                  <a:ext cx="638175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0" name="标题 1">
                  <a:extLst>
                    <a:ext uri="{FF2B5EF4-FFF2-40B4-BE49-F238E27FC236}">
                      <a16:creationId xmlns:a16="http://schemas.microsoft.com/office/drawing/2014/main" id="{C0148097-4DC8-4680-A0A0-87CF1973A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48" y="2195514"/>
                  <a:ext cx="638175" cy="238118"/>
                </a:xfrm>
                <a:prstGeom prst="rect">
                  <a:avLst/>
                </a:prstGeom>
                <a:blipFill>
                  <a:blip r:embed="rId19"/>
                  <a:stretch>
                    <a:fillRect l="-476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C5AC9B99-631E-47E4-8372-215240396D17}"/>
              </a:ext>
            </a:extLst>
          </p:cNvPr>
          <p:cNvGrpSpPr/>
          <p:nvPr/>
        </p:nvGrpSpPr>
        <p:grpSpPr>
          <a:xfrm>
            <a:off x="3277931" y="1508232"/>
            <a:ext cx="911459" cy="1684914"/>
            <a:chOff x="2412764" y="1581354"/>
            <a:chExt cx="911459" cy="1684914"/>
          </a:xfrm>
        </p:grpSpPr>
        <p:sp>
          <p:nvSpPr>
            <p:cNvPr id="142" name="箭头: 下 141">
              <a:extLst>
                <a:ext uri="{FF2B5EF4-FFF2-40B4-BE49-F238E27FC236}">
                  <a16:creationId xmlns:a16="http://schemas.microsoft.com/office/drawing/2014/main" id="{426C0564-DE76-4A11-8FAB-6038B1C35F83}"/>
                </a:ext>
              </a:extLst>
            </p:cNvPr>
            <p:cNvSpPr/>
            <p:nvPr/>
          </p:nvSpPr>
          <p:spPr>
            <a:xfrm>
              <a:off x="2412764" y="1581354"/>
              <a:ext cx="93523" cy="168491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45CCF4DE-1164-4EE4-B68C-08DF592020ED}"/>
                </a:ext>
              </a:extLst>
            </p:cNvPr>
            <p:cNvSpPr/>
            <p:nvPr/>
          </p:nvSpPr>
          <p:spPr>
            <a:xfrm>
              <a:off x="2562225" y="242410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标题 1">
                  <a:extLst>
                    <a:ext uri="{FF2B5EF4-FFF2-40B4-BE49-F238E27FC236}">
                      <a16:creationId xmlns:a16="http://schemas.microsoft.com/office/drawing/2014/main" id="{CFD9501F-C1B9-4868-A426-0FDE661A3AA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686048" y="2166939"/>
                  <a:ext cx="638175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4" name="标题 1">
                  <a:extLst>
                    <a:ext uri="{FF2B5EF4-FFF2-40B4-BE49-F238E27FC236}">
                      <a16:creationId xmlns:a16="http://schemas.microsoft.com/office/drawing/2014/main" id="{CFD9501F-C1B9-4868-A426-0FDE661A3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6048" y="2166939"/>
                  <a:ext cx="638175" cy="238118"/>
                </a:xfrm>
                <a:prstGeom prst="rect">
                  <a:avLst/>
                </a:prstGeom>
                <a:blipFill>
                  <a:blip r:embed="rId20"/>
                  <a:stretch>
                    <a:fillRect l="-48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4A8202-55B7-49D5-8D9E-6FB171775125}"/>
              </a:ext>
            </a:extLst>
          </p:cNvPr>
          <p:cNvGrpSpPr/>
          <p:nvPr/>
        </p:nvGrpSpPr>
        <p:grpSpPr>
          <a:xfrm>
            <a:off x="2169488" y="1676400"/>
            <a:ext cx="881302" cy="2571749"/>
            <a:chOff x="334726" y="1790700"/>
            <a:chExt cx="881302" cy="2571749"/>
          </a:xfrm>
        </p:grpSpPr>
        <p:sp>
          <p:nvSpPr>
            <p:cNvPr id="146" name="箭头: 下 145">
              <a:extLst>
                <a:ext uri="{FF2B5EF4-FFF2-40B4-BE49-F238E27FC236}">
                  <a16:creationId xmlns:a16="http://schemas.microsoft.com/office/drawing/2014/main" id="{DE94FED1-544D-4851-A955-A4F24EED17B1}"/>
                </a:ext>
              </a:extLst>
            </p:cNvPr>
            <p:cNvSpPr/>
            <p:nvPr/>
          </p:nvSpPr>
          <p:spPr>
            <a:xfrm>
              <a:off x="334726" y="1790700"/>
              <a:ext cx="92312" cy="257174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FF25D22B-C9C8-43F4-8A08-B5CECE999F86}"/>
                </a:ext>
              </a:extLst>
            </p:cNvPr>
            <p:cNvSpPr/>
            <p:nvPr/>
          </p:nvSpPr>
          <p:spPr>
            <a:xfrm>
              <a:off x="515940" y="2522533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标题 1">
                  <a:extLst>
                    <a:ext uri="{FF2B5EF4-FFF2-40B4-BE49-F238E27FC236}">
                      <a16:creationId xmlns:a16="http://schemas.microsoft.com/office/drawing/2014/main" id="{A72332CA-48FF-47E0-B0F4-53603E3523C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44233" y="2254256"/>
                  <a:ext cx="441630" cy="238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>
                  <a:lvl1pPr algn="ctr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6000" kern="1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  <a:cs typeface="+mj-cs"/>
                    </a:defRPr>
                  </a:lvl1pPr>
                  <a:lvl2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2pPr>
                  <a:lvl3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3pPr>
                  <a:lvl4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4pPr>
                  <a:lvl5pPr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5pPr>
                  <a:lvl6pPr marL="4572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6pPr>
                  <a:lvl7pPr marL="9144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7pPr>
                  <a:lvl8pPr marL="13716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8pPr>
                  <a:lvl9pPr marL="1828800" algn="l" rtl="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defRPr>
                  </a:lvl9pPr>
                </a:lstStyle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pc="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200" b="0" i="1" spc="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altLang="zh-CN" sz="120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pc="50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spc="5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8" name="标题 1">
                  <a:extLst>
                    <a:ext uri="{FF2B5EF4-FFF2-40B4-BE49-F238E27FC236}">
                      <a16:creationId xmlns:a16="http://schemas.microsoft.com/office/drawing/2014/main" id="{A72332CA-48FF-47E0-B0F4-53603E352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4233" y="2254256"/>
                  <a:ext cx="441630" cy="238118"/>
                </a:xfrm>
                <a:prstGeom prst="rect">
                  <a:avLst/>
                </a:prstGeom>
                <a:blipFill>
                  <a:blip r:embed="rId21"/>
                  <a:stretch>
                    <a:fillRect l="-45833" r="-694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77328A64-09F3-400D-B5F8-D0E5B8AA7FCD}"/>
                </a:ext>
              </a:extLst>
            </p:cNvPr>
            <p:cNvSpPr/>
            <p:nvPr/>
          </p:nvSpPr>
          <p:spPr>
            <a:xfrm>
              <a:off x="512700" y="2665991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2D1233CA-D1E6-43D0-8F90-D8EE6089D800}"/>
                </a:ext>
              </a:extLst>
            </p:cNvPr>
            <p:cNvSpPr/>
            <p:nvPr/>
          </p:nvSpPr>
          <p:spPr>
            <a:xfrm>
              <a:off x="512700" y="2824741"/>
              <a:ext cx="700088" cy="171461"/>
            </a:xfrm>
            <a:custGeom>
              <a:avLst/>
              <a:gdLst>
                <a:gd name="connsiteX0" fmla="*/ 0 w 700088"/>
                <a:gd name="connsiteY0" fmla="*/ 171461 h 171461"/>
                <a:gd name="connsiteX1" fmla="*/ 142875 w 700088"/>
                <a:gd name="connsiteY1" fmla="*/ 11 h 171461"/>
                <a:gd name="connsiteX2" fmla="*/ 280988 w 700088"/>
                <a:gd name="connsiteY2" fmla="*/ 161936 h 171461"/>
                <a:gd name="connsiteX3" fmla="*/ 423863 w 700088"/>
                <a:gd name="connsiteY3" fmla="*/ 4773 h 171461"/>
                <a:gd name="connsiteX4" fmla="*/ 561975 w 700088"/>
                <a:gd name="connsiteY4" fmla="*/ 166698 h 171461"/>
                <a:gd name="connsiteX5" fmla="*/ 700088 w 700088"/>
                <a:gd name="connsiteY5" fmla="*/ 4773 h 1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171461">
                  <a:moveTo>
                    <a:pt x="0" y="171461"/>
                  </a:moveTo>
                  <a:cubicBezTo>
                    <a:pt x="48022" y="86529"/>
                    <a:pt x="96044" y="1598"/>
                    <a:pt x="142875" y="11"/>
                  </a:cubicBezTo>
                  <a:cubicBezTo>
                    <a:pt x="189706" y="-1576"/>
                    <a:pt x="234157" y="161142"/>
                    <a:pt x="280988" y="161936"/>
                  </a:cubicBezTo>
                  <a:cubicBezTo>
                    <a:pt x="327819" y="162730"/>
                    <a:pt x="377032" y="3979"/>
                    <a:pt x="423863" y="4773"/>
                  </a:cubicBezTo>
                  <a:cubicBezTo>
                    <a:pt x="470694" y="5567"/>
                    <a:pt x="515938" y="166698"/>
                    <a:pt x="561975" y="166698"/>
                  </a:cubicBezTo>
                  <a:cubicBezTo>
                    <a:pt x="608012" y="166698"/>
                    <a:pt x="654050" y="85735"/>
                    <a:pt x="700088" y="4773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标题 1">
            <a:extLst>
              <a:ext uri="{FF2B5EF4-FFF2-40B4-BE49-F238E27FC236}">
                <a16:creationId xmlns:a16="http://schemas.microsoft.com/office/drawing/2014/main" id="{7C23E5C7-8B2D-433E-8123-D0C1352C8C21}"/>
              </a:ext>
            </a:extLst>
          </p:cNvPr>
          <p:cNvSpPr txBox="1">
            <a:spLocks/>
          </p:cNvSpPr>
          <p:nvPr/>
        </p:nvSpPr>
        <p:spPr bwMode="auto">
          <a:xfrm>
            <a:off x="824779" y="271388"/>
            <a:ext cx="4070183" cy="49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3200" b="1" spc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 </a:t>
            </a:r>
            <a:r>
              <a:rPr lang="zh-CN" altLang="en-US" sz="3200" b="1" spc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3200" b="1" spc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 </a:t>
            </a:r>
            <a:r>
              <a:rPr lang="zh-CN" altLang="en-US" sz="3200" b="1" spc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145" name="标题 1">
            <a:extLst>
              <a:ext uri="{FF2B5EF4-FFF2-40B4-BE49-F238E27FC236}">
                <a16:creationId xmlns:a16="http://schemas.microsoft.com/office/drawing/2014/main" id="{8B1D694A-A1C1-4165-B307-47B6C732C063}"/>
              </a:ext>
            </a:extLst>
          </p:cNvPr>
          <p:cNvSpPr txBox="1">
            <a:spLocks/>
          </p:cNvSpPr>
          <p:nvPr/>
        </p:nvSpPr>
        <p:spPr bwMode="auto">
          <a:xfrm>
            <a:off x="7564083" y="6511945"/>
            <a:ext cx="12745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600" b="1" spc="500" dirty="0">
                <a:solidFill>
                  <a:srgbClr val="BF92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36531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2.5E-6 0.04351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04352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2.22222E-6 0.04352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3.61111E-6 0.04352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1.11111E-6 0.04352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0.04352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0.04352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04351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0435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04352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2.22222E-6 0.04351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07 L -3.61111E-6 -0.11019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1.94444E-6 -0.10949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10949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-1.94444E-6 -0.10949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2.22222E-6 -0.10949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1.38889E-6 0.04352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4.44444E-6 0.04352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-0.03704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1.66667E-6 -0.03704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1.48148E-6 L -5.55112E-17 -0.03704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0052 -0.21273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2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5.55556E-7 -0.03703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1.11111E-6 -0.03704 " pathEditMode="relative" rAng="0" ptsTypes="AA">
                                      <p:cBhvr>
                                        <p:cTn id="1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03703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4.44444E-6 -0.03704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1.11111E-6 -0.03704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4351 L -0.05521 0.04351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4352 L -0.05521 0.04352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4352 L -0.05521 0.04352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4352 L -0.0552 0.04352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4352 L -0.05521 0.04352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352 L -0.0552 0.04352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352 L -0.0552 0.04352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4351 L -0.0552 0.04351 " pathEditMode="relative" rAng="0" ptsTypes="AA">
                                      <p:cBhvr>
                                        <p:cTn id="2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352 L -0.0552 0.04352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352 L -0.0552 0.04352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4351 L -0.05521 0.04351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10949 L -0.0552 -0.10949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10949 L -0.05521 -0.10949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0949 L -0.05521 -0.10949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10949 L -0.05417 -0.10949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10949 L -0.05417 -0.10949 " pathEditMode="relative" rAng="0" ptsTypes="AA">
                                      <p:cBhvr>
                                        <p:cTn id="2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4352 L -0.05521 0.04352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4352 L -0.05521 0.04352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3704 L 0.05487 -0.03704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3704 L 0.05486 -0.03704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0.03704 L 0.05486 -0.03704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21273 L 0.05434 -0.21273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3703 L 0.05486 -0.03703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3704 L 0.05486 -0.03704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3703 L 0.0533 -0.03703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3704 L 0.05487 -0.03704 " pathEditMode="relative" rAng="0" ptsTypes="AA">
                                      <p:cBhvr>
                                        <p:cTn id="2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3704 L 0.05486 -0.03704 " pathEditMode="relative" rAng="0" ptsTypes="AA">
                                      <p:cBhvr>
                                        <p:cTn id="2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4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5400000">
                                      <p:cBhvr>
                                        <p:cTn id="271" dur="8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1 L 0.00104 0.10555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5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6 " pathEditMode="relative" rAng="0" ptsTypes="AA">
                                      <p:cBhvr>
                                        <p:cTn id="2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0.04352 L 0.00105 0.10556 " pathEditMode="relative" rAng="0" ptsTypes="AA">
                                      <p:cBhvr>
                                        <p:cTn id="2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5 " pathEditMode="relative" rAng="0" ptsTypes="AA">
                                      <p:cBhvr>
                                        <p:cTn id="2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0" presetClass="path" presetSubtype="0" accel="50000" decel="5000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56 -0.20764 " pathEditMode="relative" rAng="0" ptsTypes="AA">
                                      <p:cBhvr>
                                        <p:cTn id="2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2708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-0.00034 -0.36019 " pathEditMode="relative" rAng="0" ptsTypes="AA">
                                      <p:cBhvr>
                                        <p:cTn id="2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-20440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0.04351 L 0.00105 0.10555 " pathEditMode="relative" rAng="0" ptsTypes="AA">
                                      <p:cBhvr>
                                        <p:cTn id="2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0.04352 L 0.00105 0.10555 " pathEditMode="relative" rAng="0" ptsTypes="AA">
                                      <p:cBhvr>
                                        <p:cTn id="2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0.04352 L 0.00105 0.10556 " pathEditMode="relative" rAng="0" ptsTypes="AA">
                                      <p:cBhvr>
                                        <p:cTn id="29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1 L 0.00104 0.10555 " pathEditMode="relative" rAng="0" ptsTypes="AA">
                                      <p:cBhvr>
                                        <p:cTn id="2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 -0.10949 L 0.00105 -0.04746 " pathEditMode="relative" rAng="0" ptsTypes="AA">
                                      <p:cBhvr>
                                        <p:cTn id="2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0" presetClass="path" presetSubtype="0" accel="50000" decel="5000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-0.10949 L 0.00104 -0.04746 " pathEditMode="relative" rAng="0" ptsTypes="AA">
                                      <p:cBhvr>
                                        <p:cTn id="2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-0.10949 L 0.00104 -0.04746 " pathEditMode="relative" rAng="0" ptsTypes="AA">
                                      <p:cBhvr>
                                        <p:cTn id="2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300" presetID="0" presetClass="path" presetSubtype="0" accel="50000" decel="50000" fill="hold" grpId="6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417 -0.10949 L -0.32344 -0.25069 " pathEditMode="relative" rAng="0" ptsTypes="AA">
                                      <p:cBhvr>
                                        <p:cTn id="3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2" y="-7060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416 -0.10949 L -0.32326 -0.2507 " pathEditMode="relative" rAng="0" ptsTypes="AA">
                                      <p:cBhvr>
                                        <p:cTn id="3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5" y="-7060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5 " pathEditMode="relative" rAng="0" ptsTypes="AA">
                                      <p:cBhvr>
                                        <p:cTn id="3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5521 0.04352 L 0.00104 0.10556 " pathEditMode="relative" rAng="0" ptsTypes="AA">
                                      <p:cBhvr>
                                        <p:cTn id="3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7 -0.03704 L -0.00069 -0.09908 " pathEditMode="relative" rAng="0" ptsTypes="AA">
                                      <p:cBhvr>
                                        <p:cTn id="3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4 L -0.0007 -0.09907 " pathEditMode="relative" rAng="0" ptsTypes="AA">
                                      <p:cBhvr>
                                        <p:cTn id="3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4 L -0.00069 -0.09907 " pathEditMode="relative" rAng="0" ptsTypes="AA">
                                      <p:cBhvr>
                                        <p:cTn id="3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278 -0.21342 L -0.00278 -0.27546 " pathEditMode="relative" rAng="0" ptsTypes="AA">
                                      <p:cBhvr>
                                        <p:cTn id="3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3 L -0.00069 -0.09907 " pathEditMode="relative" rAng="0" ptsTypes="AA">
                                      <p:cBhvr>
                                        <p:cTn id="3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4 L -0.0007 -0.09907 " pathEditMode="relative" rAng="0" ptsTypes="AA">
                                      <p:cBhvr>
                                        <p:cTn id="3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33 -0.03703 L -0.00226 -0.09907 " pathEditMode="relative" rAng="0" ptsTypes="AA">
                                      <p:cBhvr>
                                        <p:cTn id="3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7 -0.03704 L -0.00069 -0.09908 " pathEditMode="relative" rAng="0" ptsTypes="AA">
                                      <p:cBhvr>
                                        <p:cTn id="3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5486 -0.03704 L -0.00069 -0.09908 " pathEditMode="relative" rAng="0" ptsTypes="AA">
                                      <p:cBhvr>
                                        <p:cTn id="3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3102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16" presetClass="entr" presetSubtype="3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8" dur="9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9907 L -0.00069 -0.08704 " pathEditMode="relative" rAng="0" ptsTypes="AA">
                                      <p:cBhvr>
                                        <p:cTn id="3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2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0556 L 0.00138 0.09283 " pathEditMode="relative" rAng="0" ptsTypes="AA">
                                      <p:cBhvr>
                                        <p:cTn id="3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48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27 -0.25069 L -0.45903 0.21435 " pathEditMode="relative" rAng="0" ptsTypes="AA">
                                      <p:cBhvr>
                                        <p:cTn id="3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23287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35926 L -0.32327 -0.56366 " pathEditMode="relative" rAng="0" ptsTypes="AA">
                                      <p:cBhvr>
                                        <p:cTn id="3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3" y="-10231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0764 L -1.94444E-6 -0.36018 " pathEditMode="relative" rAng="0" ptsTypes="AA">
                                      <p:cBhvr>
                                        <p:cTn id="35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8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0" presetClass="path" presetSubtype="0" accel="50000" decel="5000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2274 -0.25162 L -0.46059 0.03819 " pathEditMode="relative" rAng="0" ptsTypes="AA">
                                      <p:cBhvr>
                                        <p:cTn id="3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14491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path" presetSubtype="0" accel="50000" decel="5000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36042 L -0.32344 -0.56366 " pathEditMode="relative" rAng="0" ptsTypes="AA">
                                      <p:cBhvr>
                                        <p:cTn id="3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3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746 L -0.32361 -0.2507 " pathEditMode="relative" rAng="0" ptsTypes="AA">
                                      <p:cBhvr>
                                        <p:cTn id="3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-10185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746 L -0.32378 -0.25047 " pathEditMode="relative" rAng="0" ptsTypes="AA">
                                      <p:cBhvr>
                                        <p:cTn id="3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-10139"/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0625 C 0.00017 -0.04931 -0.00035 -0.20486 -0.00069 -0.36042 " pathEditMode="relative" ptsTypes="AA">
                                      <p:cBhvr>
                                        <p:cTn id="3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33 0.21435 L -2.22222E-6 0.41898 L -2.22222E-6 0.41898 L -2.22222E-6 0.41898 " pathEditMode="relative" ptsTypes="AAAA">
                                      <p:cBhvr>
                                        <p:cTn id="4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500"/>
                            </p:stCondLst>
                            <p:childTnLst>
                              <p:par>
                                <p:cTn id="40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000"/>
                            </p:stCondLst>
                            <p:childTnLst>
                              <p:par>
                                <p:cTn id="4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79 -0.25046 L -0.39809 0.21412 " pathEditMode="relative" rAng="0" ptsTypes="AA">
                                      <p:cBhvr>
                                        <p:cTn id="4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23241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09 -0.25047 L -0.41459 0.03796 " pathEditMode="relative" rAng="0" ptsTypes="AA">
                                      <p:cBhvr>
                                        <p:cTn id="4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4421"/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745 L -0.26319 -0.2507 " pathEditMode="relative" rAng="0" ptsTypes="AA">
                                      <p:cBhvr>
                                        <p:cTn id="4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10231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0556 L 0.00052 -0.36019 " pathEditMode="relative" rAng="0" ptsTypes="AA">
                                      <p:cBhvr>
                                        <p:cTn id="4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000"/>
                            </p:stCondLst>
                            <p:childTnLst>
                              <p:par>
                                <p:cTn id="4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3500"/>
                            </p:stCondLst>
                            <p:childTnLst>
                              <p:par>
                                <p:cTn id="4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8704 L -0.00052 -0.07986 " pathEditMode="relative" rAng="0" ptsTypes="AA">
                                      <p:cBhvr>
                                        <p:cTn id="4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282 C 0.00121 0.09004 0.00121 0.0875 0.00121 0.08495 " pathEditMode="relative" rAng="0" ptsTypes="AA">
                                      <p:cBhvr>
                                        <p:cTn id="4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09 0.21412 L -0.07604 0.41852 " pathEditMode="relative" rAng="0" ptsTypes="AA">
                                      <p:cBhvr>
                                        <p:cTn id="4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10370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6041 L -0.38403 -0.56366 " pathEditMode="relative" rAng="0" ptsTypes="AA">
                                      <p:cBhvr>
                                        <p:cTn id="4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8" y="-10116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41898 L -0.07569 -0.04723 " pathEditMode="relative" rAng="0" ptsTypes="AA">
                                      <p:cBhvr>
                                        <p:cTn id="4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23264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545 0.03842 L -0.3842 0.21435 " pathEditMode="relative" rAng="0" ptsTypes="AA">
                                      <p:cBhvr>
                                        <p:cTn id="4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4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5" grpId="0" animBg="1"/>
      <p:bldP spid="65" grpId="4" animBg="1"/>
      <p:bldP spid="65" grpId="5" animBg="1"/>
      <p:bldP spid="65" grpId="6" animBg="1"/>
      <p:bldP spid="65" grpId="7" animBg="1"/>
      <p:bldP spid="80" grpId="0" animBg="1"/>
      <p:bldP spid="80" grpId="1" animBg="1"/>
      <p:bldP spid="80" grpId="2" animBg="1"/>
      <p:bldP spid="80" grpId="4" animBg="1"/>
      <p:bldP spid="80" grpId="5" animBg="1"/>
      <p:bldP spid="80" grpId="6" animBg="1"/>
      <p:bldP spid="113" grpId="0"/>
      <p:bldP spid="113" grpId="1"/>
      <p:bldP spid="114" grpId="0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6095</TotalTime>
  <Words>325</Words>
  <Application>Microsoft Office PowerPoint</Application>
  <PresentationFormat>全屏显示(4:3)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仿宋</vt:lpstr>
      <vt:lpstr>华文行楷</vt:lpstr>
      <vt:lpstr>楷体</vt:lpstr>
      <vt:lpstr>隶书</vt:lpstr>
      <vt:lpstr>微软雅黑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wangyu</dc:creator>
  <cp:lastModifiedBy>尘竹 谢</cp:lastModifiedBy>
  <cp:revision>2070</cp:revision>
  <dcterms:created xsi:type="dcterms:W3CDTF">2018-01-10T00:46:00Z</dcterms:created>
  <dcterms:modified xsi:type="dcterms:W3CDTF">2024-03-08T09:26:24Z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