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8" r:id="rId2"/>
  </p:sldMasterIdLst>
  <p:notesMasterIdLst>
    <p:notesMasterId r:id="rId35"/>
  </p:notesMasterIdLst>
  <p:handoutMasterIdLst>
    <p:handoutMasterId r:id="rId36"/>
  </p:handoutMasterIdLst>
  <p:sldIdLst>
    <p:sldId id="380" r:id="rId3"/>
    <p:sldId id="503" r:id="rId4"/>
    <p:sldId id="730" r:id="rId5"/>
    <p:sldId id="719" r:id="rId6"/>
    <p:sldId id="735" r:id="rId7"/>
    <p:sldId id="739" r:id="rId8"/>
    <p:sldId id="740" r:id="rId9"/>
    <p:sldId id="736" r:id="rId10"/>
    <p:sldId id="737" r:id="rId11"/>
    <p:sldId id="738" r:id="rId12"/>
    <p:sldId id="721" r:id="rId13"/>
    <p:sldId id="709" r:id="rId14"/>
    <p:sldId id="690" r:id="rId15"/>
    <p:sldId id="718" r:id="rId16"/>
    <p:sldId id="731" r:id="rId17"/>
    <p:sldId id="720" r:id="rId18"/>
    <p:sldId id="695" r:id="rId19"/>
    <p:sldId id="694" r:id="rId20"/>
    <p:sldId id="696" r:id="rId21"/>
    <p:sldId id="703" r:id="rId22"/>
    <p:sldId id="727" r:id="rId23"/>
    <p:sldId id="732" r:id="rId24"/>
    <p:sldId id="728" r:id="rId25"/>
    <p:sldId id="726" r:id="rId26"/>
    <p:sldId id="723" r:id="rId27"/>
    <p:sldId id="724" r:id="rId28"/>
    <p:sldId id="733" r:id="rId29"/>
    <p:sldId id="725" r:id="rId30"/>
    <p:sldId id="722" r:id="rId31"/>
    <p:sldId id="729" r:id="rId32"/>
    <p:sldId id="701" r:id="rId33"/>
    <p:sldId id="734"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2998">
          <p15:clr>
            <a:srgbClr val="A4A3A4"/>
          </p15:clr>
        </p15:guide>
        <p15:guide id="3" orient="horz" pos="3385" userDrawn="1">
          <p15:clr>
            <a:srgbClr val="A4A3A4"/>
          </p15:clr>
        </p15:guide>
        <p15:guide id="4" pos="4139">
          <p15:clr>
            <a:srgbClr val="A4A3A4"/>
          </p15:clr>
        </p15:guide>
        <p15:guide id="5" pos="7673" userDrawn="1">
          <p15:clr>
            <a:srgbClr val="A4A3A4"/>
          </p15:clr>
        </p15:guide>
        <p15:guide id="6" pos="7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758"/>
    <a:srgbClr val="348E7F"/>
    <a:srgbClr val="3C3C3B"/>
    <a:srgbClr val="B0B0B0"/>
    <a:srgbClr val="349182"/>
    <a:srgbClr val="C0C2CC"/>
    <a:srgbClr val="54B89E"/>
    <a:srgbClr val="3EB39C"/>
    <a:srgbClr val="6BC396"/>
    <a:srgbClr val="275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0" autoAdjust="0"/>
    <p:restoredTop sz="94660"/>
  </p:normalViewPr>
  <p:slideViewPr>
    <p:cSldViewPr snapToGrid="0" showGuides="1">
      <p:cViewPr varScale="1">
        <p:scale>
          <a:sx n="91" d="100"/>
          <a:sy n="91" d="100"/>
        </p:scale>
        <p:origin x="288" y="72"/>
      </p:cViewPr>
      <p:guideLst>
        <p:guide orient="horz" pos="1389"/>
        <p:guide orient="horz" pos="2998"/>
        <p:guide orient="horz" pos="3385"/>
        <p:guide pos="4139"/>
        <p:guide pos="7673"/>
        <p:guide pos="714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pPr/>
              <a:t>11/27/2021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pPr/>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041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102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67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660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435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0806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0354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215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7159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500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526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565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79555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2390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10635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105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022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6942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684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37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0014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7725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362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055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35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73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310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203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290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72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3"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4"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5"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Image ">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Image #2">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3"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4"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5"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6"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Image #3">
    <p:spTree>
      <p:nvGrpSpPr>
        <p:cNvPr id="1" name=""/>
        <p:cNvGrpSpPr/>
        <p:nvPr/>
      </p:nvGrpSpPr>
      <p:grpSpPr>
        <a:xfrm>
          <a:off x="0" y="0"/>
          <a:ext cx="0" cy="0"/>
          <a:chOff x="0" y="0"/>
          <a:chExt cx="0" cy="0"/>
        </a:xfrm>
      </p:grpSpPr>
      <p:sp>
        <p:nvSpPr>
          <p:cNvPr id="2"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Image #4">
    <p:spTree>
      <p:nvGrpSpPr>
        <p:cNvPr id="1" name=""/>
        <p:cNvGrpSpPr/>
        <p:nvPr/>
      </p:nvGrpSpPr>
      <p:grpSpPr>
        <a:xfrm>
          <a:off x="0" y="0"/>
          <a:ext cx="0" cy="0"/>
          <a:chOff x="0" y="0"/>
          <a:chExt cx="0" cy="0"/>
        </a:xfrm>
      </p:grpSpPr>
      <p:sp>
        <p:nvSpPr>
          <p:cNvPr id="2"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3"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4"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5"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6"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7"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Image #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Image #6">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3"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4"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974" y="772478"/>
            <a:ext cx="10943529" cy="792162"/>
          </a:xfrm>
        </p:spPr>
        <p:txBody>
          <a:bodyPr/>
          <a:lstStyle/>
          <a:p>
            <a:r>
              <a:rPr lang="en-US"/>
              <a:t>Click to edit Master title style</a:t>
            </a:r>
            <a:endParaRPr lang="en-GB" dirty="0"/>
          </a:p>
        </p:txBody>
      </p:sp>
      <p:sp>
        <p:nvSpPr>
          <p:cNvPr id="3" name="Content Placeholder 2"/>
          <p:cNvSpPr>
            <a:spLocks noGrp="1"/>
          </p:cNvSpPr>
          <p:nvPr>
            <p:ph idx="1"/>
          </p:nvPr>
        </p:nvSpPr>
        <p:spPr>
          <a:xfrm>
            <a:off x="434974" y="2247549"/>
            <a:ext cx="10943528" cy="4680621"/>
          </a:xfrm>
        </p:spPr>
        <p:txBody>
          <a:bodyPr/>
          <a:lstStyle>
            <a:lvl1pPr marL="0" indent="0">
              <a:defRPr/>
            </a:lvl1pPr>
            <a:lvl2pPr>
              <a:buClr>
                <a:srgbClr val="878785"/>
              </a:buClr>
              <a:defRPr/>
            </a:lvl2pPr>
            <a:lvl3pPr>
              <a:buClr>
                <a:srgbClr val="878785"/>
              </a:buClr>
              <a:defRPr/>
            </a:lvl3pPr>
            <a:lvl4pPr>
              <a:buClr>
                <a:srgbClr val="878785"/>
              </a:buClr>
              <a:defRPr/>
            </a:lvl4pPr>
            <a:lvl5pPr>
              <a:buClr>
                <a:srgbClr val="878785"/>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666BB71-F246-48FE-8120-52F9D03CA880}" type="datetimeFigureOut">
              <a:rPr lang="zh-CN" altLang="en-US" smtClean="0"/>
              <a:pPr/>
              <a:t>2021/11/27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DDB12F21-99BD-4F85-A7AE-95BD87BF113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5"/>
          </p:nvPr>
        </p:nvSpPr>
        <p:spPr>
          <a:xfrm>
            <a:off x="259211" y="259143"/>
            <a:ext cx="2708736" cy="2989385"/>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6"/>
          </p:nvPr>
        </p:nvSpPr>
        <p:spPr>
          <a:xfrm>
            <a:off x="259211" y="3507671"/>
            <a:ext cx="2708736" cy="2989385"/>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7"/>
          </p:nvPr>
        </p:nvSpPr>
        <p:spPr>
          <a:xfrm>
            <a:off x="3227156" y="1249001"/>
            <a:ext cx="4354713" cy="298938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Placeholder-Imag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4"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9"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0"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1"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2"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3"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4"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7"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2" r:id="rId12"/>
    <p:sldLayoutId id="214748368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80325" y="2396993"/>
            <a:ext cx="1556836" cy="584775"/>
          </a:xfrm>
          <a:prstGeom prst="rect">
            <a:avLst/>
          </a:prstGeom>
          <a:noFill/>
        </p:spPr>
        <p:txBody>
          <a:bodyPr wrap="none" rtlCol="0" anchor="t">
            <a:spAutoFit/>
          </a:bodyPr>
          <a:lstStyle/>
          <a:p>
            <a:r>
              <a:rPr lang="en-US" altLang="zh-CN" sz="3200" dirty="0">
                <a:solidFill>
                  <a:srgbClr val="2A4758"/>
                </a:solidFill>
                <a:latin typeface="造字工房言宋（非商用）常规体" charset="-122"/>
                <a:ea typeface="造字工房言宋（非商用）常规体" charset="-122"/>
                <a:sym typeface="+mn-ea"/>
              </a:rPr>
              <a:t>2021</a:t>
            </a:r>
            <a:r>
              <a:rPr lang="zh-CN" altLang="en-US" sz="3200" dirty="0">
                <a:solidFill>
                  <a:srgbClr val="2A4758"/>
                </a:solidFill>
                <a:latin typeface="造字工房言宋（非商用）常规体" charset="-122"/>
                <a:ea typeface="造字工房言宋（非商用）常规体" charset="-122"/>
                <a:sym typeface="+mn-ea"/>
              </a:rPr>
              <a:t>年</a:t>
            </a:r>
          </a:p>
        </p:txBody>
      </p:sp>
      <p:grpSp>
        <p:nvGrpSpPr>
          <p:cNvPr id="25" name="组合 24"/>
          <p:cNvGrpSpPr/>
          <p:nvPr/>
        </p:nvGrpSpPr>
        <p:grpSpPr>
          <a:xfrm>
            <a:off x="3262095" y="3013240"/>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dirty="0">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3302450" y="3168809"/>
            <a:ext cx="4801314" cy="400110"/>
          </a:xfrm>
          <a:prstGeom prst="rect">
            <a:avLst/>
          </a:prstGeom>
          <a:noFill/>
        </p:spPr>
        <p:txBody>
          <a:bodyPr wrap="none" rtlCol="0">
            <a:spAutoFit/>
          </a:bodyPr>
          <a:lstStyle/>
          <a:p>
            <a:pPr algn="ctr" fontAlgn="auto">
              <a:spcBef>
                <a:spcPts val="0"/>
              </a:spcBef>
              <a:spcAft>
                <a:spcPts val="0"/>
              </a:spcAft>
              <a:defRPr/>
            </a:pPr>
            <a:r>
              <a:rPr lang="zh-CN" altLang="en-US" sz="20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用于视觉问答的语义等效对抗性数据拓展</a:t>
            </a:r>
          </a:p>
        </p:txBody>
      </p:sp>
      <p:sp>
        <p:nvSpPr>
          <p:cNvPr id="69" name="矩形 36"/>
          <p:cNvSpPr>
            <a:spLocks noChangeArrowheads="1"/>
          </p:cNvSpPr>
          <p:nvPr/>
        </p:nvSpPr>
        <p:spPr bwMode="auto">
          <a:xfrm>
            <a:off x="2567122" y="3876233"/>
            <a:ext cx="110732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rgbClr val="2A4758"/>
                </a:solidFill>
                <a:latin typeface="Arial" panose="020B0604020202020204" pitchFamily="34" charset="0"/>
              </a:rPr>
              <a:t>Semantic Equivalent Adversarial Data Augmentation for Visual Question Answering</a:t>
            </a:r>
            <a:endParaRPr lang="zh-CN" altLang="en-US" sz="1600" dirty="0">
              <a:solidFill>
                <a:srgbClr val="2A4758"/>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175">
        <p:fade/>
      </p:transition>
    </mc:Choice>
    <mc:Fallback xmlns="">
      <p:transition spd="med" advTm="31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04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对抗性训练</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72981357"/>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
          <p:cNvSpPr/>
          <p:nvPr/>
        </p:nvSpPr>
        <p:spPr>
          <a:xfrm>
            <a:off x="2783954" y="2370939"/>
            <a:ext cx="1714306" cy="171440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矩形 12"/>
          <p:cNvSpPr/>
          <p:nvPr/>
        </p:nvSpPr>
        <p:spPr>
          <a:xfrm>
            <a:off x="4195600" y="3228099"/>
            <a:ext cx="1392980" cy="1393060"/>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8" name="矩形 12"/>
          <p:cNvSpPr/>
          <p:nvPr/>
        </p:nvSpPr>
        <p:spPr>
          <a:xfrm>
            <a:off x="5392937" y="2713857"/>
            <a:ext cx="1498294" cy="1498379"/>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9" name="矩形 12"/>
          <p:cNvSpPr/>
          <p:nvPr/>
        </p:nvSpPr>
        <p:spPr>
          <a:xfrm>
            <a:off x="6570663" y="1959686"/>
            <a:ext cx="1584451" cy="1584543"/>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0" name="矩形 12"/>
          <p:cNvSpPr/>
          <p:nvPr/>
        </p:nvSpPr>
        <p:spPr>
          <a:xfrm>
            <a:off x="7965183" y="2187669"/>
            <a:ext cx="1932644" cy="193275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18"/>
          <p:cNvSpPr txBox="1"/>
          <p:nvPr/>
        </p:nvSpPr>
        <p:spPr>
          <a:xfrm>
            <a:off x="3015320" y="2731341"/>
            <a:ext cx="1307345" cy="769437"/>
          </a:xfrm>
          <a:prstGeom prst="rect">
            <a:avLst/>
          </a:prstGeom>
          <a:noFill/>
        </p:spPr>
        <p:txBody>
          <a:bodyPr wrap="square" lIns="91401" tIns="45700" rIns="91401" bIns="45700" rtlCol="0">
            <a:spAutoFit/>
          </a:bodyPr>
          <a:lstStyle/>
          <a:p>
            <a:pPr algn="ctr"/>
            <a:r>
              <a:rPr lang="zh-CN" altLang="en-US" sz="2200" b="1" dirty="0">
                <a:solidFill>
                  <a:srgbClr val="2A4758"/>
                </a:solidFill>
                <a:latin typeface="微软雅黑" pitchFamily="34" charset="-122"/>
                <a:ea typeface="微软雅黑" pitchFamily="34" charset="-122"/>
              </a:rPr>
              <a:t>加入</a:t>
            </a:r>
            <a:endParaRPr lang="en-US" altLang="zh-CN" sz="2200" b="1" dirty="0">
              <a:solidFill>
                <a:srgbClr val="2A4758"/>
              </a:solidFill>
              <a:latin typeface="微软雅黑" pitchFamily="34" charset="-122"/>
              <a:ea typeface="微软雅黑" pitchFamily="34" charset="-122"/>
            </a:endParaRPr>
          </a:p>
          <a:p>
            <a:pPr algn="ctr"/>
            <a:r>
              <a:rPr lang="zh-CN" altLang="en-US" sz="2200" b="1" dirty="0">
                <a:solidFill>
                  <a:srgbClr val="2A4758"/>
                </a:solidFill>
                <a:latin typeface="微软雅黑" pitchFamily="34" charset="-122"/>
                <a:ea typeface="微软雅黑" pitchFamily="34" charset="-122"/>
              </a:rPr>
              <a:t>文字描述</a:t>
            </a:r>
          </a:p>
        </p:txBody>
      </p:sp>
      <p:sp>
        <p:nvSpPr>
          <p:cNvPr id="12" name="TextBox 19"/>
          <p:cNvSpPr txBox="1"/>
          <p:nvPr/>
        </p:nvSpPr>
        <p:spPr>
          <a:xfrm>
            <a:off x="4239139" y="3520643"/>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3" name="TextBox 20"/>
          <p:cNvSpPr txBox="1"/>
          <p:nvPr/>
        </p:nvSpPr>
        <p:spPr>
          <a:xfrm>
            <a:off x="5527659" y="3070920"/>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4" name="TextBox 21"/>
          <p:cNvSpPr txBox="1"/>
          <p:nvPr/>
        </p:nvSpPr>
        <p:spPr>
          <a:xfrm>
            <a:off x="6735763" y="2313814"/>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5" name="TextBox 22"/>
          <p:cNvSpPr txBox="1"/>
          <p:nvPr/>
        </p:nvSpPr>
        <p:spPr>
          <a:xfrm>
            <a:off x="8237276" y="2725538"/>
            <a:ext cx="1435853" cy="830993"/>
          </a:xfrm>
          <a:prstGeom prst="rect">
            <a:avLst/>
          </a:prstGeom>
          <a:noFill/>
        </p:spPr>
        <p:txBody>
          <a:bodyPr wrap="square" lIns="91401" tIns="45700" rIns="91401" bIns="45700" rtlCol="0">
            <a:spAutoFit/>
          </a:bodyPr>
          <a:lstStyle/>
          <a:p>
            <a:pPr algn="ctr"/>
            <a:r>
              <a:rPr lang="zh-CN" altLang="en-US" sz="2400" b="1" dirty="0">
                <a:solidFill>
                  <a:srgbClr val="2A4758"/>
                </a:solidFill>
                <a:latin typeface="微软雅黑" pitchFamily="34" charset="-122"/>
                <a:ea typeface="微软雅黑" pitchFamily="34" charset="-122"/>
              </a:rPr>
              <a:t>加入文字文案描述</a:t>
            </a:r>
            <a:endParaRPr lang="en-US" altLang="zh-CN" sz="2400" b="1" dirty="0">
              <a:solidFill>
                <a:srgbClr val="2A4758"/>
              </a:solidFill>
              <a:latin typeface="微软雅黑" pitchFamily="34" charset="-122"/>
              <a:ea typeface="微软雅黑" pitchFamily="34" charset="-122"/>
            </a:endParaRPr>
          </a:p>
        </p:txBody>
      </p:sp>
      <p:sp>
        <p:nvSpPr>
          <p:cNvPr id="16" name="矩形 15"/>
          <p:cNvSpPr/>
          <p:nvPr/>
        </p:nvSpPr>
        <p:spPr>
          <a:xfrm>
            <a:off x="1833319" y="4896560"/>
            <a:ext cx="9145045" cy="45730"/>
          </a:xfrm>
          <a:prstGeom prst="rect">
            <a:avLst/>
          </a:prstGeom>
          <a:solidFill>
            <a:srgbClr val="2A4758"/>
          </a:solidFill>
          <a:ln w="63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7" name="TextBox 504"/>
          <p:cNvSpPr txBox="1"/>
          <p:nvPr/>
        </p:nvSpPr>
        <p:spPr>
          <a:xfrm>
            <a:off x="2389550" y="5130927"/>
            <a:ext cx="8261357" cy="700536"/>
          </a:xfrm>
          <a:prstGeom prst="rect">
            <a:avLst/>
          </a:prstGeom>
          <a:noFill/>
        </p:spPr>
        <p:txBody>
          <a:bodyPr wrap="square" lIns="91401" tIns="45700" rIns="91401" bIns="45700"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dirty="0">
                <a:solidFill>
                  <a:srgbClr val="2A4758"/>
                </a:solidFill>
                <a:sym typeface="微软雅黑" pitchFamily="34" charset="-122"/>
              </a:rPr>
              <a:t>右键点击图片选择设置图片格式可直接替换图片。</a:t>
            </a:r>
            <a:r>
              <a:rPr lang="zh-CN" altLang="en-US" dirty="0">
                <a:solidFill>
                  <a:srgbClr val="2A4758"/>
                </a:solidFill>
              </a:rPr>
              <a:t>您的内容打在这里，或者通过复制您的文本后，在此框中选择粘贴。</a:t>
            </a:r>
            <a:r>
              <a:rPr lang="zh-CN" altLang="en-US" dirty="0">
                <a:solidFill>
                  <a:srgbClr val="2A4758"/>
                </a:solidFill>
                <a:sym typeface="微软雅黑" pitchFamily="34" charset="-122"/>
              </a:rPr>
              <a:t>在此录入上述图表的综合描述说明在此录入上述图表的综合描述说明。</a:t>
            </a:r>
            <a:endParaRPr lang="en-US" altLang="zh-CN" dirty="0">
              <a:solidFill>
                <a:srgbClr val="2A4758"/>
              </a:solidFill>
              <a:sym typeface="微软雅黑" pitchFamily="34" charset="-122"/>
            </a:endParaRP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63584482"/>
      </p:ext>
    </p:extLst>
  </p:cSld>
  <p:clrMapOvr>
    <a:masterClrMapping/>
  </p:clrMapOvr>
  <mc:AlternateContent xmlns:mc="http://schemas.openxmlformats.org/markup-compatibility/2006" xmlns:p14="http://schemas.microsoft.com/office/powerpoint/2010/main">
    <mc:Choice Requires="p14">
      <p:transition spd="slow" p14:dur="2000" advTm="10586"/>
    </mc:Choice>
    <mc:Fallback xmlns="">
      <p:transition spd="slow" advTm="10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style.rotation</p:attrName>
                                        </p:attrNameLst>
                                      </p:cBhvr>
                                      <p:tavLst>
                                        <p:tav tm="0">
                                          <p:val>
                                            <p:fltVal val="720"/>
                                          </p:val>
                                        </p:tav>
                                        <p:tav tm="100000">
                                          <p:val>
                                            <p:fltVal val="0"/>
                                          </p:val>
                                        </p:tav>
                                      </p:tavLst>
                                    </p:anim>
                                    <p:anim calcmode="lin" valueType="num">
                                      <p:cBhvr>
                                        <p:cTn id="9" dur="1250" fill="hold"/>
                                        <p:tgtEl>
                                          <p:spTgt spid="6"/>
                                        </p:tgtEl>
                                        <p:attrNameLst>
                                          <p:attrName>ppt_h</p:attrName>
                                        </p:attrNameLst>
                                      </p:cBhvr>
                                      <p:tavLst>
                                        <p:tav tm="0">
                                          <p:val>
                                            <p:fltVal val="0"/>
                                          </p:val>
                                        </p:tav>
                                        <p:tav tm="100000">
                                          <p:val>
                                            <p:strVal val="#ppt_h"/>
                                          </p:val>
                                        </p:tav>
                                      </p:tavLst>
                                    </p:anim>
                                    <p:anim calcmode="lin" valueType="num">
                                      <p:cBhvr>
                                        <p:cTn id="10" dur="1250" fill="hold"/>
                                        <p:tgtEl>
                                          <p:spTgt spid="6"/>
                                        </p:tgtEl>
                                        <p:attrNameLst>
                                          <p:attrName>ppt_w</p:attrName>
                                        </p:attrNameLst>
                                      </p:cBhvr>
                                      <p:tavLst>
                                        <p:tav tm="0">
                                          <p:val>
                                            <p:fltVal val="0"/>
                                          </p:val>
                                        </p:tav>
                                        <p:tav tm="100000">
                                          <p:val>
                                            <p:strVal val="#ppt_w"/>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750"/>
                            </p:stCondLst>
                            <p:childTnLst>
                              <p:par>
                                <p:cTn id="16" presetID="3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anim calcmode="lin" valueType="num">
                                      <p:cBhvr>
                                        <p:cTn id="19" dur="1250" fill="hold"/>
                                        <p:tgtEl>
                                          <p:spTgt spid="7"/>
                                        </p:tgtEl>
                                        <p:attrNameLst>
                                          <p:attrName>style.rotation</p:attrName>
                                        </p:attrNameLst>
                                      </p:cBhvr>
                                      <p:tavLst>
                                        <p:tav tm="0">
                                          <p:val>
                                            <p:fltVal val="720"/>
                                          </p:val>
                                        </p:tav>
                                        <p:tav tm="100000">
                                          <p:val>
                                            <p:fltVal val="0"/>
                                          </p:val>
                                        </p:tav>
                                      </p:tavLst>
                                    </p:anim>
                                    <p:anim calcmode="lin" valueType="num">
                                      <p:cBhvr>
                                        <p:cTn id="20" dur="1250" fill="hold"/>
                                        <p:tgtEl>
                                          <p:spTgt spid="7"/>
                                        </p:tgtEl>
                                        <p:attrNameLst>
                                          <p:attrName>ppt_h</p:attrName>
                                        </p:attrNameLst>
                                      </p:cBhvr>
                                      <p:tavLst>
                                        <p:tav tm="0">
                                          <p:val>
                                            <p:fltVal val="0"/>
                                          </p:val>
                                        </p:tav>
                                        <p:tav tm="100000">
                                          <p:val>
                                            <p:strVal val="#ppt_h"/>
                                          </p:val>
                                        </p:tav>
                                      </p:tavLst>
                                    </p:anim>
                                    <p:anim calcmode="lin" valueType="num">
                                      <p:cBhvr>
                                        <p:cTn id="21" dur="1250" fill="hold"/>
                                        <p:tgtEl>
                                          <p:spTgt spid="7"/>
                                        </p:tgtEl>
                                        <p:attrNameLst>
                                          <p:attrName>ppt_w</p:attrName>
                                        </p:attrNameLst>
                                      </p:cBhvr>
                                      <p:tavLst>
                                        <p:tav tm="0">
                                          <p:val>
                                            <p:fltVal val="0"/>
                                          </p:val>
                                        </p:tav>
                                        <p:tav tm="100000">
                                          <p:val>
                                            <p:strVal val="#ppt_w"/>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3500"/>
                            </p:stCondLst>
                            <p:childTnLst>
                              <p:par>
                                <p:cTn id="27" presetID="35"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250"/>
                                        <p:tgtEl>
                                          <p:spTgt spid="8"/>
                                        </p:tgtEl>
                                      </p:cBhvr>
                                    </p:animEffect>
                                    <p:anim calcmode="lin" valueType="num">
                                      <p:cBhvr>
                                        <p:cTn id="30" dur="1250" fill="hold"/>
                                        <p:tgtEl>
                                          <p:spTgt spid="8"/>
                                        </p:tgtEl>
                                        <p:attrNameLst>
                                          <p:attrName>style.rotation</p:attrName>
                                        </p:attrNameLst>
                                      </p:cBhvr>
                                      <p:tavLst>
                                        <p:tav tm="0">
                                          <p:val>
                                            <p:fltVal val="720"/>
                                          </p:val>
                                        </p:tav>
                                        <p:tav tm="100000">
                                          <p:val>
                                            <p:fltVal val="0"/>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ppt_w</p:attrName>
                                        </p:attrNameLst>
                                      </p:cBhvr>
                                      <p:tavLst>
                                        <p:tav tm="0">
                                          <p:val>
                                            <p:fltVal val="0"/>
                                          </p:val>
                                        </p:tav>
                                        <p:tav tm="100000">
                                          <p:val>
                                            <p:strVal val="#ppt_w"/>
                                          </p:val>
                                        </p:tav>
                                      </p:tavLst>
                                    </p:anim>
                                  </p:childTnLst>
                                </p:cTn>
                              </p:par>
                            </p:childTnLst>
                          </p:cTn>
                        </p:par>
                        <p:par>
                          <p:cTn id="33" fill="hold">
                            <p:stCondLst>
                              <p:cond delay="475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25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250"/>
                                        <p:tgtEl>
                                          <p:spTgt spid="9"/>
                                        </p:tgtEl>
                                      </p:cBhvr>
                                    </p:animEffect>
                                    <p:anim calcmode="lin" valueType="num">
                                      <p:cBhvr>
                                        <p:cTn id="41" dur="1250" fill="hold"/>
                                        <p:tgtEl>
                                          <p:spTgt spid="9"/>
                                        </p:tgtEl>
                                        <p:attrNameLst>
                                          <p:attrName>style.rotation</p:attrName>
                                        </p:attrNameLst>
                                      </p:cBhvr>
                                      <p:tavLst>
                                        <p:tav tm="0">
                                          <p:val>
                                            <p:fltVal val="720"/>
                                          </p:val>
                                        </p:tav>
                                        <p:tav tm="100000">
                                          <p:val>
                                            <p:fltVal val="0"/>
                                          </p:val>
                                        </p:tav>
                                      </p:tavLst>
                                    </p:anim>
                                    <p:anim calcmode="lin" valueType="num">
                                      <p:cBhvr>
                                        <p:cTn id="42" dur="1250" fill="hold"/>
                                        <p:tgtEl>
                                          <p:spTgt spid="9"/>
                                        </p:tgtEl>
                                        <p:attrNameLst>
                                          <p:attrName>ppt_h</p:attrName>
                                        </p:attrNameLst>
                                      </p:cBhvr>
                                      <p:tavLst>
                                        <p:tav tm="0">
                                          <p:val>
                                            <p:fltVal val="0"/>
                                          </p:val>
                                        </p:tav>
                                        <p:tav tm="100000">
                                          <p:val>
                                            <p:strVal val="#ppt_h"/>
                                          </p:val>
                                        </p:tav>
                                      </p:tavLst>
                                    </p:anim>
                                    <p:anim calcmode="lin" valueType="num">
                                      <p:cBhvr>
                                        <p:cTn id="43" dur="1250" fill="hold"/>
                                        <p:tgtEl>
                                          <p:spTgt spid="9"/>
                                        </p:tgtEl>
                                        <p:attrNameLst>
                                          <p:attrName>ppt_w</p:attrName>
                                        </p:attrNameLst>
                                      </p:cBhvr>
                                      <p:tavLst>
                                        <p:tav tm="0">
                                          <p:val>
                                            <p:fltVal val="0"/>
                                          </p:val>
                                        </p:tav>
                                        <p:tav tm="100000">
                                          <p:val>
                                            <p:strVal val="#ppt_w"/>
                                          </p:val>
                                        </p:tav>
                                      </p:tavLst>
                                    </p:anim>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7000"/>
                            </p:stCondLst>
                            <p:childTnLst>
                              <p:par>
                                <p:cTn id="49" presetID="35"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250"/>
                                        <p:tgtEl>
                                          <p:spTgt spid="10"/>
                                        </p:tgtEl>
                                      </p:cBhvr>
                                    </p:animEffect>
                                    <p:anim calcmode="lin" valueType="num">
                                      <p:cBhvr>
                                        <p:cTn id="52" dur="1250" fill="hold"/>
                                        <p:tgtEl>
                                          <p:spTgt spid="10"/>
                                        </p:tgtEl>
                                        <p:attrNameLst>
                                          <p:attrName>style.rotation</p:attrName>
                                        </p:attrNameLst>
                                      </p:cBhvr>
                                      <p:tavLst>
                                        <p:tav tm="0">
                                          <p:val>
                                            <p:fltVal val="720"/>
                                          </p:val>
                                        </p:tav>
                                        <p:tav tm="100000">
                                          <p:val>
                                            <p:fltVal val="0"/>
                                          </p:val>
                                        </p:tav>
                                      </p:tavLst>
                                    </p:anim>
                                    <p:anim calcmode="lin" valueType="num">
                                      <p:cBhvr>
                                        <p:cTn id="53" dur="1250" fill="hold"/>
                                        <p:tgtEl>
                                          <p:spTgt spid="10"/>
                                        </p:tgtEl>
                                        <p:attrNameLst>
                                          <p:attrName>ppt_h</p:attrName>
                                        </p:attrNameLst>
                                      </p:cBhvr>
                                      <p:tavLst>
                                        <p:tav tm="0">
                                          <p:val>
                                            <p:fltVal val="0"/>
                                          </p:val>
                                        </p:tav>
                                        <p:tav tm="100000">
                                          <p:val>
                                            <p:strVal val="#ppt_h"/>
                                          </p:val>
                                        </p:tav>
                                      </p:tavLst>
                                    </p:anim>
                                    <p:anim calcmode="lin" valueType="num">
                                      <p:cBhvr>
                                        <p:cTn id="54" dur="1250" fill="hold"/>
                                        <p:tgtEl>
                                          <p:spTgt spid="10"/>
                                        </p:tgtEl>
                                        <p:attrNameLst>
                                          <p:attrName>ppt_w</p:attrName>
                                        </p:attrNameLst>
                                      </p:cBhvr>
                                      <p:tavLst>
                                        <p:tav tm="0">
                                          <p:val>
                                            <p:fltVal val="0"/>
                                          </p:val>
                                        </p:tav>
                                        <p:tav tm="100000">
                                          <p:val>
                                            <p:strVal val="#ppt_w"/>
                                          </p:val>
                                        </p:tav>
                                      </p:tavLst>
                                    </p:anim>
                                  </p:childTnLst>
                                </p:cTn>
                              </p:par>
                            </p:childTnLst>
                          </p:cTn>
                        </p:par>
                        <p:par>
                          <p:cTn id="55" fill="hold">
                            <p:stCondLst>
                              <p:cond delay="82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875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925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94652" y="2132949"/>
            <a:ext cx="1613399" cy="1612482"/>
            <a:chOff x="163513" y="1171575"/>
            <a:chExt cx="2795588" cy="2794000"/>
          </a:xfrm>
        </p:grpSpPr>
        <p:sp>
          <p:nvSpPr>
            <p:cNvPr id="14"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5"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7"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1090613" y="2070100"/>
              <a:ext cx="941388" cy="647700"/>
              <a:chOff x="1090613" y="2070100"/>
              <a:chExt cx="941388" cy="647700"/>
            </a:xfrm>
          </p:grpSpPr>
          <p:sp>
            <p:nvSpPr>
              <p:cNvPr id="19"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4" name="Rectangle 24"/>
          <p:cNvSpPr>
            <a:spLocks noChangeArrowheads="1"/>
          </p:cNvSpPr>
          <p:nvPr/>
        </p:nvSpPr>
        <p:spPr bwMode="auto">
          <a:xfrm>
            <a:off x="19979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45" name="Rectangle 24"/>
          <p:cNvSpPr>
            <a:spLocks noChangeArrowheads="1"/>
          </p:cNvSpPr>
          <p:nvPr/>
        </p:nvSpPr>
        <p:spPr bwMode="auto">
          <a:xfrm>
            <a:off x="26297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46" name="Rectangle 24"/>
          <p:cNvSpPr>
            <a:spLocks noChangeArrowheads="1"/>
          </p:cNvSpPr>
          <p:nvPr/>
        </p:nvSpPr>
        <p:spPr bwMode="auto">
          <a:xfrm>
            <a:off x="22742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47" name="直接连接符 46"/>
          <p:cNvCxnSpPr/>
          <p:nvPr/>
        </p:nvCxnSpPr>
        <p:spPr>
          <a:xfrm>
            <a:off x="22742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228252" y="2132949"/>
            <a:ext cx="1613399" cy="1612482"/>
            <a:chOff x="163513" y="1171575"/>
            <a:chExt cx="2795588" cy="2794000"/>
          </a:xfrm>
        </p:grpSpPr>
        <p:sp>
          <p:nvSpPr>
            <p:cNvPr id="49"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50"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52"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53" name="组合 52"/>
            <p:cNvGrpSpPr/>
            <p:nvPr/>
          </p:nvGrpSpPr>
          <p:grpSpPr>
            <a:xfrm>
              <a:off x="1090613" y="2070100"/>
              <a:ext cx="941388" cy="647700"/>
              <a:chOff x="1090613" y="2070100"/>
              <a:chExt cx="941388" cy="647700"/>
            </a:xfrm>
          </p:grpSpPr>
          <p:sp>
            <p:nvSpPr>
              <p:cNvPr id="54"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6" name="Rectangle 24"/>
          <p:cNvSpPr>
            <a:spLocks noChangeArrowheads="1"/>
          </p:cNvSpPr>
          <p:nvPr/>
        </p:nvSpPr>
        <p:spPr bwMode="auto">
          <a:xfrm>
            <a:off x="41315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87" name="Rectangle 24"/>
          <p:cNvSpPr>
            <a:spLocks noChangeArrowheads="1"/>
          </p:cNvSpPr>
          <p:nvPr/>
        </p:nvSpPr>
        <p:spPr bwMode="auto">
          <a:xfrm>
            <a:off x="47633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88" name="Rectangle 24"/>
          <p:cNvSpPr>
            <a:spLocks noChangeArrowheads="1"/>
          </p:cNvSpPr>
          <p:nvPr/>
        </p:nvSpPr>
        <p:spPr bwMode="auto">
          <a:xfrm>
            <a:off x="44078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89" name="直接连接符 88"/>
          <p:cNvCxnSpPr/>
          <p:nvPr/>
        </p:nvCxnSpPr>
        <p:spPr>
          <a:xfrm>
            <a:off x="44078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349700" y="2132949"/>
            <a:ext cx="1613399" cy="1612482"/>
            <a:chOff x="163513" y="1171575"/>
            <a:chExt cx="2795588" cy="2794000"/>
          </a:xfrm>
        </p:grpSpPr>
        <p:sp>
          <p:nvSpPr>
            <p:cNvPr id="91"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92"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3"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94"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95" name="组合 94"/>
            <p:cNvGrpSpPr/>
            <p:nvPr/>
          </p:nvGrpSpPr>
          <p:grpSpPr>
            <a:xfrm>
              <a:off x="1090613" y="2070100"/>
              <a:ext cx="941388" cy="647700"/>
              <a:chOff x="1090613" y="2070100"/>
              <a:chExt cx="941388" cy="647700"/>
            </a:xfrm>
          </p:grpSpPr>
          <p:sp>
            <p:nvSpPr>
              <p:cNvPr id="96"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1" name="Rectangle 24"/>
          <p:cNvSpPr>
            <a:spLocks noChangeArrowheads="1"/>
          </p:cNvSpPr>
          <p:nvPr/>
        </p:nvSpPr>
        <p:spPr bwMode="auto">
          <a:xfrm>
            <a:off x="62530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22" name="Rectangle 24"/>
          <p:cNvSpPr>
            <a:spLocks noChangeArrowheads="1"/>
          </p:cNvSpPr>
          <p:nvPr/>
        </p:nvSpPr>
        <p:spPr bwMode="auto">
          <a:xfrm>
            <a:off x="68847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123" name="Rectangle 24"/>
          <p:cNvSpPr>
            <a:spLocks noChangeArrowheads="1"/>
          </p:cNvSpPr>
          <p:nvPr/>
        </p:nvSpPr>
        <p:spPr bwMode="auto">
          <a:xfrm>
            <a:off x="65292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24" name="直接连接符 123"/>
          <p:cNvCxnSpPr/>
          <p:nvPr/>
        </p:nvCxnSpPr>
        <p:spPr>
          <a:xfrm>
            <a:off x="65292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83300" y="2132949"/>
            <a:ext cx="1613399" cy="1612482"/>
            <a:chOff x="163513" y="1171575"/>
            <a:chExt cx="2795588" cy="2794000"/>
          </a:xfrm>
        </p:grpSpPr>
        <p:sp>
          <p:nvSpPr>
            <p:cNvPr id="126"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27"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29"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dirty="0"/>
            </a:p>
          </p:txBody>
        </p:sp>
        <p:grpSp>
          <p:nvGrpSpPr>
            <p:cNvPr id="130" name="组合 129"/>
            <p:cNvGrpSpPr/>
            <p:nvPr/>
          </p:nvGrpSpPr>
          <p:grpSpPr>
            <a:xfrm>
              <a:off x="1090613" y="2070100"/>
              <a:ext cx="941388" cy="647700"/>
              <a:chOff x="1090613" y="2070100"/>
              <a:chExt cx="941388" cy="647700"/>
            </a:xfrm>
          </p:grpSpPr>
          <p:sp>
            <p:nvSpPr>
              <p:cNvPr id="131"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6" name="Rectangle 24"/>
          <p:cNvSpPr>
            <a:spLocks noChangeArrowheads="1"/>
          </p:cNvSpPr>
          <p:nvPr/>
        </p:nvSpPr>
        <p:spPr bwMode="auto">
          <a:xfrm>
            <a:off x="83866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57" name="Rectangle 24"/>
          <p:cNvSpPr>
            <a:spLocks noChangeArrowheads="1"/>
          </p:cNvSpPr>
          <p:nvPr/>
        </p:nvSpPr>
        <p:spPr bwMode="auto">
          <a:xfrm>
            <a:off x="90183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158" name="Rectangle 24"/>
          <p:cNvSpPr>
            <a:spLocks noChangeArrowheads="1"/>
          </p:cNvSpPr>
          <p:nvPr/>
        </p:nvSpPr>
        <p:spPr bwMode="auto">
          <a:xfrm>
            <a:off x="86628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59" name="直接连接符 158"/>
          <p:cNvCxnSpPr/>
          <p:nvPr/>
        </p:nvCxnSpPr>
        <p:spPr>
          <a:xfrm>
            <a:off x="86628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0" y="365715"/>
            <a:ext cx="4320000" cy="666598"/>
            <a:chOff x="7005478" y="1387528"/>
            <a:chExt cx="4320000" cy="666598"/>
          </a:xfrm>
        </p:grpSpPr>
        <p:grpSp>
          <p:nvGrpSpPr>
            <p:cNvPr id="161" name="组合 160"/>
            <p:cNvGrpSpPr/>
            <p:nvPr/>
          </p:nvGrpSpPr>
          <p:grpSpPr>
            <a:xfrm>
              <a:off x="7005478" y="2018126"/>
              <a:ext cx="4320000" cy="36000"/>
              <a:chOff x="3936000" y="1512047"/>
              <a:chExt cx="4320000" cy="36000"/>
            </a:xfrm>
          </p:grpSpPr>
          <p:sp>
            <p:nvSpPr>
              <p:cNvPr id="165" name="矩形 1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矩形 16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2" name="组合 161"/>
            <p:cNvGrpSpPr/>
            <p:nvPr/>
          </p:nvGrpSpPr>
          <p:grpSpPr>
            <a:xfrm>
              <a:off x="7005478" y="1387528"/>
              <a:ext cx="3956050" cy="574375"/>
              <a:chOff x="681" y="3617"/>
              <a:chExt cx="7384" cy="900"/>
            </a:xfrm>
          </p:grpSpPr>
          <p:sp>
            <p:nvSpPr>
              <p:cNvPr id="16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6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p14:dur="0" advTm="5926"/>
    </mc:Choice>
    <mc:Fallback xmlns="">
      <p:transition advTm="5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70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47" presetClass="entr" presetSubtype="0" fill="hold" grpId="0" nodeType="withEffect">
                                  <p:stCondLst>
                                    <p:cond delay="12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anim calcmode="lin" valueType="num">
                                      <p:cBhvr>
                                        <p:cTn id="18" dur="500" fill="hold"/>
                                        <p:tgtEl>
                                          <p:spTgt spid="46"/>
                                        </p:tgtEl>
                                        <p:attrNameLst>
                                          <p:attrName>ppt_x</p:attrName>
                                        </p:attrNameLst>
                                      </p:cBhvr>
                                      <p:tavLst>
                                        <p:tav tm="0">
                                          <p:val>
                                            <p:strVal val="#ppt_x"/>
                                          </p:val>
                                        </p:tav>
                                        <p:tav tm="100000">
                                          <p:val>
                                            <p:strVal val="#ppt_x"/>
                                          </p:val>
                                        </p:tav>
                                      </p:tavLst>
                                    </p:anim>
                                    <p:anim calcmode="lin" valueType="num">
                                      <p:cBhvr>
                                        <p:cTn id="19" dur="500" fill="hold"/>
                                        <p:tgtEl>
                                          <p:spTgt spid="46"/>
                                        </p:tgtEl>
                                        <p:attrNameLst>
                                          <p:attrName>ppt_y</p:attrName>
                                        </p:attrNameLst>
                                      </p:cBhvr>
                                      <p:tavLst>
                                        <p:tav tm="0">
                                          <p:val>
                                            <p:strVal val="#ppt_y-.1"/>
                                          </p:val>
                                        </p:tav>
                                        <p:tav tm="100000">
                                          <p:val>
                                            <p:strVal val="#ppt_y"/>
                                          </p:val>
                                        </p:tav>
                                      </p:tavLst>
                                    </p:anim>
                                  </p:childTnLst>
                                </p:cTn>
                              </p:par>
                              <p:par>
                                <p:cTn id="20" presetID="16" presetClass="entr" presetSubtype="37" fill="hold" nodeType="withEffect">
                                  <p:stCondLst>
                                    <p:cond delay="1200"/>
                                  </p:stCondLst>
                                  <p:childTnLst>
                                    <p:set>
                                      <p:cBhvr>
                                        <p:cTn id="21" dur="1" fill="hold">
                                          <p:stCondLst>
                                            <p:cond delay="0"/>
                                          </p:stCondLst>
                                        </p:cTn>
                                        <p:tgtEl>
                                          <p:spTgt spid="47"/>
                                        </p:tgtEl>
                                        <p:attrNameLst>
                                          <p:attrName>style.visibility</p:attrName>
                                        </p:attrNameLst>
                                      </p:cBhvr>
                                      <p:to>
                                        <p:strVal val="visible"/>
                                      </p:to>
                                    </p:set>
                                    <p:animEffect transition="in" filter="barn(outVertical)">
                                      <p:cBhvr>
                                        <p:cTn id="22" dur="500"/>
                                        <p:tgtEl>
                                          <p:spTgt spid="47"/>
                                        </p:tgtEl>
                                      </p:cBhvr>
                                    </p:animEffect>
                                  </p:childTnLst>
                                </p:cTn>
                              </p:par>
                              <p:par>
                                <p:cTn id="23" presetID="42" presetClass="entr" presetSubtype="0" fill="hold" grpId="0" nodeType="withEffect">
                                  <p:stCondLst>
                                    <p:cond delay="120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anim calcmode="lin" valueType="num">
                                      <p:cBhvr>
                                        <p:cTn id="26" dur="500" fill="hold"/>
                                        <p:tgtEl>
                                          <p:spTgt spid="44"/>
                                        </p:tgtEl>
                                        <p:attrNameLst>
                                          <p:attrName>ppt_x</p:attrName>
                                        </p:attrNameLst>
                                      </p:cBhvr>
                                      <p:tavLst>
                                        <p:tav tm="0">
                                          <p:val>
                                            <p:strVal val="#ppt_x"/>
                                          </p:val>
                                        </p:tav>
                                        <p:tav tm="100000">
                                          <p:val>
                                            <p:strVal val="#ppt_x"/>
                                          </p:val>
                                        </p:tav>
                                      </p:tavLst>
                                    </p:anim>
                                    <p:anim calcmode="lin" valueType="num">
                                      <p:cBhvr>
                                        <p:cTn id="27" dur="500" fill="hold"/>
                                        <p:tgtEl>
                                          <p:spTgt spid="44"/>
                                        </p:tgtEl>
                                        <p:attrNameLst>
                                          <p:attrName>ppt_y</p:attrName>
                                        </p:attrNameLst>
                                      </p:cBhvr>
                                      <p:tavLst>
                                        <p:tav tm="0">
                                          <p:val>
                                            <p:strVal val="#ppt_y+.1"/>
                                          </p:val>
                                        </p:tav>
                                        <p:tav tm="100000">
                                          <p:val>
                                            <p:strVal val="#ppt_y"/>
                                          </p:val>
                                        </p:tav>
                                      </p:tavLst>
                                    </p:anim>
                                  </p:childTnLst>
                                </p:cTn>
                              </p:par>
                              <p:par>
                                <p:cTn id="28" presetID="53" presetClass="entr" presetSubtype="16" fill="hold" nodeType="withEffect">
                                  <p:stCondLst>
                                    <p:cond delay="170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par>
                                <p:cTn id="33" presetID="53" presetClass="entr" presetSubtype="16" fill="hold" grpId="0" nodeType="withEffect">
                                  <p:stCondLst>
                                    <p:cond delay="17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22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anim calcmode="lin" valueType="num">
                                      <p:cBhvr>
                                        <p:cTn id="41" dur="500" fill="hold"/>
                                        <p:tgtEl>
                                          <p:spTgt spid="88"/>
                                        </p:tgtEl>
                                        <p:attrNameLst>
                                          <p:attrName>ppt_x</p:attrName>
                                        </p:attrNameLst>
                                      </p:cBhvr>
                                      <p:tavLst>
                                        <p:tav tm="0">
                                          <p:val>
                                            <p:strVal val="#ppt_x"/>
                                          </p:val>
                                        </p:tav>
                                        <p:tav tm="100000">
                                          <p:val>
                                            <p:strVal val="#ppt_x"/>
                                          </p:val>
                                        </p:tav>
                                      </p:tavLst>
                                    </p:anim>
                                    <p:anim calcmode="lin" valueType="num">
                                      <p:cBhvr>
                                        <p:cTn id="42" dur="500" fill="hold"/>
                                        <p:tgtEl>
                                          <p:spTgt spid="88"/>
                                        </p:tgtEl>
                                        <p:attrNameLst>
                                          <p:attrName>ppt_y</p:attrName>
                                        </p:attrNameLst>
                                      </p:cBhvr>
                                      <p:tavLst>
                                        <p:tav tm="0">
                                          <p:val>
                                            <p:strVal val="#ppt_y-.1"/>
                                          </p:val>
                                        </p:tav>
                                        <p:tav tm="100000">
                                          <p:val>
                                            <p:strVal val="#ppt_y"/>
                                          </p:val>
                                        </p:tav>
                                      </p:tavLst>
                                    </p:anim>
                                  </p:childTnLst>
                                </p:cTn>
                              </p:par>
                              <p:par>
                                <p:cTn id="43" presetID="16" presetClass="entr" presetSubtype="37" fill="hold" nodeType="withEffect">
                                  <p:stCondLst>
                                    <p:cond delay="2200"/>
                                  </p:stCondLst>
                                  <p:childTnLst>
                                    <p:set>
                                      <p:cBhvr>
                                        <p:cTn id="44" dur="1" fill="hold">
                                          <p:stCondLst>
                                            <p:cond delay="0"/>
                                          </p:stCondLst>
                                        </p:cTn>
                                        <p:tgtEl>
                                          <p:spTgt spid="89"/>
                                        </p:tgtEl>
                                        <p:attrNameLst>
                                          <p:attrName>style.visibility</p:attrName>
                                        </p:attrNameLst>
                                      </p:cBhvr>
                                      <p:to>
                                        <p:strVal val="visible"/>
                                      </p:to>
                                    </p:set>
                                    <p:animEffect transition="in" filter="barn(outVertical)">
                                      <p:cBhvr>
                                        <p:cTn id="45" dur="500"/>
                                        <p:tgtEl>
                                          <p:spTgt spid="89"/>
                                        </p:tgtEl>
                                      </p:cBhvr>
                                    </p:animEffect>
                                  </p:childTnLst>
                                </p:cTn>
                              </p:par>
                              <p:par>
                                <p:cTn id="46" presetID="42" presetClass="entr" presetSubtype="0" fill="hold" grpId="0" nodeType="withEffect">
                                  <p:stCondLst>
                                    <p:cond delay="220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anim calcmode="lin" valueType="num">
                                      <p:cBhvr>
                                        <p:cTn id="49" dur="500" fill="hold"/>
                                        <p:tgtEl>
                                          <p:spTgt spid="86"/>
                                        </p:tgtEl>
                                        <p:attrNameLst>
                                          <p:attrName>ppt_x</p:attrName>
                                        </p:attrNameLst>
                                      </p:cBhvr>
                                      <p:tavLst>
                                        <p:tav tm="0">
                                          <p:val>
                                            <p:strVal val="#ppt_x"/>
                                          </p:val>
                                        </p:tav>
                                        <p:tav tm="100000">
                                          <p:val>
                                            <p:strVal val="#ppt_x"/>
                                          </p:val>
                                        </p:tav>
                                      </p:tavLst>
                                    </p:anim>
                                    <p:anim calcmode="lin" valueType="num">
                                      <p:cBhvr>
                                        <p:cTn id="50" dur="500" fill="hold"/>
                                        <p:tgtEl>
                                          <p:spTgt spid="86"/>
                                        </p:tgtEl>
                                        <p:attrNameLst>
                                          <p:attrName>ppt_y</p:attrName>
                                        </p:attrNameLst>
                                      </p:cBhvr>
                                      <p:tavLst>
                                        <p:tav tm="0">
                                          <p:val>
                                            <p:strVal val="#ppt_y+.1"/>
                                          </p:val>
                                        </p:tav>
                                        <p:tav tm="100000">
                                          <p:val>
                                            <p:strVal val="#ppt_y"/>
                                          </p:val>
                                        </p:tav>
                                      </p:tavLst>
                                    </p:anim>
                                  </p:childTnLst>
                                </p:cTn>
                              </p:par>
                              <p:par>
                                <p:cTn id="51" presetID="53" presetClass="entr" presetSubtype="16" fill="hold" nodeType="withEffect">
                                  <p:stCondLst>
                                    <p:cond delay="2700"/>
                                  </p:stCondLst>
                                  <p:childTnLst>
                                    <p:set>
                                      <p:cBhvr>
                                        <p:cTn id="52" dur="1" fill="hold">
                                          <p:stCondLst>
                                            <p:cond delay="0"/>
                                          </p:stCondLst>
                                        </p:cTn>
                                        <p:tgtEl>
                                          <p:spTgt spid="90"/>
                                        </p:tgtEl>
                                        <p:attrNameLst>
                                          <p:attrName>style.visibility</p:attrName>
                                        </p:attrNameLst>
                                      </p:cBhvr>
                                      <p:to>
                                        <p:strVal val="visible"/>
                                      </p:to>
                                    </p:set>
                                    <p:anim calcmode="lin" valueType="num">
                                      <p:cBhvr>
                                        <p:cTn id="53" dur="500" fill="hold"/>
                                        <p:tgtEl>
                                          <p:spTgt spid="90"/>
                                        </p:tgtEl>
                                        <p:attrNameLst>
                                          <p:attrName>ppt_w</p:attrName>
                                        </p:attrNameLst>
                                      </p:cBhvr>
                                      <p:tavLst>
                                        <p:tav tm="0">
                                          <p:val>
                                            <p:fltVal val="0"/>
                                          </p:val>
                                        </p:tav>
                                        <p:tav tm="100000">
                                          <p:val>
                                            <p:strVal val="#ppt_w"/>
                                          </p:val>
                                        </p:tav>
                                      </p:tavLst>
                                    </p:anim>
                                    <p:anim calcmode="lin" valueType="num">
                                      <p:cBhvr>
                                        <p:cTn id="54" dur="500" fill="hold"/>
                                        <p:tgtEl>
                                          <p:spTgt spid="90"/>
                                        </p:tgtEl>
                                        <p:attrNameLst>
                                          <p:attrName>ppt_h</p:attrName>
                                        </p:attrNameLst>
                                      </p:cBhvr>
                                      <p:tavLst>
                                        <p:tav tm="0">
                                          <p:val>
                                            <p:fltVal val="0"/>
                                          </p:val>
                                        </p:tav>
                                        <p:tav tm="100000">
                                          <p:val>
                                            <p:strVal val="#ppt_h"/>
                                          </p:val>
                                        </p:tav>
                                      </p:tavLst>
                                    </p:anim>
                                    <p:animEffect transition="in" filter="fade">
                                      <p:cBhvr>
                                        <p:cTn id="55" dur="500"/>
                                        <p:tgtEl>
                                          <p:spTgt spid="90"/>
                                        </p:tgtEl>
                                      </p:cBhvr>
                                    </p:animEffect>
                                  </p:childTnLst>
                                </p:cTn>
                              </p:par>
                              <p:par>
                                <p:cTn id="56" presetID="53" presetClass="entr" presetSubtype="16" fill="hold" grpId="0" nodeType="withEffect">
                                  <p:stCondLst>
                                    <p:cond delay="27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47" presetClass="entr" presetSubtype="0" fill="hold" grpId="0" nodeType="withEffect">
                                  <p:stCondLst>
                                    <p:cond delay="3200"/>
                                  </p:stCondLst>
                                  <p:childTnLst>
                                    <p:set>
                                      <p:cBhvr>
                                        <p:cTn id="62" dur="1" fill="hold">
                                          <p:stCondLst>
                                            <p:cond delay="0"/>
                                          </p:stCondLst>
                                        </p:cTn>
                                        <p:tgtEl>
                                          <p:spTgt spid="123"/>
                                        </p:tgtEl>
                                        <p:attrNameLst>
                                          <p:attrName>style.visibility</p:attrName>
                                        </p:attrNameLst>
                                      </p:cBhvr>
                                      <p:to>
                                        <p:strVal val="visible"/>
                                      </p:to>
                                    </p:set>
                                    <p:animEffect transition="in" filter="fade">
                                      <p:cBhvr>
                                        <p:cTn id="63" dur="500"/>
                                        <p:tgtEl>
                                          <p:spTgt spid="123"/>
                                        </p:tgtEl>
                                      </p:cBhvr>
                                    </p:animEffect>
                                    <p:anim calcmode="lin" valueType="num">
                                      <p:cBhvr>
                                        <p:cTn id="64" dur="500" fill="hold"/>
                                        <p:tgtEl>
                                          <p:spTgt spid="123"/>
                                        </p:tgtEl>
                                        <p:attrNameLst>
                                          <p:attrName>ppt_x</p:attrName>
                                        </p:attrNameLst>
                                      </p:cBhvr>
                                      <p:tavLst>
                                        <p:tav tm="0">
                                          <p:val>
                                            <p:strVal val="#ppt_x"/>
                                          </p:val>
                                        </p:tav>
                                        <p:tav tm="100000">
                                          <p:val>
                                            <p:strVal val="#ppt_x"/>
                                          </p:val>
                                        </p:tav>
                                      </p:tavLst>
                                    </p:anim>
                                    <p:anim calcmode="lin" valueType="num">
                                      <p:cBhvr>
                                        <p:cTn id="65" dur="500" fill="hold"/>
                                        <p:tgtEl>
                                          <p:spTgt spid="123"/>
                                        </p:tgtEl>
                                        <p:attrNameLst>
                                          <p:attrName>ppt_y</p:attrName>
                                        </p:attrNameLst>
                                      </p:cBhvr>
                                      <p:tavLst>
                                        <p:tav tm="0">
                                          <p:val>
                                            <p:strVal val="#ppt_y-.1"/>
                                          </p:val>
                                        </p:tav>
                                        <p:tav tm="100000">
                                          <p:val>
                                            <p:strVal val="#ppt_y"/>
                                          </p:val>
                                        </p:tav>
                                      </p:tavLst>
                                    </p:anim>
                                  </p:childTnLst>
                                </p:cTn>
                              </p:par>
                              <p:par>
                                <p:cTn id="66" presetID="16" presetClass="entr" presetSubtype="37" fill="hold" nodeType="withEffect">
                                  <p:stCondLst>
                                    <p:cond delay="3200"/>
                                  </p:stCondLst>
                                  <p:childTnLst>
                                    <p:set>
                                      <p:cBhvr>
                                        <p:cTn id="67" dur="1" fill="hold">
                                          <p:stCondLst>
                                            <p:cond delay="0"/>
                                          </p:stCondLst>
                                        </p:cTn>
                                        <p:tgtEl>
                                          <p:spTgt spid="124"/>
                                        </p:tgtEl>
                                        <p:attrNameLst>
                                          <p:attrName>style.visibility</p:attrName>
                                        </p:attrNameLst>
                                      </p:cBhvr>
                                      <p:to>
                                        <p:strVal val="visible"/>
                                      </p:to>
                                    </p:set>
                                    <p:animEffect transition="in" filter="barn(outVertical)">
                                      <p:cBhvr>
                                        <p:cTn id="68" dur="500"/>
                                        <p:tgtEl>
                                          <p:spTgt spid="124"/>
                                        </p:tgtEl>
                                      </p:cBhvr>
                                    </p:animEffect>
                                  </p:childTnLst>
                                </p:cTn>
                              </p:par>
                              <p:par>
                                <p:cTn id="69" presetID="42" presetClass="entr" presetSubtype="0" fill="hold" grpId="0" nodeType="withEffect">
                                  <p:stCondLst>
                                    <p:cond delay="3200"/>
                                  </p:stCondLst>
                                  <p:childTnLst>
                                    <p:set>
                                      <p:cBhvr>
                                        <p:cTn id="70" dur="1" fill="hold">
                                          <p:stCondLst>
                                            <p:cond delay="0"/>
                                          </p:stCondLst>
                                        </p:cTn>
                                        <p:tgtEl>
                                          <p:spTgt spid="121"/>
                                        </p:tgtEl>
                                        <p:attrNameLst>
                                          <p:attrName>style.visibility</p:attrName>
                                        </p:attrNameLst>
                                      </p:cBhvr>
                                      <p:to>
                                        <p:strVal val="visible"/>
                                      </p:to>
                                    </p:set>
                                    <p:animEffect transition="in" filter="fade">
                                      <p:cBhvr>
                                        <p:cTn id="71" dur="500"/>
                                        <p:tgtEl>
                                          <p:spTgt spid="121"/>
                                        </p:tgtEl>
                                      </p:cBhvr>
                                    </p:animEffect>
                                    <p:anim calcmode="lin" valueType="num">
                                      <p:cBhvr>
                                        <p:cTn id="72" dur="500" fill="hold"/>
                                        <p:tgtEl>
                                          <p:spTgt spid="121"/>
                                        </p:tgtEl>
                                        <p:attrNameLst>
                                          <p:attrName>ppt_x</p:attrName>
                                        </p:attrNameLst>
                                      </p:cBhvr>
                                      <p:tavLst>
                                        <p:tav tm="0">
                                          <p:val>
                                            <p:strVal val="#ppt_x"/>
                                          </p:val>
                                        </p:tav>
                                        <p:tav tm="100000">
                                          <p:val>
                                            <p:strVal val="#ppt_x"/>
                                          </p:val>
                                        </p:tav>
                                      </p:tavLst>
                                    </p:anim>
                                    <p:anim calcmode="lin" valueType="num">
                                      <p:cBhvr>
                                        <p:cTn id="73" dur="500" fill="hold"/>
                                        <p:tgtEl>
                                          <p:spTgt spid="121"/>
                                        </p:tgtEl>
                                        <p:attrNameLst>
                                          <p:attrName>ppt_y</p:attrName>
                                        </p:attrNameLst>
                                      </p:cBhvr>
                                      <p:tavLst>
                                        <p:tav tm="0">
                                          <p:val>
                                            <p:strVal val="#ppt_y+.1"/>
                                          </p:val>
                                        </p:tav>
                                        <p:tav tm="100000">
                                          <p:val>
                                            <p:strVal val="#ppt_y"/>
                                          </p:val>
                                        </p:tav>
                                      </p:tavLst>
                                    </p:anim>
                                  </p:childTnLst>
                                </p:cTn>
                              </p:par>
                              <p:par>
                                <p:cTn id="74" presetID="53" presetClass="entr" presetSubtype="16" fill="hold" nodeType="withEffect">
                                  <p:stCondLst>
                                    <p:cond delay="3700"/>
                                  </p:stCondLst>
                                  <p:childTnLst>
                                    <p:set>
                                      <p:cBhvr>
                                        <p:cTn id="75" dur="1" fill="hold">
                                          <p:stCondLst>
                                            <p:cond delay="0"/>
                                          </p:stCondLst>
                                        </p:cTn>
                                        <p:tgtEl>
                                          <p:spTgt spid="125"/>
                                        </p:tgtEl>
                                        <p:attrNameLst>
                                          <p:attrName>style.visibility</p:attrName>
                                        </p:attrNameLst>
                                      </p:cBhvr>
                                      <p:to>
                                        <p:strVal val="visible"/>
                                      </p:to>
                                    </p:set>
                                    <p:anim calcmode="lin" valueType="num">
                                      <p:cBhvr>
                                        <p:cTn id="76" dur="500" fill="hold"/>
                                        <p:tgtEl>
                                          <p:spTgt spid="125"/>
                                        </p:tgtEl>
                                        <p:attrNameLst>
                                          <p:attrName>ppt_w</p:attrName>
                                        </p:attrNameLst>
                                      </p:cBhvr>
                                      <p:tavLst>
                                        <p:tav tm="0">
                                          <p:val>
                                            <p:fltVal val="0"/>
                                          </p:val>
                                        </p:tav>
                                        <p:tav tm="100000">
                                          <p:val>
                                            <p:strVal val="#ppt_w"/>
                                          </p:val>
                                        </p:tav>
                                      </p:tavLst>
                                    </p:anim>
                                    <p:anim calcmode="lin" valueType="num">
                                      <p:cBhvr>
                                        <p:cTn id="77" dur="500" fill="hold"/>
                                        <p:tgtEl>
                                          <p:spTgt spid="125"/>
                                        </p:tgtEl>
                                        <p:attrNameLst>
                                          <p:attrName>ppt_h</p:attrName>
                                        </p:attrNameLst>
                                      </p:cBhvr>
                                      <p:tavLst>
                                        <p:tav tm="0">
                                          <p:val>
                                            <p:fltVal val="0"/>
                                          </p:val>
                                        </p:tav>
                                        <p:tav tm="100000">
                                          <p:val>
                                            <p:strVal val="#ppt_h"/>
                                          </p:val>
                                        </p:tav>
                                      </p:tavLst>
                                    </p:anim>
                                    <p:animEffect transition="in" filter="fade">
                                      <p:cBhvr>
                                        <p:cTn id="78" dur="500"/>
                                        <p:tgtEl>
                                          <p:spTgt spid="125"/>
                                        </p:tgtEl>
                                      </p:cBhvr>
                                    </p:animEffect>
                                  </p:childTnLst>
                                </p:cTn>
                              </p:par>
                              <p:par>
                                <p:cTn id="79" presetID="53" presetClass="entr" presetSubtype="16" fill="hold" grpId="0" nodeType="withEffect">
                                  <p:stCondLst>
                                    <p:cond delay="3700"/>
                                  </p:stCondLst>
                                  <p:childTnLst>
                                    <p:set>
                                      <p:cBhvr>
                                        <p:cTn id="80" dur="1" fill="hold">
                                          <p:stCondLst>
                                            <p:cond delay="0"/>
                                          </p:stCondLst>
                                        </p:cTn>
                                        <p:tgtEl>
                                          <p:spTgt spid="157"/>
                                        </p:tgtEl>
                                        <p:attrNameLst>
                                          <p:attrName>style.visibility</p:attrName>
                                        </p:attrNameLst>
                                      </p:cBhvr>
                                      <p:to>
                                        <p:strVal val="visible"/>
                                      </p:to>
                                    </p:set>
                                    <p:anim calcmode="lin" valueType="num">
                                      <p:cBhvr>
                                        <p:cTn id="81" dur="500" fill="hold"/>
                                        <p:tgtEl>
                                          <p:spTgt spid="157"/>
                                        </p:tgtEl>
                                        <p:attrNameLst>
                                          <p:attrName>ppt_w</p:attrName>
                                        </p:attrNameLst>
                                      </p:cBhvr>
                                      <p:tavLst>
                                        <p:tav tm="0">
                                          <p:val>
                                            <p:fltVal val="0"/>
                                          </p:val>
                                        </p:tav>
                                        <p:tav tm="100000">
                                          <p:val>
                                            <p:strVal val="#ppt_w"/>
                                          </p:val>
                                        </p:tav>
                                      </p:tavLst>
                                    </p:anim>
                                    <p:anim calcmode="lin" valueType="num">
                                      <p:cBhvr>
                                        <p:cTn id="82" dur="500" fill="hold"/>
                                        <p:tgtEl>
                                          <p:spTgt spid="157"/>
                                        </p:tgtEl>
                                        <p:attrNameLst>
                                          <p:attrName>ppt_h</p:attrName>
                                        </p:attrNameLst>
                                      </p:cBhvr>
                                      <p:tavLst>
                                        <p:tav tm="0">
                                          <p:val>
                                            <p:fltVal val="0"/>
                                          </p:val>
                                        </p:tav>
                                        <p:tav tm="100000">
                                          <p:val>
                                            <p:strVal val="#ppt_h"/>
                                          </p:val>
                                        </p:tav>
                                      </p:tavLst>
                                    </p:anim>
                                    <p:animEffect transition="in" filter="fade">
                                      <p:cBhvr>
                                        <p:cTn id="83" dur="500"/>
                                        <p:tgtEl>
                                          <p:spTgt spid="157"/>
                                        </p:tgtEl>
                                      </p:cBhvr>
                                    </p:animEffect>
                                  </p:childTnLst>
                                </p:cTn>
                              </p:par>
                              <p:par>
                                <p:cTn id="84" presetID="47" presetClass="entr" presetSubtype="0" fill="hold" grpId="0" nodeType="withEffect">
                                  <p:stCondLst>
                                    <p:cond delay="4200"/>
                                  </p:stCondLst>
                                  <p:childTnLst>
                                    <p:set>
                                      <p:cBhvr>
                                        <p:cTn id="85" dur="1" fill="hold">
                                          <p:stCondLst>
                                            <p:cond delay="0"/>
                                          </p:stCondLst>
                                        </p:cTn>
                                        <p:tgtEl>
                                          <p:spTgt spid="158"/>
                                        </p:tgtEl>
                                        <p:attrNameLst>
                                          <p:attrName>style.visibility</p:attrName>
                                        </p:attrNameLst>
                                      </p:cBhvr>
                                      <p:to>
                                        <p:strVal val="visible"/>
                                      </p:to>
                                    </p:set>
                                    <p:animEffect transition="in" filter="fade">
                                      <p:cBhvr>
                                        <p:cTn id="86" dur="500"/>
                                        <p:tgtEl>
                                          <p:spTgt spid="158"/>
                                        </p:tgtEl>
                                      </p:cBhvr>
                                    </p:animEffect>
                                    <p:anim calcmode="lin" valueType="num">
                                      <p:cBhvr>
                                        <p:cTn id="87" dur="500" fill="hold"/>
                                        <p:tgtEl>
                                          <p:spTgt spid="158"/>
                                        </p:tgtEl>
                                        <p:attrNameLst>
                                          <p:attrName>ppt_x</p:attrName>
                                        </p:attrNameLst>
                                      </p:cBhvr>
                                      <p:tavLst>
                                        <p:tav tm="0">
                                          <p:val>
                                            <p:strVal val="#ppt_x"/>
                                          </p:val>
                                        </p:tav>
                                        <p:tav tm="100000">
                                          <p:val>
                                            <p:strVal val="#ppt_x"/>
                                          </p:val>
                                        </p:tav>
                                      </p:tavLst>
                                    </p:anim>
                                    <p:anim calcmode="lin" valueType="num">
                                      <p:cBhvr>
                                        <p:cTn id="88" dur="500" fill="hold"/>
                                        <p:tgtEl>
                                          <p:spTgt spid="158"/>
                                        </p:tgtEl>
                                        <p:attrNameLst>
                                          <p:attrName>ppt_y</p:attrName>
                                        </p:attrNameLst>
                                      </p:cBhvr>
                                      <p:tavLst>
                                        <p:tav tm="0">
                                          <p:val>
                                            <p:strVal val="#ppt_y-.1"/>
                                          </p:val>
                                        </p:tav>
                                        <p:tav tm="100000">
                                          <p:val>
                                            <p:strVal val="#ppt_y"/>
                                          </p:val>
                                        </p:tav>
                                      </p:tavLst>
                                    </p:anim>
                                  </p:childTnLst>
                                </p:cTn>
                              </p:par>
                              <p:par>
                                <p:cTn id="89" presetID="16" presetClass="entr" presetSubtype="37" fill="hold" nodeType="withEffect">
                                  <p:stCondLst>
                                    <p:cond delay="4200"/>
                                  </p:stCondLst>
                                  <p:childTnLst>
                                    <p:set>
                                      <p:cBhvr>
                                        <p:cTn id="90" dur="1" fill="hold">
                                          <p:stCondLst>
                                            <p:cond delay="0"/>
                                          </p:stCondLst>
                                        </p:cTn>
                                        <p:tgtEl>
                                          <p:spTgt spid="159"/>
                                        </p:tgtEl>
                                        <p:attrNameLst>
                                          <p:attrName>style.visibility</p:attrName>
                                        </p:attrNameLst>
                                      </p:cBhvr>
                                      <p:to>
                                        <p:strVal val="visible"/>
                                      </p:to>
                                    </p:set>
                                    <p:animEffect transition="in" filter="barn(outVertical)">
                                      <p:cBhvr>
                                        <p:cTn id="91" dur="500"/>
                                        <p:tgtEl>
                                          <p:spTgt spid="159"/>
                                        </p:tgtEl>
                                      </p:cBhvr>
                                    </p:animEffect>
                                  </p:childTnLst>
                                </p:cTn>
                              </p:par>
                              <p:par>
                                <p:cTn id="92" presetID="42" presetClass="entr" presetSubtype="0" fill="hold" grpId="0" nodeType="withEffect">
                                  <p:stCondLst>
                                    <p:cond delay="42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86" grpId="0"/>
      <p:bldP spid="87" grpId="0"/>
      <p:bldP spid="88" grpId="0"/>
      <p:bldP spid="121" grpId="0"/>
      <p:bldP spid="122" grpId="0"/>
      <p:bldP spid="123" grpId="0"/>
      <p:bldP spid="156" grpId="0"/>
      <p:bldP spid="157" grpId="0"/>
      <p:bldP spid="1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65325" y="1544120"/>
            <a:ext cx="5436000" cy="5436000"/>
          </a:xfrm>
          <a:prstGeom prst="ellipse">
            <a:avLst/>
          </a:prstGeom>
          <a:noFill/>
          <a:ln w="117475">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4" name="组合 3"/>
          <p:cNvGrpSpPr/>
          <p:nvPr/>
        </p:nvGrpSpPr>
        <p:grpSpPr>
          <a:xfrm>
            <a:off x="208057" y="2042275"/>
            <a:ext cx="4339361" cy="4346055"/>
            <a:chOff x="4030" y="1172"/>
            <a:chExt cx="5216" cy="5244"/>
          </a:xfrm>
        </p:grpSpPr>
        <p:sp>
          <p:nvSpPr>
            <p:cNvPr id="5" name="椭圆 4"/>
            <p:cNvSpPr/>
            <p:nvPr/>
          </p:nvSpPr>
          <p:spPr>
            <a:xfrm>
              <a:off x="4030" y="1200"/>
              <a:ext cx="5216" cy="5216"/>
            </a:xfrm>
            <a:prstGeom prst="ellipse">
              <a:avLst/>
            </a:prstGeom>
            <a:solidFill>
              <a:srgbClr val="2A4758"/>
            </a:solidFill>
            <a:ln>
              <a:solidFill>
                <a:schemeClr val="bg1">
                  <a:lumMod val="75000"/>
                </a:schemeClr>
              </a:solidFill>
            </a:ln>
            <a:effectLst>
              <a:outerShdw blurRad="355600" dist="508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050" name="世界"/>
            <p:cNvSpPr/>
            <p:nvPr/>
          </p:nvSpPr>
          <p:spPr bwMode="auto">
            <a:xfrm>
              <a:off x="4058" y="1172"/>
              <a:ext cx="5159" cy="5159"/>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5" name="组合 44"/>
          <p:cNvGrpSpPr/>
          <p:nvPr/>
        </p:nvGrpSpPr>
        <p:grpSpPr>
          <a:xfrm>
            <a:off x="4668720" y="4309545"/>
            <a:ext cx="720000" cy="720000"/>
            <a:chOff x="4668720" y="4309545"/>
            <a:chExt cx="720000" cy="720000"/>
          </a:xfrm>
        </p:grpSpPr>
        <p:sp>
          <p:nvSpPr>
            <p:cNvPr id="8" name="椭圆 7"/>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47" name="组合 46"/>
          <p:cNvGrpSpPr/>
          <p:nvPr/>
        </p:nvGrpSpPr>
        <p:grpSpPr>
          <a:xfrm>
            <a:off x="3936165" y="5753535"/>
            <a:ext cx="720000" cy="720000"/>
            <a:chOff x="3936165" y="5753535"/>
            <a:chExt cx="720000" cy="720000"/>
          </a:xfrm>
        </p:grpSpPr>
        <p:sp>
          <p:nvSpPr>
            <p:cNvPr id="10" name="椭圆 9"/>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2"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36" name="组合 35"/>
          <p:cNvGrpSpPr/>
          <p:nvPr/>
        </p:nvGrpSpPr>
        <p:grpSpPr>
          <a:xfrm>
            <a:off x="1117400" y="1316790"/>
            <a:ext cx="720000" cy="720000"/>
            <a:chOff x="1117400" y="1316790"/>
            <a:chExt cx="720000" cy="720000"/>
          </a:xfrm>
        </p:grpSpPr>
        <p:sp>
          <p:nvSpPr>
            <p:cNvPr id="17" name="椭圆 16"/>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9"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37" name="组合 36"/>
          <p:cNvGrpSpPr/>
          <p:nvPr/>
        </p:nvGrpSpPr>
        <p:grpSpPr>
          <a:xfrm>
            <a:off x="3084630" y="1397435"/>
            <a:ext cx="720000" cy="720000"/>
            <a:chOff x="3084630" y="1397435"/>
            <a:chExt cx="720000" cy="720000"/>
          </a:xfrm>
        </p:grpSpPr>
        <p:sp>
          <p:nvSpPr>
            <p:cNvPr id="6" name="椭圆 5"/>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44" name="组合 43"/>
          <p:cNvGrpSpPr/>
          <p:nvPr/>
        </p:nvGrpSpPr>
        <p:grpSpPr>
          <a:xfrm>
            <a:off x="4349950" y="2607745"/>
            <a:ext cx="720000" cy="720000"/>
            <a:chOff x="4349950" y="2607745"/>
            <a:chExt cx="720000" cy="720000"/>
          </a:xfrm>
        </p:grpSpPr>
        <p:sp>
          <p:nvSpPr>
            <p:cNvPr id="7" name="椭圆 6"/>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9" name="组合 48"/>
          <p:cNvGrpSpPr/>
          <p:nvPr/>
        </p:nvGrpSpPr>
        <p:grpSpPr>
          <a:xfrm>
            <a:off x="10379495" y="4110971"/>
            <a:ext cx="471421" cy="471421"/>
            <a:chOff x="4668720" y="4309545"/>
            <a:chExt cx="720000" cy="720000"/>
          </a:xfrm>
        </p:grpSpPr>
        <p:sp>
          <p:nvSpPr>
            <p:cNvPr id="50" name="椭圆 49"/>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52" name="组合 51"/>
          <p:cNvGrpSpPr/>
          <p:nvPr/>
        </p:nvGrpSpPr>
        <p:grpSpPr>
          <a:xfrm>
            <a:off x="10379495" y="4868883"/>
            <a:ext cx="471421" cy="471421"/>
            <a:chOff x="3936165" y="5753535"/>
            <a:chExt cx="720000" cy="720000"/>
          </a:xfrm>
        </p:grpSpPr>
        <p:sp>
          <p:nvSpPr>
            <p:cNvPr id="53" name="椭圆 52"/>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4"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55" name="组合 54"/>
          <p:cNvGrpSpPr/>
          <p:nvPr/>
        </p:nvGrpSpPr>
        <p:grpSpPr>
          <a:xfrm>
            <a:off x="10379495" y="1837232"/>
            <a:ext cx="471421" cy="471421"/>
            <a:chOff x="1117400" y="1316790"/>
            <a:chExt cx="720000" cy="720000"/>
          </a:xfrm>
        </p:grpSpPr>
        <p:sp>
          <p:nvSpPr>
            <p:cNvPr id="56" name="椭圆 55"/>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7"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58" name="组合 57"/>
          <p:cNvGrpSpPr/>
          <p:nvPr/>
        </p:nvGrpSpPr>
        <p:grpSpPr>
          <a:xfrm>
            <a:off x="10379495" y="2595145"/>
            <a:ext cx="471421" cy="471421"/>
            <a:chOff x="3084630" y="1397435"/>
            <a:chExt cx="720000" cy="720000"/>
          </a:xfrm>
        </p:grpSpPr>
        <p:sp>
          <p:nvSpPr>
            <p:cNvPr id="59" name="椭圆 58"/>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61" name="组合 60"/>
          <p:cNvGrpSpPr/>
          <p:nvPr/>
        </p:nvGrpSpPr>
        <p:grpSpPr>
          <a:xfrm>
            <a:off x="10379495" y="3353058"/>
            <a:ext cx="471421" cy="471421"/>
            <a:chOff x="4349950" y="2607745"/>
            <a:chExt cx="720000" cy="720000"/>
          </a:xfrm>
        </p:grpSpPr>
        <p:sp>
          <p:nvSpPr>
            <p:cNvPr id="62" name="椭圆 61"/>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sp>
        <p:nvSpPr>
          <p:cNvPr id="64" name="文本框 63"/>
          <p:cNvSpPr txBox="1"/>
          <p:nvPr/>
        </p:nvSpPr>
        <p:spPr>
          <a:xfrm flipH="1">
            <a:off x="6483384" y="1943428"/>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5" name="文本框 64"/>
          <p:cNvSpPr txBox="1"/>
          <p:nvPr/>
        </p:nvSpPr>
        <p:spPr>
          <a:xfrm flipH="1">
            <a:off x="6483384" y="2675441"/>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6" name="文本框 65"/>
          <p:cNvSpPr txBox="1"/>
          <p:nvPr/>
        </p:nvSpPr>
        <p:spPr>
          <a:xfrm flipH="1">
            <a:off x="6483384" y="3407454"/>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7" name="文本框 66"/>
          <p:cNvSpPr txBox="1"/>
          <p:nvPr/>
        </p:nvSpPr>
        <p:spPr>
          <a:xfrm flipH="1">
            <a:off x="6483384" y="4139467"/>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8" name="文本框 67"/>
          <p:cNvSpPr txBox="1"/>
          <p:nvPr/>
        </p:nvSpPr>
        <p:spPr>
          <a:xfrm flipH="1">
            <a:off x="6483384" y="4871480"/>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grpSp>
        <p:nvGrpSpPr>
          <p:cNvPr id="48" name="组合 47"/>
          <p:cNvGrpSpPr/>
          <p:nvPr/>
        </p:nvGrpSpPr>
        <p:grpSpPr>
          <a:xfrm>
            <a:off x="0" y="365715"/>
            <a:ext cx="4320000" cy="666598"/>
            <a:chOff x="7005478" y="1387528"/>
            <a:chExt cx="4320000" cy="666598"/>
          </a:xfrm>
        </p:grpSpPr>
        <p:grpSp>
          <p:nvGrpSpPr>
            <p:cNvPr id="72" name="组合 71"/>
            <p:cNvGrpSpPr/>
            <p:nvPr/>
          </p:nvGrpSpPr>
          <p:grpSpPr>
            <a:xfrm>
              <a:off x="7005478" y="2018126"/>
              <a:ext cx="4320000" cy="36000"/>
              <a:chOff x="3936000" y="1512047"/>
              <a:chExt cx="4320000" cy="36000"/>
            </a:xfrm>
          </p:grpSpPr>
          <p:sp>
            <p:nvSpPr>
              <p:cNvPr id="76" name="矩形 7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矩形 7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 name="组合 72"/>
            <p:cNvGrpSpPr/>
            <p:nvPr/>
          </p:nvGrpSpPr>
          <p:grpSpPr>
            <a:xfrm>
              <a:off x="7005478" y="1387528"/>
              <a:ext cx="3956050" cy="574375"/>
              <a:chOff x="681" y="3617"/>
              <a:chExt cx="7384" cy="900"/>
            </a:xfrm>
          </p:grpSpPr>
          <p:sp>
            <p:nvSpPr>
              <p:cNvPr id="7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25"/>
    </mc:Choice>
    <mc:Fallback xmlns="">
      <p:transition spd="slow" advTm="18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p:nvPr/>
        </p:nvSpPr>
        <p:spPr>
          <a:xfrm>
            <a:off x="3121057"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3093468"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5" name="Rectangle 42"/>
          <p:cNvSpPr/>
          <p:nvPr/>
        </p:nvSpPr>
        <p:spPr>
          <a:xfrm flipH="1">
            <a:off x="3718712" y="3054573"/>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6" name="矩形 5"/>
          <p:cNvSpPr/>
          <p:nvPr/>
        </p:nvSpPr>
        <p:spPr>
          <a:xfrm>
            <a:off x="3221582"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Rectangle 42"/>
          <p:cNvSpPr/>
          <p:nvPr/>
        </p:nvSpPr>
        <p:spPr>
          <a:xfrm flipH="1">
            <a:off x="3193994"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8" name="Rectangle 42"/>
          <p:cNvSpPr/>
          <p:nvPr/>
        </p:nvSpPr>
        <p:spPr>
          <a:xfrm flipH="1">
            <a:off x="3819237" y="5124462"/>
            <a:ext cx="2283164" cy="6667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9" name="矩形 5"/>
          <p:cNvSpPr/>
          <p:nvPr/>
        </p:nvSpPr>
        <p:spPr>
          <a:xfrm>
            <a:off x="6794102"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0" name="Rectangle 42"/>
          <p:cNvSpPr/>
          <p:nvPr/>
        </p:nvSpPr>
        <p:spPr>
          <a:xfrm flipH="1">
            <a:off x="6766514"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1" name="Rectangle 42"/>
          <p:cNvSpPr/>
          <p:nvPr/>
        </p:nvSpPr>
        <p:spPr>
          <a:xfrm flipH="1">
            <a:off x="7391757"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矩形 5"/>
          <p:cNvSpPr/>
          <p:nvPr/>
        </p:nvSpPr>
        <p:spPr>
          <a:xfrm>
            <a:off x="6894626"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3" name="Rectangle 42"/>
          <p:cNvSpPr/>
          <p:nvPr/>
        </p:nvSpPr>
        <p:spPr>
          <a:xfrm flipH="1">
            <a:off x="6867039"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4" name="Rectangle 42"/>
          <p:cNvSpPr/>
          <p:nvPr/>
        </p:nvSpPr>
        <p:spPr>
          <a:xfrm flipH="1">
            <a:off x="7492283" y="5124462"/>
            <a:ext cx="2283164" cy="7683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grpSp>
        <p:nvGrpSpPr>
          <p:cNvPr id="15" name="组合 14"/>
          <p:cNvGrpSpPr/>
          <p:nvPr/>
        </p:nvGrpSpPr>
        <p:grpSpPr>
          <a:xfrm>
            <a:off x="0" y="365715"/>
            <a:ext cx="4320000" cy="666598"/>
            <a:chOff x="7005478" y="1387528"/>
            <a:chExt cx="4320000" cy="666598"/>
          </a:xfrm>
        </p:grpSpPr>
        <p:grpSp>
          <p:nvGrpSpPr>
            <p:cNvPr id="16" name="组合 15"/>
            <p:cNvGrpSpPr/>
            <p:nvPr/>
          </p:nvGrpSpPr>
          <p:grpSpPr>
            <a:xfrm>
              <a:off x="7005478" y="2018126"/>
              <a:ext cx="4320000" cy="36000"/>
              <a:chOff x="3936000" y="1512047"/>
              <a:chExt cx="4320000" cy="36000"/>
            </a:xfrm>
          </p:grpSpPr>
          <p:sp>
            <p:nvSpPr>
              <p:cNvPr id="20" name="矩形 19"/>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a:off x="7005478" y="1387528"/>
              <a:ext cx="3956050" cy="574375"/>
              <a:chOff x="681" y="3617"/>
              <a:chExt cx="7384" cy="900"/>
            </a:xfrm>
          </p:grpSpPr>
          <p:sp>
            <p:nvSpPr>
              <p:cNvPr id="18"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9"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1152461"/>
      </p:ext>
    </p:extLst>
  </p:cSld>
  <p:clrMapOvr>
    <a:masterClrMapping/>
  </p:clrMapOvr>
  <mc:AlternateContent xmlns:mc="http://schemas.openxmlformats.org/markup-compatibility/2006" xmlns:p14="http://schemas.microsoft.com/office/powerpoint/2010/main">
    <mc:Choice Requires="p14">
      <p:transition p14:dur="0" advTm="10966"/>
    </mc:Choice>
    <mc:Fallback xmlns="">
      <p:transition advTm="10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ppt_w</p:attrName>
                                        </p:attrNameLst>
                                      </p:cBhvr>
                                      <p:tavLst>
                                        <p:tav tm="0" fmla="#ppt_w*sin(2.5*pi*$)">
                                          <p:val>
                                            <p:fltVal val="0"/>
                                          </p:val>
                                        </p:tav>
                                        <p:tav tm="100000">
                                          <p:val>
                                            <p:fltVal val="1"/>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5"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ppt_w</p:attrName>
                                        </p:attrNameLst>
                                      </p:cBhvr>
                                      <p:tavLst>
                                        <p:tav tm="0" fmla="#ppt_w*sin(2.5*pi*$)">
                                          <p:val>
                                            <p:fltVal val="0"/>
                                          </p:val>
                                        </p:tav>
                                        <p:tav tm="100000">
                                          <p:val>
                                            <p:fltVal val="1"/>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5"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ppt_w</p:attrName>
                                        </p:attrNameLst>
                                      </p:cBhvr>
                                      <p:tavLst>
                                        <p:tav tm="0" fmla="#ppt_w*sin(2.5*pi*$)">
                                          <p:val>
                                            <p:fltVal val="0"/>
                                          </p:val>
                                        </p:tav>
                                        <p:tav tm="100000">
                                          <p:val>
                                            <p:fltVal val="1"/>
                                          </p:val>
                                        </p:tav>
                                      </p:tavLst>
                                    </p:anim>
                                    <p:anim calcmode="lin" valueType="num">
                                      <p:cBhvr>
                                        <p:cTn id="57" dur="1000" fill="hold"/>
                                        <p:tgtEl>
                                          <p:spTgt spid="12"/>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P spid="9" grpId="0" animBg="1"/>
      <p:bldP spid="10" grpId="0"/>
      <p:bldP spid="11" grpId="0"/>
      <p:bldP spid="12"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56652336"/>
      </p:ext>
    </p:extLst>
  </p:cSld>
  <p:clrMapOvr>
    <a:masterClrMapping/>
  </p:clrMapOvr>
  <p:transition spd="slow" advTm="119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5328" y="4040117"/>
            <a:ext cx="9125984" cy="143749"/>
          </a:xfrm>
          <a:prstGeom prst="rect">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等腰三角形 16"/>
          <p:cNvSpPr/>
          <p:nvPr/>
        </p:nvSpPr>
        <p:spPr>
          <a:xfrm rot="10800000">
            <a:off x="2595874" y="2027175"/>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4" name="椭圆 3"/>
          <p:cNvSpPr/>
          <p:nvPr/>
        </p:nvSpPr>
        <p:spPr>
          <a:xfrm>
            <a:off x="3063343"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5" name="等腰三角形 16"/>
          <p:cNvSpPr/>
          <p:nvPr/>
        </p:nvSpPr>
        <p:spPr>
          <a:xfrm rot="10800000">
            <a:off x="4540428" y="2027173"/>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6" name="椭圆 5"/>
          <p:cNvSpPr/>
          <p:nvPr/>
        </p:nvSpPr>
        <p:spPr>
          <a:xfrm>
            <a:off x="5007897" y="3908905"/>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7" name="等腰三角形 16"/>
          <p:cNvSpPr/>
          <p:nvPr/>
        </p:nvSpPr>
        <p:spPr>
          <a:xfrm rot="10800000">
            <a:off x="6484982"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8" name="椭圆 7"/>
          <p:cNvSpPr/>
          <p:nvPr/>
        </p:nvSpPr>
        <p:spPr>
          <a:xfrm>
            <a:off x="6966439"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9" name="等腰三角形 16"/>
          <p:cNvSpPr/>
          <p:nvPr/>
        </p:nvSpPr>
        <p:spPr>
          <a:xfrm rot="10800000">
            <a:off x="8429535"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0" name="椭圆 9"/>
          <p:cNvSpPr/>
          <p:nvPr/>
        </p:nvSpPr>
        <p:spPr>
          <a:xfrm>
            <a:off x="8907905" y="3908906"/>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11" name="Rectangle 42"/>
          <p:cNvSpPr/>
          <p:nvPr/>
        </p:nvSpPr>
        <p:spPr>
          <a:xfrm flipH="1">
            <a:off x="259587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Rectangle 42"/>
          <p:cNvSpPr/>
          <p:nvPr/>
        </p:nvSpPr>
        <p:spPr>
          <a:xfrm flipH="1">
            <a:off x="454043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3" name="Rectangle 42"/>
          <p:cNvSpPr/>
          <p:nvPr/>
        </p:nvSpPr>
        <p:spPr>
          <a:xfrm flipH="1">
            <a:off x="649906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4" name="Rectangle 42"/>
          <p:cNvSpPr/>
          <p:nvPr/>
        </p:nvSpPr>
        <p:spPr>
          <a:xfrm flipH="1">
            <a:off x="844362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5" name="标题 1"/>
          <p:cNvSpPr txBox="1">
            <a:spLocks/>
          </p:cNvSpPr>
          <p:nvPr/>
        </p:nvSpPr>
        <p:spPr>
          <a:xfrm>
            <a:off x="2739975"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内部管理</a:t>
            </a:r>
          </a:p>
        </p:txBody>
      </p:sp>
      <p:sp>
        <p:nvSpPr>
          <p:cNvPr id="16" name="标题 1"/>
          <p:cNvSpPr txBox="1">
            <a:spLocks/>
          </p:cNvSpPr>
          <p:nvPr/>
        </p:nvSpPr>
        <p:spPr>
          <a:xfrm>
            <a:off x="4684529"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sp>
        <p:nvSpPr>
          <p:cNvPr id="17" name="标题 1"/>
          <p:cNvSpPr txBox="1">
            <a:spLocks/>
          </p:cNvSpPr>
          <p:nvPr/>
        </p:nvSpPr>
        <p:spPr>
          <a:xfrm>
            <a:off x="6629083"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资源管理</a:t>
            </a:r>
          </a:p>
        </p:txBody>
      </p:sp>
      <p:sp>
        <p:nvSpPr>
          <p:cNvPr id="18" name="标题 1"/>
          <p:cNvSpPr txBox="1">
            <a:spLocks/>
          </p:cNvSpPr>
          <p:nvPr/>
        </p:nvSpPr>
        <p:spPr>
          <a:xfrm>
            <a:off x="8573696"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grpSp>
        <p:nvGrpSpPr>
          <p:cNvPr id="19" name="组合 18"/>
          <p:cNvGrpSpPr/>
          <p:nvPr/>
        </p:nvGrpSpPr>
        <p:grpSpPr>
          <a:xfrm>
            <a:off x="0" y="365715"/>
            <a:ext cx="4320000" cy="666598"/>
            <a:chOff x="7005478" y="1387528"/>
            <a:chExt cx="4320000" cy="666598"/>
          </a:xfrm>
        </p:grpSpPr>
        <p:grpSp>
          <p:nvGrpSpPr>
            <p:cNvPr id="20" name="组合 19"/>
            <p:cNvGrpSpPr/>
            <p:nvPr/>
          </p:nvGrpSpPr>
          <p:grpSpPr>
            <a:xfrm>
              <a:off x="7005478" y="2018126"/>
              <a:ext cx="4320000" cy="36000"/>
              <a:chOff x="3936000" y="1512047"/>
              <a:chExt cx="4320000" cy="36000"/>
            </a:xfrm>
          </p:grpSpPr>
          <p:sp>
            <p:nvSpPr>
              <p:cNvPr id="24" name="矩形 23"/>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 name="组合 20"/>
            <p:cNvGrpSpPr/>
            <p:nvPr/>
          </p:nvGrpSpPr>
          <p:grpSpPr>
            <a:xfrm>
              <a:off x="7005478" y="1387528"/>
              <a:ext cx="3956050" cy="574375"/>
              <a:chOff x="681" y="3617"/>
              <a:chExt cx="7384" cy="900"/>
            </a:xfrm>
          </p:grpSpPr>
          <p:sp>
            <p:nvSpPr>
              <p:cNvPr id="22"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3"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78546115"/>
      </p:ext>
    </p:extLst>
  </p:cSld>
  <p:clrMapOvr>
    <a:masterClrMapping/>
  </p:clrMapOvr>
  <mc:AlternateContent xmlns:mc="http://schemas.openxmlformats.org/markup-compatibility/2006" xmlns:p14="http://schemas.microsoft.com/office/powerpoint/2010/main">
    <mc:Choice Requires="p14">
      <p:transition spd="slow" p14:dur="2000" advTm="11266"/>
    </mc:Choice>
    <mc:Fallback xmlns="">
      <p:transition spd="slow" advTm="11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gtEl>
                                      </p:cBhvr>
                                    </p:animEffect>
                                  </p:childTnLst>
                                </p:cTn>
                              </p:par>
                              <p:par>
                                <p:cTn id="19" presetID="45"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250"/>
                                        <p:tgtEl>
                                          <p:spTgt spid="4"/>
                                        </p:tgtEl>
                                      </p:cBhvr>
                                    </p:animEffect>
                                    <p:anim calcmode="lin" valueType="num">
                                      <p:cBhvr>
                                        <p:cTn id="22" dur="1250" fill="hold"/>
                                        <p:tgtEl>
                                          <p:spTgt spid="4"/>
                                        </p:tgtEl>
                                        <p:attrNameLst>
                                          <p:attrName>ppt_w</p:attrName>
                                        </p:attrNameLst>
                                      </p:cBhvr>
                                      <p:tavLst>
                                        <p:tav tm="0" fmla="#ppt_w*sin(2.5*pi*$)">
                                          <p:val>
                                            <p:fltVal val="0"/>
                                          </p:val>
                                        </p:tav>
                                        <p:tav tm="100000">
                                          <p:val>
                                            <p:fltVal val="1"/>
                                          </p:val>
                                        </p:tav>
                                      </p:tavLst>
                                    </p:anim>
                                    <p:anim calcmode="lin" valueType="num">
                                      <p:cBhvr>
                                        <p:cTn id="23" dur="1250" fill="hold"/>
                                        <p:tgtEl>
                                          <p:spTgt spid="4"/>
                                        </p:tgtEl>
                                        <p:attrNameLst>
                                          <p:attrName>ppt_h</p:attrName>
                                        </p:attrNameLst>
                                      </p:cBhvr>
                                      <p:tavLst>
                                        <p:tav tm="0">
                                          <p:val>
                                            <p:strVal val="#ppt_h"/>
                                          </p:val>
                                        </p:tav>
                                        <p:tav tm="100000">
                                          <p:val>
                                            <p:strVal val="#ppt_h"/>
                                          </p:val>
                                        </p:tav>
                                      </p:tavLst>
                                    </p:anim>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750"/>
                                        <p:tgtEl>
                                          <p:spTgt spid="11"/>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8" dur="1000" fill="hold"/>
                                        <p:tgtEl>
                                          <p:spTgt spid="5"/>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5"/>
                                        </p:tgtEl>
                                      </p:cBhvr>
                                    </p:animEffect>
                                  </p:childTnLst>
                                </p:cTn>
                              </p:par>
                              <p:par>
                                <p:cTn id="43" presetID="45"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250"/>
                                        <p:tgtEl>
                                          <p:spTgt spid="6"/>
                                        </p:tgtEl>
                                      </p:cBhvr>
                                    </p:animEffect>
                                    <p:anim calcmode="lin" valueType="num">
                                      <p:cBhvr>
                                        <p:cTn id="46" dur="1250" fill="hold"/>
                                        <p:tgtEl>
                                          <p:spTgt spid="6"/>
                                        </p:tgtEl>
                                        <p:attrNameLst>
                                          <p:attrName>ppt_w</p:attrName>
                                        </p:attrNameLst>
                                      </p:cBhvr>
                                      <p:tavLst>
                                        <p:tav tm="0" fmla="#ppt_w*sin(2.5*pi*$)">
                                          <p:val>
                                            <p:fltVal val="0"/>
                                          </p:val>
                                        </p:tav>
                                        <p:tav tm="100000">
                                          <p:val>
                                            <p:fltVal val="1"/>
                                          </p:val>
                                        </p:tav>
                                      </p:tavLst>
                                    </p:anim>
                                    <p:anim calcmode="lin" valueType="num">
                                      <p:cBhvr>
                                        <p:cTn id="47" dur="1250" fill="hold"/>
                                        <p:tgtEl>
                                          <p:spTgt spid="6"/>
                                        </p:tgtEl>
                                        <p:attrNameLst>
                                          <p:attrName>ppt_h</p:attrName>
                                        </p:attrNameLst>
                                      </p:cBhvr>
                                      <p:tavLst>
                                        <p:tav tm="0">
                                          <p:val>
                                            <p:strVal val="#ppt_h"/>
                                          </p:val>
                                        </p:tav>
                                        <p:tav tm="100000">
                                          <p:val>
                                            <p:strVal val="#ppt_h"/>
                                          </p:val>
                                        </p:tav>
                                      </p:tavLst>
                                    </p:anim>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750"/>
                                        <p:tgtEl>
                                          <p:spTgt spid="12"/>
                                        </p:tgtEl>
                                      </p:cBhvr>
                                    </p:animEffect>
                                  </p:childTnLst>
                                </p:cTn>
                              </p:par>
                            </p:childTnLst>
                          </p:cTn>
                        </p:par>
                        <p:par>
                          <p:cTn id="56" fill="hold">
                            <p:stCondLst>
                              <p:cond delay="5500"/>
                            </p:stCondLst>
                            <p:childTnLst>
                              <p:par>
                                <p:cTn id="57" presetID="25"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62" dur="1000" fill="hold"/>
                                        <p:tgtEl>
                                          <p:spTgt spid="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7"/>
                                        </p:tgtEl>
                                      </p:cBhvr>
                                    </p:animEffect>
                                  </p:childTnLst>
                                </p:cTn>
                              </p:par>
                              <p:par>
                                <p:cTn id="67" presetID="45"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250"/>
                                        <p:tgtEl>
                                          <p:spTgt spid="8"/>
                                        </p:tgtEl>
                                      </p:cBhvr>
                                    </p:animEffect>
                                    <p:anim calcmode="lin" valueType="num">
                                      <p:cBhvr>
                                        <p:cTn id="70" dur="1250" fill="hold"/>
                                        <p:tgtEl>
                                          <p:spTgt spid="8"/>
                                        </p:tgtEl>
                                        <p:attrNameLst>
                                          <p:attrName>ppt_w</p:attrName>
                                        </p:attrNameLst>
                                      </p:cBhvr>
                                      <p:tavLst>
                                        <p:tav tm="0" fmla="#ppt_w*sin(2.5*pi*$)">
                                          <p:val>
                                            <p:fltVal val="0"/>
                                          </p:val>
                                        </p:tav>
                                        <p:tav tm="100000">
                                          <p:val>
                                            <p:fltVal val="1"/>
                                          </p:val>
                                        </p:tav>
                                      </p:tavLst>
                                    </p:anim>
                                    <p:anim calcmode="lin" valueType="num">
                                      <p:cBhvr>
                                        <p:cTn id="71" dur="1250" fill="hold"/>
                                        <p:tgtEl>
                                          <p:spTgt spid="8"/>
                                        </p:tgtEl>
                                        <p:attrNameLst>
                                          <p:attrName>ppt_h</p:attrName>
                                        </p:attrNameLst>
                                      </p:cBhvr>
                                      <p:tavLst>
                                        <p:tav tm="0">
                                          <p:val>
                                            <p:strVal val="#ppt_h"/>
                                          </p:val>
                                        </p:tav>
                                        <p:tav tm="100000">
                                          <p:val>
                                            <p:strVal val="#ppt_h"/>
                                          </p:val>
                                        </p:tav>
                                      </p:tavLst>
                                    </p:anim>
                                  </p:childTnLst>
                                </p:cTn>
                              </p:par>
                            </p:childTnLst>
                          </p:cTn>
                        </p:par>
                        <p:par>
                          <p:cTn id="72" fill="hold">
                            <p:stCondLst>
                              <p:cond delay="6750"/>
                            </p:stCondLst>
                            <p:childTnLst>
                              <p:par>
                                <p:cTn id="73" presetID="10"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par>
                          <p:cTn id="76" fill="hold">
                            <p:stCondLst>
                              <p:cond delay="7250"/>
                            </p:stCondLst>
                            <p:childTnLst>
                              <p:par>
                                <p:cTn id="77" presetID="10"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750"/>
                                        <p:tgtEl>
                                          <p:spTgt spid="13"/>
                                        </p:tgtEl>
                                      </p:cBhvr>
                                    </p:animEffect>
                                  </p:childTnLst>
                                </p:cTn>
                              </p:par>
                            </p:childTnLst>
                          </p:cTn>
                        </p:par>
                        <p:par>
                          <p:cTn id="80" fill="hold">
                            <p:stCondLst>
                              <p:cond delay="8000"/>
                            </p:stCondLst>
                            <p:childTnLst>
                              <p:par>
                                <p:cTn id="81" presetID="25" presetClass="entr" presetSubtype="0" fill="hold" grpId="0"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86" dur="1000" fill="hold"/>
                                        <p:tgtEl>
                                          <p:spTgt spid="9"/>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9"/>
                                        </p:tgtEl>
                                      </p:cBhvr>
                                    </p:animEffect>
                                  </p:childTnLst>
                                </p:cTn>
                              </p:par>
                              <p:par>
                                <p:cTn id="91" presetID="45"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250"/>
                                        <p:tgtEl>
                                          <p:spTgt spid="10"/>
                                        </p:tgtEl>
                                      </p:cBhvr>
                                    </p:animEffect>
                                    <p:anim calcmode="lin" valueType="num">
                                      <p:cBhvr>
                                        <p:cTn id="94" dur="1250" fill="hold"/>
                                        <p:tgtEl>
                                          <p:spTgt spid="10"/>
                                        </p:tgtEl>
                                        <p:attrNameLst>
                                          <p:attrName>ppt_w</p:attrName>
                                        </p:attrNameLst>
                                      </p:cBhvr>
                                      <p:tavLst>
                                        <p:tav tm="0" fmla="#ppt_w*sin(2.5*pi*$)">
                                          <p:val>
                                            <p:fltVal val="0"/>
                                          </p:val>
                                        </p:tav>
                                        <p:tav tm="100000">
                                          <p:val>
                                            <p:fltVal val="1"/>
                                          </p:val>
                                        </p:tav>
                                      </p:tavLst>
                                    </p:anim>
                                    <p:anim calcmode="lin" valueType="num">
                                      <p:cBhvr>
                                        <p:cTn id="95" dur="1250" fill="hold"/>
                                        <p:tgtEl>
                                          <p:spTgt spid="10"/>
                                        </p:tgtEl>
                                        <p:attrNameLst>
                                          <p:attrName>ppt_h</p:attrName>
                                        </p:attrNameLst>
                                      </p:cBhvr>
                                      <p:tavLst>
                                        <p:tav tm="0">
                                          <p:val>
                                            <p:strVal val="#ppt_h"/>
                                          </p:val>
                                        </p:tav>
                                        <p:tav tm="100000">
                                          <p:val>
                                            <p:strVal val="#ppt_h"/>
                                          </p:val>
                                        </p:tav>
                                      </p:tavLst>
                                    </p:anim>
                                  </p:childTnLst>
                                </p:cTn>
                              </p:par>
                            </p:childTnLst>
                          </p:cTn>
                        </p:par>
                        <p:par>
                          <p:cTn id="96" fill="hold">
                            <p:stCondLst>
                              <p:cond delay="9250"/>
                            </p:stCondLst>
                            <p:childTnLst>
                              <p:par>
                                <p:cTn id="97" presetID="10"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childTnLst>
                          </p:cTn>
                        </p:par>
                        <p:par>
                          <p:cTn id="100" fill="hold">
                            <p:stCondLst>
                              <p:cond delay="9750"/>
                            </p:stCondLst>
                            <p:childTnLst>
                              <p:par>
                                <p:cTn id="101" presetID="10" presetClass="entr" presetSubtype="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901298" y="1095094"/>
            <a:ext cx="5162550" cy="5162550"/>
          </a:xfrm>
          <a:prstGeom prst="blockArc">
            <a:avLst>
              <a:gd name="adj1" fmla="val 4389363"/>
              <a:gd name="adj2" fmla="val 16206455"/>
              <a:gd name="adj3" fmla="val 4133"/>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 name="空心弧 5"/>
          <p:cNvSpPr/>
          <p:nvPr/>
        </p:nvSpPr>
        <p:spPr>
          <a:xfrm>
            <a:off x="1192763" y="1386559"/>
            <a:ext cx="4578985" cy="4578985"/>
          </a:xfrm>
          <a:prstGeom prst="blockArc">
            <a:avLst>
              <a:gd name="adj1" fmla="val 3233501"/>
              <a:gd name="adj2" fmla="val 16223910"/>
              <a:gd name="adj3" fmla="val 4815"/>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7" name="空心弧 6"/>
          <p:cNvSpPr/>
          <p:nvPr/>
        </p:nvSpPr>
        <p:spPr>
          <a:xfrm>
            <a:off x="1484863" y="1678659"/>
            <a:ext cx="3995420" cy="3995420"/>
          </a:xfrm>
          <a:prstGeom prst="blockArc">
            <a:avLst>
              <a:gd name="adj1" fmla="val 1864526"/>
              <a:gd name="adj2" fmla="val 16217148"/>
              <a:gd name="adj3" fmla="val 5608"/>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8" name="空心弧 7"/>
          <p:cNvSpPr/>
          <p:nvPr/>
        </p:nvSpPr>
        <p:spPr>
          <a:xfrm>
            <a:off x="1776328" y="1970124"/>
            <a:ext cx="3411855" cy="3411855"/>
          </a:xfrm>
          <a:prstGeom prst="blockArc">
            <a:avLst>
              <a:gd name="adj1" fmla="val 154284"/>
              <a:gd name="adj2" fmla="val 16216919"/>
              <a:gd name="adj3" fmla="val 6741"/>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空心弧 3"/>
          <p:cNvSpPr/>
          <p:nvPr/>
        </p:nvSpPr>
        <p:spPr>
          <a:xfrm>
            <a:off x="2068428" y="2262224"/>
            <a:ext cx="2828290" cy="2828290"/>
          </a:xfrm>
          <a:prstGeom prst="blockArc">
            <a:avLst>
              <a:gd name="adj1" fmla="val 19228701"/>
              <a:gd name="adj2" fmla="val 16239598"/>
              <a:gd name="adj3" fmla="val 8256"/>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25" name="组合 24"/>
          <p:cNvGrpSpPr/>
          <p:nvPr/>
        </p:nvGrpSpPr>
        <p:grpSpPr>
          <a:xfrm rot="5400000" flipH="1">
            <a:off x="5570221" y="1394460"/>
            <a:ext cx="179705" cy="2150110"/>
            <a:chOff x="11671" y="2880"/>
            <a:chExt cx="283" cy="3386"/>
          </a:xfrm>
          <a:solidFill>
            <a:srgbClr val="2A4758"/>
          </a:solidFill>
        </p:grpSpPr>
        <p:sp>
          <p:nvSpPr>
            <p:cNvPr id="26" name="椭圆 25"/>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7" name="任意多边形 26"/>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17" name="文本框 16"/>
          <p:cNvSpPr txBox="1"/>
          <p:nvPr/>
        </p:nvSpPr>
        <p:spPr>
          <a:xfrm flipH="1">
            <a:off x="5647690" y="19392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15" name="组合 14"/>
          <p:cNvGrpSpPr/>
          <p:nvPr/>
        </p:nvGrpSpPr>
        <p:grpSpPr>
          <a:xfrm rot="5400000" flipH="1">
            <a:off x="6186806" y="2522220"/>
            <a:ext cx="179705" cy="2150110"/>
            <a:chOff x="11671" y="2880"/>
            <a:chExt cx="283" cy="3386"/>
          </a:xfrm>
          <a:solidFill>
            <a:srgbClr val="2A4758"/>
          </a:solidFill>
        </p:grpSpPr>
        <p:sp>
          <p:nvSpPr>
            <p:cNvPr id="18" name="椭圆 17"/>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0" name="任意多边形 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0" name="文本框 19"/>
          <p:cNvSpPr txBox="1"/>
          <p:nvPr/>
        </p:nvSpPr>
        <p:spPr>
          <a:xfrm flipH="1">
            <a:off x="6264275" y="306705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1" name="组合 20"/>
          <p:cNvGrpSpPr/>
          <p:nvPr/>
        </p:nvGrpSpPr>
        <p:grpSpPr>
          <a:xfrm rot="5400000" flipH="1">
            <a:off x="6103621" y="3566160"/>
            <a:ext cx="179705" cy="2150110"/>
            <a:chOff x="11671" y="2880"/>
            <a:chExt cx="283" cy="3386"/>
          </a:xfrm>
          <a:solidFill>
            <a:srgbClr val="2A4758"/>
          </a:solidFill>
        </p:grpSpPr>
        <p:sp>
          <p:nvSpPr>
            <p:cNvPr id="22" name="椭圆 21"/>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3" name="任意多边形 22"/>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4" name="文本框 23"/>
          <p:cNvSpPr txBox="1"/>
          <p:nvPr/>
        </p:nvSpPr>
        <p:spPr>
          <a:xfrm flipH="1">
            <a:off x="6181090" y="41109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8" name="组合 27"/>
          <p:cNvGrpSpPr/>
          <p:nvPr/>
        </p:nvGrpSpPr>
        <p:grpSpPr>
          <a:xfrm rot="5400000" flipH="1">
            <a:off x="5749926" y="4457065"/>
            <a:ext cx="179705" cy="2150110"/>
            <a:chOff x="11671" y="2880"/>
            <a:chExt cx="283" cy="3386"/>
          </a:xfrm>
          <a:solidFill>
            <a:srgbClr val="2A4758"/>
          </a:solidFill>
        </p:grpSpPr>
        <p:sp>
          <p:nvSpPr>
            <p:cNvPr id="29" name="椭圆 28"/>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0" name="任意多边形 2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1" name="文本框 30"/>
          <p:cNvSpPr txBox="1"/>
          <p:nvPr/>
        </p:nvSpPr>
        <p:spPr>
          <a:xfrm flipH="1">
            <a:off x="5827395" y="500189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2" name="组合 31"/>
          <p:cNvGrpSpPr/>
          <p:nvPr/>
        </p:nvGrpSpPr>
        <p:grpSpPr>
          <a:xfrm rot="5400000" flipH="1">
            <a:off x="4989196" y="5202555"/>
            <a:ext cx="179705" cy="2150110"/>
            <a:chOff x="11671" y="2880"/>
            <a:chExt cx="283" cy="3386"/>
          </a:xfrm>
          <a:solidFill>
            <a:srgbClr val="2A4758"/>
          </a:solidFill>
        </p:grpSpPr>
        <p:sp>
          <p:nvSpPr>
            <p:cNvPr id="33" name="椭圆 32"/>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4" name="任意多边形 33"/>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5" name="文本框 34"/>
          <p:cNvSpPr txBox="1"/>
          <p:nvPr/>
        </p:nvSpPr>
        <p:spPr>
          <a:xfrm flipH="1">
            <a:off x="5066665" y="574738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6" name="组合 35"/>
          <p:cNvGrpSpPr/>
          <p:nvPr/>
        </p:nvGrpSpPr>
        <p:grpSpPr>
          <a:xfrm>
            <a:off x="0" y="365715"/>
            <a:ext cx="4320000" cy="666598"/>
            <a:chOff x="7005478" y="1387528"/>
            <a:chExt cx="4320000" cy="666598"/>
          </a:xfrm>
        </p:grpSpPr>
        <p:grpSp>
          <p:nvGrpSpPr>
            <p:cNvPr id="38" name="组合 37"/>
            <p:cNvGrpSpPr/>
            <p:nvPr/>
          </p:nvGrpSpPr>
          <p:grpSpPr>
            <a:xfrm>
              <a:off x="7005478" y="2018126"/>
              <a:ext cx="4320000" cy="36000"/>
              <a:chOff x="3936000" y="1512047"/>
              <a:chExt cx="4320000" cy="36000"/>
            </a:xfrm>
          </p:grpSpPr>
          <p:sp>
            <p:nvSpPr>
              <p:cNvPr id="48" name="矩形 47"/>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矩形 48"/>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1" name="组合 40"/>
            <p:cNvGrpSpPr/>
            <p:nvPr/>
          </p:nvGrpSpPr>
          <p:grpSpPr>
            <a:xfrm>
              <a:off x="7005478" y="1387528"/>
              <a:ext cx="3956050" cy="574375"/>
              <a:chOff x="681" y="3617"/>
              <a:chExt cx="7384" cy="900"/>
            </a:xfrm>
          </p:grpSpPr>
          <p:sp>
            <p:nvSpPr>
              <p:cNvPr id="46"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47"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295"/>
    </mc:Choice>
    <mc:Fallback xmlns="">
      <p:transition spd="slow" advTm="12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团队"/>
          <p:cNvSpPr/>
          <p:nvPr/>
        </p:nvSpPr>
        <p:spPr bwMode="auto">
          <a:xfrm>
            <a:off x="1278980" y="2203204"/>
            <a:ext cx="3472337" cy="3738608"/>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2A4758"/>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nvGrpSpPr>
          <p:cNvPr id="2048" name="组合 2047"/>
          <p:cNvGrpSpPr/>
          <p:nvPr/>
        </p:nvGrpSpPr>
        <p:grpSpPr>
          <a:xfrm>
            <a:off x="5896227" y="1866563"/>
            <a:ext cx="5374561" cy="4411889"/>
            <a:chOff x="4534362" y="3269531"/>
            <a:chExt cx="5374561" cy="4411889"/>
          </a:xfrm>
        </p:grpSpPr>
        <p:sp>
          <p:nvSpPr>
            <p:cNvPr id="65" name="TextBox 2"/>
            <p:cNvSpPr txBox="1"/>
            <p:nvPr/>
          </p:nvSpPr>
          <p:spPr>
            <a:xfrm>
              <a:off x="6796414" y="3269531"/>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6" name="椭圆 65"/>
            <p:cNvSpPr/>
            <p:nvPr/>
          </p:nvSpPr>
          <p:spPr>
            <a:xfrm>
              <a:off x="4534362" y="3376369"/>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4934156" y="3572958"/>
              <a:ext cx="1465913" cy="0"/>
            </a:xfrm>
            <a:prstGeom prst="line">
              <a:avLst/>
            </a:prstGeom>
            <a:noFill/>
            <a:ln w="6350" cap="rnd" cmpd="sng" algn="ctr">
              <a:solidFill>
                <a:srgbClr val="349182"/>
              </a:solidFill>
              <a:prstDash val="dash"/>
              <a:tailEnd type="oval" w="sm" len="sm"/>
            </a:ln>
            <a:effectLst/>
          </p:spPr>
        </p:cxnSp>
        <p:sp>
          <p:nvSpPr>
            <p:cNvPr id="68" name="TextBox 5"/>
            <p:cNvSpPr txBox="1"/>
            <p:nvPr/>
          </p:nvSpPr>
          <p:spPr>
            <a:xfrm>
              <a:off x="6796414" y="4190517"/>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9" name="椭圆 68"/>
            <p:cNvSpPr/>
            <p:nvPr/>
          </p:nvSpPr>
          <p:spPr>
            <a:xfrm>
              <a:off x="4534362" y="429735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4934156" y="4493944"/>
              <a:ext cx="1465913" cy="0"/>
            </a:xfrm>
            <a:prstGeom prst="line">
              <a:avLst/>
            </a:prstGeom>
            <a:noFill/>
            <a:ln w="6350" cap="rnd" cmpd="sng" algn="ctr">
              <a:solidFill>
                <a:srgbClr val="B0B0B0"/>
              </a:solidFill>
              <a:prstDash val="dash"/>
              <a:tailEnd type="oval" w="sm" len="sm"/>
            </a:ln>
            <a:effectLst/>
          </p:spPr>
        </p:cxnSp>
        <p:sp>
          <p:nvSpPr>
            <p:cNvPr id="71" name="TextBox 8"/>
            <p:cNvSpPr txBox="1"/>
            <p:nvPr/>
          </p:nvSpPr>
          <p:spPr>
            <a:xfrm>
              <a:off x="6796414" y="5107930"/>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2" name="椭圆 71"/>
            <p:cNvSpPr/>
            <p:nvPr/>
          </p:nvSpPr>
          <p:spPr>
            <a:xfrm>
              <a:off x="4534362" y="5214768"/>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4934156" y="5411357"/>
              <a:ext cx="1465913" cy="0"/>
            </a:xfrm>
            <a:prstGeom prst="line">
              <a:avLst/>
            </a:prstGeom>
            <a:noFill/>
            <a:ln w="6350" cap="rnd" cmpd="sng" algn="ctr">
              <a:solidFill>
                <a:srgbClr val="349182"/>
              </a:solidFill>
              <a:prstDash val="dash"/>
              <a:tailEnd type="oval" w="sm" len="sm"/>
            </a:ln>
            <a:effectLst/>
          </p:spPr>
        </p:cxnSp>
        <p:sp>
          <p:nvSpPr>
            <p:cNvPr id="74" name="TextBox 11"/>
            <p:cNvSpPr txBox="1"/>
            <p:nvPr/>
          </p:nvSpPr>
          <p:spPr>
            <a:xfrm>
              <a:off x="6796414" y="6025343"/>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5" name="椭圆 74"/>
            <p:cNvSpPr/>
            <p:nvPr/>
          </p:nvSpPr>
          <p:spPr>
            <a:xfrm>
              <a:off x="4534362" y="6132182"/>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4934156" y="6328770"/>
              <a:ext cx="1465913" cy="0"/>
            </a:xfrm>
            <a:prstGeom prst="line">
              <a:avLst/>
            </a:prstGeom>
            <a:noFill/>
            <a:ln w="6350" cap="rnd" cmpd="sng" algn="ctr">
              <a:solidFill>
                <a:srgbClr val="B0B0B0"/>
              </a:solidFill>
              <a:prstDash val="dash"/>
              <a:tailEnd type="oval" w="sm" len="sm"/>
            </a:ln>
            <a:effectLst/>
          </p:spPr>
        </p:cxnSp>
        <p:sp>
          <p:nvSpPr>
            <p:cNvPr id="77" name="TextBox 14"/>
            <p:cNvSpPr txBox="1"/>
            <p:nvPr/>
          </p:nvSpPr>
          <p:spPr>
            <a:xfrm>
              <a:off x="6796414" y="6942756"/>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8" name="椭圆 77"/>
            <p:cNvSpPr/>
            <p:nvPr/>
          </p:nvSpPr>
          <p:spPr>
            <a:xfrm>
              <a:off x="4534362" y="704959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4934156" y="7246183"/>
              <a:ext cx="1465913" cy="0"/>
            </a:xfrm>
            <a:prstGeom prst="line">
              <a:avLst/>
            </a:prstGeom>
            <a:noFill/>
            <a:ln w="6350" cap="rnd" cmpd="sng" algn="ctr">
              <a:solidFill>
                <a:srgbClr val="349182"/>
              </a:solidFill>
              <a:prstDash val="dash"/>
              <a:tailEnd type="oval" w="sm" len="sm"/>
            </a:ln>
            <a:effectLst/>
          </p:spPr>
        </p:cxnSp>
      </p:grpSp>
      <p:grpSp>
        <p:nvGrpSpPr>
          <p:cNvPr id="26" name="组合 25"/>
          <p:cNvGrpSpPr/>
          <p:nvPr/>
        </p:nvGrpSpPr>
        <p:grpSpPr>
          <a:xfrm>
            <a:off x="0" y="365715"/>
            <a:ext cx="4320000" cy="666598"/>
            <a:chOff x="7005478" y="1387528"/>
            <a:chExt cx="4320000" cy="666598"/>
          </a:xfrm>
        </p:grpSpPr>
        <p:grpSp>
          <p:nvGrpSpPr>
            <p:cNvPr id="27" name="组合 26"/>
            <p:cNvGrpSpPr/>
            <p:nvPr/>
          </p:nvGrpSpPr>
          <p:grpSpPr>
            <a:xfrm>
              <a:off x="7005478" y="2018126"/>
              <a:ext cx="4320000" cy="36000"/>
              <a:chOff x="3936000" y="1512047"/>
              <a:chExt cx="4320000" cy="36000"/>
            </a:xfrm>
          </p:grpSpPr>
          <p:sp>
            <p:nvSpPr>
              <p:cNvPr id="31" name="矩形 3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矩形 3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a:off x="7005478" y="1387528"/>
              <a:ext cx="3956050" cy="574375"/>
              <a:chOff x="681" y="3617"/>
              <a:chExt cx="7384" cy="900"/>
            </a:xfrm>
          </p:grpSpPr>
          <p:sp>
            <p:nvSpPr>
              <p:cNvPr id="2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49639" y="2426925"/>
            <a:ext cx="3034665" cy="3034665"/>
          </a:xfrm>
          <a:prstGeom prst="round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8" name="直接箭头连接符 7"/>
          <p:cNvCxnSpPr/>
          <p:nvPr/>
        </p:nvCxnSpPr>
        <p:spPr>
          <a:xfrm>
            <a:off x="3450771" y="39442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16200000">
            <a:off x="3450771" y="41347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540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0" name="文本框 9"/>
          <p:cNvSpPr txBox="1"/>
          <p:nvPr/>
        </p:nvSpPr>
        <p:spPr>
          <a:xfrm>
            <a:off x="82247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1" name="文本框 10"/>
          <p:cNvSpPr txBox="1"/>
          <p:nvPr/>
        </p:nvSpPr>
        <p:spPr>
          <a:xfrm>
            <a:off x="13286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3" name="文本框 12"/>
          <p:cNvSpPr txBox="1"/>
          <p:nvPr/>
        </p:nvSpPr>
        <p:spPr>
          <a:xfrm>
            <a:off x="81993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椭圆 13"/>
          <p:cNvSpPr/>
          <p:nvPr/>
        </p:nvSpPr>
        <p:spPr>
          <a:xfrm>
            <a:off x="1138736" y="18195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6" name="文本框 20"/>
          <p:cNvSpPr txBox="1"/>
          <p:nvPr/>
        </p:nvSpPr>
        <p:spPr>
          <a:xfrm flipH="1">
            <a:off x="1469254" y="17433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5" name="椭圆 14"/>
          <p:cNvSpPr/>
          <p:nvPr/>
        </p:nvSpPr>
        <p:spPr>
          <a:xfrm>
            <a:off x="1106986" y="42706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6" name="文本框 20"/>
          <p:cNvSpPr txBox="1"/>
          <p:nvPr/>
        </p:nvSpPr>
        <p:spPr>
          <a:xfrm flipH="1">
            <a:off x="1437504" y="41944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7" name="椭圆 16"/>
          <p:cNvSpPr/>
          <p:nvPr/>
        </p:nvSpPr>
        <p:spPr>
          <a:xfrm>
            <a:off x="7944666" y="18449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20"/>
          <p:cNvSpPr txBox="1"/>
          <p:nvPr/>
        </p:nvSpPr>
        <p:spPr>
          <a:xfrm flipH="1">
            <a:off x="8275184" y="17687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5" name="椭圆 4"/>
          <p:cNvSpPr/>
          <p:nvPr/>
        </p:nvSpPr>
        <p:spPr>
          <a:xfrm>
            <a:off x="7912916" y="42960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20"/>
          <p:cNvSpPr txBox="1"/>
          <p:nvPr/>
        </p:nvSpPr>
        <p:spPr>
          <a:xfrm flipH="1">
            <a:off x="8243434" y="42198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21" name="文本框 20"/>
          <p:cNvSpPr txBox="1"/>
          <p:nvPr/>
        </p:nvSpPr>
        <p:spPr>
          <a:xfrm flipH="1">
            <a:off x="4701086"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S</a:t>
            </a:r>
          </a:p>
        </p:txBody>
      </p:sp>
      <p:sp>
        <p:nvSpPr>
          <p:cNvPr id="22" name="文本框 21"/>
          <p:cNvSpPr txBox="1"/>
          <p:nvPr/>
        </p:nvSpPr>
        <p:spPr>
          <a:xfrm flipH="1">
            <a:off x="6054271"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W</a:t>
            </a:r>
          </a:p>
        </p:txBody>
      </p:sp>
      <p:sp>
        <p:nvSpPr>
          <p:cNvPr id="23" name="文本框 22"/>
          <p:cNvSpPr txBox="1"/>
          <p:nvPr/>
        </p:nvSpPr>
        <p:spPr>
          <a:xfrm flipH="1">
            <a:off x="4713786"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O</a:t>
            </a:r>
          </a:p>
        </p:txBody>
      </p:sp>
      <p:sp>
        <p:nvSpPr>
          <p:cNvPr id="24" name="文本框 23"/>
          <p:cNvSpPr txBox="1"/>
          <p:nvPr/>
        </p:nvSpPr>
        <p:spPr>
          <a:xfrm flipH="1">
            <a:off x="6066971"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T</a:t>
            </a:r>
          </a:p>
        </p:txBody>
      </p:sp>
      <p:grpSp>
        <p:nvGrpSpPr>
          <p:cNvPr id="33" name="组合 32"/>
          <p:cNvGrpSpPr/>
          <p:nvPr/>
        </p:nvGrpSpPr>
        <p:grpSpPr>
          <a:xfrm>
            <a:off x="0" y="365715"/>
            <a:ext cx="4320000" cy="666598"/>
            <a:chOff x="7005478" y="1387528"/>
            <a:chExt cx="4320000" cy="666598"/>
          </a:xfrm>
        </p:grpSpPr>
        <p:grpSp>
          <p:nvGrpSpPr>
            <p:cNvPr id="34" name="组合 33"/>
            <p:cNvGrpSpPr/>
            <p:nvPr/>
          </p:nvGrpSpPr>
          <p:grpSpPr>
            <a:xfrm>
              <a:off x="7005478" y="2018126"/>
              <a:ext cx="4320000" cy="36000"/>
              <a:chOff x="3936000" y="1512047"/>
              <a:chExt cx="4320000" cy="36000"/>
            </a:xfrm>
          </p:grpSpPr>
          <p:sp>
            <p:nvSpPr>
              <p:cNvPr id="39" name="矩形 38"/>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矩形 39"/>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a:off x="7005478" y="1387528"/>
              <a:ext cx="3956050" cy="574375"/>
              <a:chOff x="681" y="3617"/>
              <a:chExt cx="7384" cy="900"/>
            </a:xfrm>
          </p:grpSpPr>
          <p:sp>
            <p:nvSpPr>
              <p:cNvPr id="37"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8"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640"/>
    </mc:Choice>
    <mc:Fallback xmlns="">
      <p:transition spd="slow" advTm="16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137160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5718414"/>
            <a:ext cx="0" cy="118872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2961069"/>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3696017" y="3575925"/>
            <a:ext cx="4798695"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、主要方法</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3696017" y="4190781"/>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、实现难点、要点</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25"/>
          <p:cNvSpPr txBox="1"/>
          <p:nvPr/>
        </p:nvSpPr>
        <p:spPr>
          <a:xfrm flipH="1">
            <a:off x="4750435" y="2056282"/>
            <a:ext cx="2689860" cy="706120"/>
          </a:xfrm>
          <a:prstGeom prst="rect">
            <a:avLst/>
          </a:prstGeom>
          <a:noFill/>
        </p:spPr>
        <p:txBody>
          <a:bodyPr wrap="square" rtlCol="0">
            <a:spAutoFit/>
            <a:scene3d>
              <a:camera prst="orthographicFront"/>
              <a:lightRig rig="threePt" dir="t"/>
            </a:scene3d>
          </a:bodyPr>
          <a:lstStyle/>
          <a:p>
            <a:pPr lvl="0" algn="ctr" fontAlgn="base"/>
            <a:r>
              <a:rPr lang="en-US" altLang="zh-CN" sz="4000" u="sng" dirty="0">
                <a:solidFill>
                  <a:srgbClr val="2A4758"/>
                </a:solidFill>
                <a:effectLst/>
                <a:latin typeface="Impact" panose="020B0806030902050204" charset="0"/>
                <a:ea typeface="微软雅黑" panose="020B0503020204020204" pitchFamily="34" charset="-122"/>
                <a:sym typeface="微软雅黑" panose="020B0503020204020204" pitchFamily="34" charset="-122"/>
              </a:rPr>
              <a:t>CONTENTS</a:t>
            </a:r>
            <a:endParaRPr lang="en-US" altLang="zh-CN" sz="4000" u="sng" strike="noStrike" noProof="1">
              <a:solidFill>
                <a:srgbClr val="2A4758"/>
              </a:solidFill>
              <a:effectLst/>
              <a:latin typeface="Impact" panose="020B0806030902050204" charset="0"/>
              <a:ea typeface="微软雅黑" panose="020B0503020204020204" pitchFamily="34" charset="-122"/>
              <a:sym typeface="微软雅黑" panose="020B0503020204020204" pitchFamily="34" charset="-122"/>
            </a:endParaRPr>
          </a:p>
        </p:txBody>
      </p:sp>
      <p:sp>
        <p:nvSpPr>
          <p:cNvPr id="15" name="TextBox 25"/>
          <p:cNvSpPr txBox="1"/>
          <p:nvPr/>
        </p:nvSpPr>
        <p:spPr>
          <a:xfrm flipH="1">
            <a:off x="5609659" y="1668047"/>
            <a:ext cx="961004" cy="461665"/>
          </a:xfrm>
          <a:prstGeom prst="rect">
            <a:avLst/>
          </a:prstGeom>
          <a:noFill/>
        </p:spPr>
        <p:txBody>
          <a:bodyPr wrap="square" rtlCol="0">
            <a:spAutoFit/>
            <a:scene3d>
              <a:camera prst="orthographicFront"/>
              <a:lightRig rig="threePt" dir="t"/>
            </a:scene3d>
          </a:bodyPr>
          <a:lstStyle/>
          <a:p>
            <a:pPr lvl="0" algn="ctr" fontAlgn="base"/>
            <a:r>
              <a:rPr lang="zh-CN" altLang="en-US" sz="2400" b="1" strike="noStrike" noProof="1">
                <a:solidFill>
                  <a:srgbClr val="2A4758"/>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目录 </a:t>
            </a:r>
          </a:p>
        </p:txBody>
      </p:sp>
      <p:sp>
        <p:nvSpPr>
          <p:cNvPr id="11" name="文本框 10"/>
          <p:cNvSpPr txBox="1"/>
          <p:nvPr/>
        </p:nvSpPr>
        <p:spPr>
          <a:xfrm>
            <a:off x="3696017" y="4759325"/>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、实验结果</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cSld>
  <p:clrMapOvr>
    <a:masterClrMapping/>
  </p:clrMapOvr>
  <p:transition spd="slow" advTm="603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3"/>
                                        </p:tgtEl>
                                      </p:cBhvr>
                                    </p:animEffect>
                                    <p:animScale>
                                      <p:cBhvr>
                                        <p:cTn id="12" dur="250" autoRev="1" fill="hold"/>
                                        <p:tgtEl>
                                          <p:spTgt spid="1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6"/>
          <p:cNvGrpSpPr/>
          <p:nvPr/>
        </p:nvGrpSpPr>
        <p:grpSpPr bwMode="auto">
          <a:xfrm>
            <a:off x="491327" y="1360033"/>
            <a:ext cx="5924220" cy="5012089"/>
            <a:chOff x="720" y="839"/>
            <a:chExt cx="3740" cy="3146"/>
          </a:xfrm>
          <a:solidFill>
            <a:schemeClr val="bg1">
              <a:lumMod val="85000"/>
            </a:schemeClr>
          </a:solidFill>
        </p:grpSpPr>
        <p:sp>
          <p:nvSpPr>
            <p:cNvPr id="7"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8"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9"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0"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1"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2"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3"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4"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5"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6"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7"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8"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9"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0"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1"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2"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3"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4"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5"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6"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7"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8"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9"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0"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1"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2"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3"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4"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5"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6"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7"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8"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9"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0"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1"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2"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3"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4"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5"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6"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7"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8"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9"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0"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1"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2"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3"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4"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5"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6"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7"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8"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9"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0"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1"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2"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3"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4"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5"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6"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7"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8"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grpSp>
      <p:grpSp>
        <p:nvGrpSpPr>
          <p:cNvPr id="90" name="组合 89"/>
          <p:cNvGrpSpPr/>
          <p:nvPr/>
        </p:nvGrpSpPr>
        <p:grpSpPr>
          <a:xfrm>
            <a:off x="6707995" y="2452558"/>
            <a:ext cx="4161412" cy="897255"/>
            <a:chOff x="7014851" y="2463517"/>
            <a:chExt cx="4161412" cy="897255"/>
          </a:xfrm>
        </p:grpSpPr>
        <p:grpSp>
          <p:nvGrpSpPr>
            <p:cNvPr id="76" name="组合 75"/>
            <p:cNvGrpSpPr/>
            <p:nvPr/>
          </p:nvGrpSpPr>
          <p:grpSpPr>
            <a:xfrm>
              <a:off x="7391300" y="2463517"/>
              <a:ext cx="3784963" cy="897255"/>
              <a:chOff x="5148" y="1034"/>
              <a:chExt cx="9576" cy="1413"/>
            </a:xfrm>
          </p:grpSpPr>
          <p:sp>
            <p:nvSpPr>
              <p:cNvPr id="77" name="文本框 20"/>
              <p:cNvSpPr txBox="1"/>
              <p:nvPr/>
            </p:nvSpPr>
            <p:spPr>
              <a:xfrm flipH="1">
                <a:off x="5148" y="1034"/>
                <a:ext cx="4802"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78" name="文本框 22"/>
              <p:cNvSpPr txBox="1"/>
              <p:nvPr/>
            </p:nvSpPr>
            <p:spPr>
              <a:xfrm flipH="1">
                <a:off x="5148" y="1623"/>
                <a:ext cx="9576" cy="824"/>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a:t>
                </a:r>
              </a:p>
            </p:txBody>
          </p:sp>
        </p:grpSp>
        <p:sp>
          <p:nvSpPr>
            <p:cNvPr id="85" name="圆角箭头"/>
            <p:cNvSpPr/>
            <p:nvPr/>
          </p:nvSpPr>
          <p:spPr>
            <a:xfrm flipV="1">
              <a:off x="7014851" y="2555224"/>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8" name="组合 87"/>
          <p:cNvGrpSpPr/>
          <p:nvPr/>
        </p:nvGrpSpPr>
        <p:grpSpPr>
          <a:xfrm>
            <a:off x="6611965" y="5122151"/>
            <a:ext cx="4257442" cy="1112520"/>
            <a:chOff x="6918821" y="4713640"/>
            <a:chExt cx="4257442" cy="1112520"/>
          </a:xfrm>
        </p:grpSpPr>
        <p:grpSp>
          <p:nvGrpSpPr>
            <p:cNvPr id="82" name="组合 81"/>
            <p:cNvGrpSpPr/>
            <p:nvPr/>
          </p:nvGrpSpPr>
          <p:grpSpPr>
            <a:xfrm>
              <a:off x="7391300" y="4713640"/>
              <a:ext cx="3784963" cy="1112520"/>
              <a:chOff x="12159" y="2371"/>
              <a:chExt cx="9576" cy="1752"/>
            </a:xfrm>
          </p:grpSpPr>
          <p:sp>
            <p:nvSpPr>
              <p:cNvPr id="83" name="文本框 20"/>
              <p:cNvSpPr txBox="1"/>
              <p:nvPr/>
            </p:nvSpPr>
            <p:spPr>
              <a:xfrm flipH="1">
                <a:off x="12159" y="2371"/>
                <a:ext cx="5169"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4"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6" name="圆角箭头"/>
            <p:cNvSpPr/>
            <p:nvPr/>
          </p:nvSpPr>
          <p:spPr>
            <a:xfrm flipV="1">
              <a:off x="6918821" y="4802801"/>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9" name="组合 88"/>
          <p:cNvGrpSpPr/>
          <p:nvPr/>
        </p:nvGrpSpPr>
        <p:grpSpPr>
          <a:xfrm>
            <a:off x="7659386" y="3912843"/>
            <a:ext cx="4225758" cy="1112520"/>
            <a:chOff x="7833790" y="3588420"/>
            <a:chExt cx="4225758" cy="1112520"/>
          </a:xfrm>
        </p:grpSpPr>
        <p:grpSp>
          <p:nvGrpSpPr>
            <p:cNvPr id="79" name="组合 78"/>
            <p:cNvGrpSpPr/>
            <p:nvPr/>
          </p:nvGrpSpPr>
          <p:grpSpPr>
            <a:xfrm>
              <a:off x="8274585" y="3588420"/>
              <a:ext cx="3784963" cy="1112520"/>
              <a:chOff x="12159" y="2371"/>
              <a:chExt cx="9576" cy="1752"/>
            </a:xfrm>
          </p:grpSpPr>
          <p:sp>
            <p:nvSpPr>
              <p:cNvPr id="80" name="文本框 20"/>
              <p:cNvSpPr txBox="1"/>
              <p:nvPr/>
            </p:nvSpPr>
            <p:spPr>
              <a:xfrm flipH="1">
                <a:off x="12159" y="2371"/>
                <a:ext cx="4601"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1"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7" name="圆角箭头"/>
            <p:cNvSpPr/>
            <p:nvPr/>
          </p:nvSpPr>
          <p:spPr>
            <a:xfrm flipV="1">
              <a:off x="7833790" y="3639569"/>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91" name="组合 90"/>
          <p:cNvGrpSpPr/>
          <p:nvPr/>
        </p:nvGrpSpPr>
        <p:grpSpPr>
          <a:xfrm>
            <a:off x="0" y="365715"/>
            <a:ext cx="4320000" cy="666598"/>
            <a:chOff x="7005478" y="1387528"/>
            <a:chExt cx="4320000" cy="666598"/>
          </a:xfrm>
        </p:grpSpPr>
        <p:grpSp>
          <p:nvGrpSpPr>
            <p:cNvPr id="92" name="组合 91"/>
            <p:cNvGrpSpPr/>
            <p:nvPr/>
          </p:nvGrpSpPr>
          <p:grpSpPr>
            <a:xfrm>
              <a:off x="7005478" y="2018126"/>
              <a:ext cx="4320000" cy="36000"/>
              <a:chOff x="3936000" y="1512047"/>
              <a:chExt cx="4320000" cy="36000"/>
            </a:xfrm>
          </p:grpSpPr>
          <p:sp>
            <p:nvSpPr>
              <p:cNvPr id="96" name="矩形 9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3" name="组合 92"/>
            <p:cNvGrpSpPr/>
            <p:nvPr/>
          </p:nvGrpSpPr>
          <p:grpSpPr>
            <a:xfrm>
              <a:off x="7005478" y="1387528"/>
              <a:ext cx="3956050" cy="574375"/>
              <a:chOff x="681" y="3617"/>
              <a:chExt cx="7384" cy="900"/>
            </a:xfrm>
          </p:grpSpPr>
          <p:sp>
            <p:nvSpPr>
              <p:cNvPr id="9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9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566"/>
    </mc:Choice>
    <mc:Fallback xmlns="">
      <p:transition spd="slow" advTm="1566"/>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8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1"/>
          <p:cNvSpPr/>
          <p:nvPr/>
        </p:nvSpPr>
        <p:spPr>
          <a:xfrm>
            <a:off x="1040522" y="2715420"/>
            <a:ext cx="3294698" cy="3197027"/>
          </a:xfrm>
          <a:prstGeom prst="roundRect">
            <a:avLst>
              <a:gd name="adj" fmla="val 945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3" name="椭圆 2"/>
          <p:cNvSpPr/>
          <p:nvPr/>
        </p:nvSpPr>
        <p:spPr>
          <a:xfrm>
            <a:off x="1768031"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4" name="椭圆 3"/>
          <p:cNvSpPr/>
          <p:nvPr/>
        </p:nvSpPr>
        <p:spPr>
          <a:xfrm>
            <a:off x="3121706"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5" name="矩形 4"/>
          <p:cNvSpPr/>
          <p:nvPr/>
        </p:nvSpPr>
        <p:spPr>
          <a:xfrm>
            <a:off x="1908264" y="2536551"/>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市场方面</a:t>
            </a:r>
          </a:p>
        </p:txBody>
      </p:sp>
      <p:sp>
        <p:nvSpPr>
          <p:cNvPr id="6" name="圆角矩形 41"/>
          <p:cNvSpPr/>
          <p:nvPr/>
        </p:nvSpPr>
        <p:spPr>
          <a:xfrm>
            <a:off x="4497298" y="2694587"/>
            <a:ext cx="3294698" cy="3197027"/>
          </a:xfrm>
          <a:prstGeom prst="roundRect">
            <a:avLst>
              <a:gd name="adj" fmla="val 7846"/>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 name="圆角矩形 44"/>
          <p:cNvSpPr/>
          <p:nvPr/>
        </p:nvSpPr>
        <p:spPr>
          <a:xfrm>
            <a:off x="7946987" y="2694586"/>
            <a:ext cx="3294698" cy="3197027"/>
          </a:xfrm>
          <a:prstGeom prst="roundRect">
            <a:avLst>
              <a:gd name="adj" fmla="val 7445"/>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8" name="椭圆 7"/>
          <p:cNvSpPr/>
          <p:nvPr/>
        </p:nvSpPr>
        <p:spPr>
          <a:xfrm>
            <a:off x="5202275" y="1970049"/>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9" name="椭圆 8"/>
          <p:cNvSpPr/>
          <p:nvPr/>
        </p:nvSpPr>
        <p:spPr>
          <a:xfrm>
            <a:off x="8779289"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10" name="椭圆 9"/>
          <p:cNvSpPr/>
          <p:nvPr/>
        </p:nvSpPr>
        <p:spPr>
          <a:xfrm>
            <a:off x="6609108"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11" name="椭圆 10"/>
          <p:cNvSpPr/>
          <p:nvPr/>
        </p:nvSpPr>
        <p:spPr>
          <a:xfrm>
            <a:off x="10188287"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12" name="矩形 11"/>
          <p:cNvSpPr/>
          <p:nvPr/>
        </p:nvSpPr>
        <p:spPr>
          <a:xfrm>
            <a:off x="5329485"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产品方面</a:t>
            </a:r>
          </a:p>
        </p:txBody>
      </p:sp>
      <p:sp>
        <p:nvSpPr>
          <p:cNvPr id="13" name="矩形 12"/>
          <p:cNvSpPr/>
          <p:nvPr/>
        </p:nvSpPr>
        <p:spPr>
          <a:xfrm>
            <a:off x="8906499"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服务方面</a:t>
            </a:r>
          </a:p>
        </p:txBody>
      </p:sp>
      <p:sp>
        <p:nvSpPr>
          <p:cNvPr id="14" name="TextBox 78"/>
          <p:cNvSpPr txBox="1"/>
          <p:nvPr/>
        </p:nvSpPr>
        <p:spPr>
          <a:xfrm>
            <a:off x="1560702"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5" name="TextBox 79"/>
          <p:cNvSpPr txBox="1"/>
          <p:nvPr/>
        </p:nvSpPr>
        <p:spPr>
          <a:xfrm>
            <a:off x="4911376"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6" name="TextBox 80"/>
          <p:cNvSpPr txBox="1"/>
          <p:nvPr/>
        </p:nvSpPr>
        <p:spPr>
          <a:xfrm>
            <a:off x="8488390"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zh-CN" altLang="en-US" sz="1400" b="1" dirty="0">
              <a:solidFill>
                <a:srgbClr val="2A4758"/>
              </a:solidFill>
              <a:latin typeface="微软雅黑" pitchFamily="34" charset="-122"/>
              <a:ea typeface="微软雅黑" pitchFamily="34" charset="-122"/>
            </a:endParaRP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939020739"/>
      </p:ext>
    </p:extLst>
  </p:cSld>
  <p:clrMapOvr>
    <a:masterClrMapping/>
  </p:clrMapOvr>
  <mc:AlternateContent xmlns:mc="http://schemas.openxmlformats.org/markup-compatibility/2006" xmlns:p14="http://schemas.microsoft.com/office/powerpoint/2010/main">
    <mc:Choice Requires="p14">
      <p:transition spd="slow" p14:dur="2000" advTm="5336"/>
    </mc:Choice>
    <mc:Fallback xmlns="">
      <p:transition spd="slow" advTm="5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700"/>
                            </p:stCondLst>
                            <p:childTnLst>
                              <p:par>
                                <p:cTn id="21" presetID="16" presetClass="entr" presetSubtype="37"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outVertical)">
                                      <p:cBhvr>
                                        <p:cTn id="23" dur="500"/>
                                        <p:tgtEl>
                                          <p:spTgt spid="12"/>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Vertical)">
                                      <p:cBhvr>
                                        <p:cTn id="26" dur="500"/>
                                        <p:tgtEl>
                                          <p:spTgt spid="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Vertical)">
                                      <p:cBhvr>
                                        <p:cTn id="29" dur="500"/>
                                        <p:tgtEl>
                                          <p:spTgt spid="13"/>
                                        </p:tgtEl>
                                      </p:cBhvr>
                                    </p:animEffect>
                                  </p:childTnLst>
                                </p:cTn>
                              </p:par>
                            </p:childTnLst>
                          </p:cTn>
                        </p:par>
                        <p:par>
                          <p:cTn id="30" fill="hold">
                            <p:stCondLst>
                              <p:cond delay="1200"/>
                            </p:stCondLst>
                            <p:childTnLst>
                              <p:par>
                                <p:cTn id="31" presetID="21" presetClass="entr" presetSubtype="1"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800"/>
                                        <p:tgtEl>
                                          <p:spTgt spid="2"/>
                                        </p:tgtEl>
                                      </p:cBhvr>
                                    </p:animEffect>
                                  </p:childTnLst>
                                </p:cTn>
                              </p:par>
                              <p:par>
                                <p:cTn id="34" presetID="21" presetClass="entr" presetSubtype="1" fill="hold" grpId="0" nodeType="withEffect">
                                  <p:stCondLst>
                                    <p:cond delay="20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800"/>
                                        <p:tgtEl>
                                          <p:spTgt spid="6"/>
                                        </p:tgtEl>
                                      </p:cBhvr>
                                    </p:animEffect>
                                  </p:childTnLst>
                                </p:cTn>
                              </p:par>
                              <p:par>
                                <p:cTn id="37" presetID="21" presetClass="entr" presetSubtype="1" fill="hold" grpId="0" nodeType="withEffect">
                                  <p:stCondLst>
                                    <p:cond delay="40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800"/>
                                        <p:tgtEl>
                                          <p:spTgt spid="7"/>
                                        </p:tgtEl>
                                      </p:cBhvr>
                                    </p:animEffect>
                                  </p:childTnLst>
                                </p:cTn>
                              </p:par>
                            </p:childTnLst>
                          </p:cTn>
                        </p:par>
                        <p:par>
                          <p:cTn id="40" fill="hold">
                            <p:stCondLst>
                              <p:cond delay="2400"/>
                            </p:stCondLst>
                            <p:childTnLst>
                              <p:par>
                                <p:cTn id="41" presetID="22" presetClass="entr" presetSubtype="8" fill="hold" grpId="0" nodeType="afterEffect">
                                  <p:stCondLst>
                                    <p:cond delay="0"/>
                                  </p:stCondLst>
                                  <p:iterate type="lt">
                                    <p:tmPct val="30000"/>
                                  </p:iterate>
                                  <p:childTnLst>
                                    <p:set>
                                      <p:cBhvr>
                                        <p:cTn id="42" dur="1" fill="hold">
                                          <p:stCondLst>
                                            <p:cond delay="0"/>
                                          </p:stCondLst>
                                        </p:cTn>
                                        <p:tgtEl>
                                          <p:spTgt spid="14"/>
                                        </p:tgtEl>
                                        <p:attrNameLst>
                                          <p:attrName>style.visibility</p:attrName>
                                        </p:attrNameLst>
                                      </p:cBhvr>
                                      <p:to>
                                        <p:strVal val="visible"/>
                                      </p:to>
                                    </p:set>
                                    <p:animEffect transition="in" filter="wipe(left)">
                                      <p:cBhvr>
                                        <p:cTn id="43" dur="50"/>
                                        <p:tgtEl>
                                          <p:spTgt spid="14"/>
                                        </p:tgtEl>
                                      </p:cBhvr>
                                    </p:animEffect>
                                  </p:childTnLst>
                                </p:cTn>
                              </p:par>
                              <p:par>
                                <p:cTn id="44" presetID="36" presetClass="emph" presetSubtype="0" fill="hold" grpId="1" nodeType="withEffect">
                                  <p:stCondLst>
                                    <p:cond delay="0"/>
                                  </p:stCondLst>
                                  <p:iterate type="lt">
                                    <p:tmPct val="30000"/>
                                  </p:iterate>
                                  <p:childTnLst>
                                    <p:animScale>
                                      <p:cBhvr>
                                        <p:cTn id="45" dur="25" autoRev="1" fill="hold">
                                          <p:stCondLst>
                                            <p:cond delay="0"/>
                                          </p:stCondLst>
                                        </p:cTn>
                                        <p:tgtEl>
                                          <p:spTgt spid="14"/>
                                        </p:tgtEl>
                                      </p:cBhvr>
                                      <p:to x="80000" y="100000"/>
                                    </p:animScale>
                                    <p:anim by="(#ppt_w*0.10)" calcmode="lin" valueType="num">
                                      <p:cBhvr>
                                        <p:cTn id="46" dur="25" autoRev="1" fill="hold">
                                          <p:stCondLst>
                                            <p:cond delay="0"/>
                                          </p:stCondLst>
                                        </p:cTn>
                                        <p:tgtEl>
                                          <p:spTgt spid="14"/>
                                        </p:tgtEl>
                                        <p:attrNameLst>
                                          <p:attrName>ppt_x</p:attrName>
                                        </p:attrNameLst>
                                      </p:cBhvr>
                                    </p:anim>
                                    <p:anim by="(-#ppt_w*0.10)" calcmode="lin" valueType="num">
                                      <p:cBhvr>
                                        <p:cTn id="47" dur="25" autoRev="1" fill="hold">
                                          <p:stCondLst>
                                            <p:cond delay="0"/>
                                          </p:stCondLst>
                                        </p:cTn>
                                        <p:tgtEl>
                                          <p:spTgt spid="14"/>
                                        </p:tgtEl>
                                        <p:attrNameLst>
                                          <p:attrName>ppt_y</p:attrName>
                                        </p:attrNameLst>
                                      </p:cBhvr>
                                    </p:anim>
                                    <p:animRot by="-480000">
                                      <p:cBhvr>
                                        <p:cTn id="48" dur="25" autoRev="1" fill="hold">
                                          <p:stCondLst>
                                            <p:cond delay="0"/>
                                          </p:stCondLst>
                                        </p:cTn>
                                        <p:tgtEl>
                                          <p:spTgt spid="14"/>
                                        </p:tgtEl>
                                        <p:attrNameLst>
                                          <p:attrName>r</p:attrName>
                                        </p:attrNameLst>
                                      </p:cBhvr>
                                    </p:animRot>
                                  </p:childTnLst>
                                </p:cTn>
                              </p:par>
                              <p:par>
                                <p:cTn id="49" presetID="22" presetClass="entr" presetSubtype="8" fill="hold" grpId="0" nodeType="withEffect">
                                  <p:stCondLst>
                                    <p:cond delay="500"/>
                                  </p:stCondLst>
                                  <p:iterate type="lt">
                                    <p:tmPct val="30000"/>
                                  </p:iterate>
                                  <p:childTnLst>
                                    <p:set>
                                      <p:cBhvr>
                                        <p:cTn id="50" dur="1" fill="hold">
                                          <p:stCondLst>
                                            <p:cond delay="0"/>
                                          </p:stCondLst>
                                        </p:cTn>
                                        <p:tgtEl>
                                          <p:spTgt spid="15"/>
                                        </p:tgtEl>
                                        <p:attrNameLst>
                                          <p:attrName>style.visibility</p:attrName>
                                        </p:attrNameLst>
                                      </p:cBhvr>
                                      <p:to>
                                        <p:strVal val="visible"/>
                                      </p:to>
                                    </p:set>
                                    <p:animEffect transition="in" filter="wipe(left)">
                                      <p:cBhvr>
                                        <p:cTn id="51" dur="50"/>
                                        <p:tgtEl>
                                          <p:spTgt spid="15"/>
                                        </p:tgtEl>
                                      </p:cBhvr>
                                    </p:animEffect>
                                  </p:childTnLst>
                                </p:cTn>
                              </p:par>
                              <p:par>
                                <p:cTn id="52" presetID="36" presetClass="emph" presetSubtype="0" fill="hold" grpId="1" nodeType="withEffect">
                                  <p:stCondLst>
                                    <p:cond delay="500"/>
                                  </p:stCondLst>
                                  <p:iterate type="lt">
                                    <p:tmPct val="30000"/>
                                  </p:iterate>
                                  <p:childTnLst>
                                    <p:animScale>
                                      <p:cBhvr>
                                        <p:cTn id="53" dur="25" autoRev="1" fill="hold">
                                          <p:stCondLst>
                                            <p:cond delay="0"/>
                                          </p:stCondLst>
                                        </p:cTn>
                                        <p:tgtEl>
                                          <p:spTgt spid="15"/>
                                        </p:tgtEl>
                                      </p:cBhvr>
                                      <p:to x="80000" y="100000"/>
                                    </p:animScale>
                                    <p:anim by="(#ppt_w*0.10)" calcmode="lin" valueType="num">
                                      <p:cBhvr>
                                        <p:cTn id="54" dur="25" autoRev="1" fill="hold">
                                          <p:stCondLst>
                                            <p:cond delay="0"/>
                                          </p:stCondLst>
                                        </p:cTn>
                                        <p:tgtEl>
                                          <p:spTgt spid="15"/>
                                        </p:tgtEl>
                                        <p:attrNameLst>
                                          <p:attrName>ppt_x</p:attrName>
                                        </p:attrNameLst>
                                      </p:cBhvr>
                                    </p:anim>
                                    <p:anim by="(-#ppt_w*0.10)" calcmode="lin" valueType="num">
                                      <p:cBhvr>
                                        <p:cTn id="55" dur="25" autoRev="1" fill="hold">
                                          <p:stCondLst>
                                            <p:cond delay="0"/>
                                          </p:stCondLst>
                                        </p:cTn>
                                        <p:tgtEl>
                                          <p:spTgt spid="15"/>
                                        </p:tgtEl>
                                        <p:attrNameLst>
                                          <p:attrName>ppt_y</p:attrName>
                                        </p:attrNameLst>
                                      </p:cBhvr>
                                    </p:anim>
                                    <p:animRot by="-480000">
                                      <p:cBhvr>
                                        <p:cTn id="56" dur="25" autoRev="1" fill="hold">
                                          <p:stCondLst>
                                            <p:cond delay="0"/>
                                          </p:stCondLst>
                                        </p:cTn>
                                        <p:tgtEl>
                                          <p:spTgt spid="15"/>
                                        </p:tgtEl>
                                        <p:attrNameLst>
                                          <p:attrName>r</p:attrName>
                                        </p:attrNameLst>
                                      </p:cBhvr>
                                    </p:animRot>
                                  </p:childTnLst>
                                </p:cTn>
                              </p:par>
                              <p:par>
                                <p:cTn id="57" presetID="22" presetClass="entr" presetSubtype="8" fill="hold" grpId="0" nodeType="withEffect">
                                  <p:stCondLst>
                                    <p:cond delay="1000"/>
                                  </p:stCondLst>
                                  <p:iterate type="lt">
                                    <p:tmPct val="30000"/>
                                  </p:iterate>
                                  <p:childTnLst>
                                    <p:set>
                                      <p:cBhvr>
                                        <p:cTn id="58" dur="1" fill="hold">
                                          <p:stCondLst>
                                            <p:cond delay="0"/>
                                          </p:stCondLst>
                                        </p:cTn>
                                        <p:tgtEl>
                                          <p:spTgt spid="16"/>
                                        </p:tgtEl>
                                        <p:attrNameLst>
                                          <p:attrName>style.visibility</p:attrName>
                                        </p:attrNameLst>
                                      </p:cBhvr>
                                      <p:to>
                                        <p:strVal val="visible"/>
                                      </p:to>
                                    </p:set>
                                    <p:animEffect transition="in" filter="wipe(left)">
                                      <p:cBhvr>
                                        <p:cTn id="59" dur="50"/>
                                        <p:tgtEl>
                                          <p:spTgt spid="16"/>
                                        </p:tgtEl>
                                      </p:cBhvr>
                                    </p:animEffect>
                                  </p:childTnLst>
                                </p:cTn>
                              </p:par>
                              <p:par>
                                <p:cTn id="60" presetID="36" presetClass="emph" presetSubtype="0" fill="hold" grpId="1" nodeType="withEffect">
                                  <p:stCondLst>
                                    <p:cond delay="1000"/>
                                  </p:stCondLst>
                                  <p:iterate type="lt">
                                    <p:tmPct val="30000"/>
                                  </p:iterate>
                                  <p:childTnLst>
                                    <p:animScale>
                                      <p:cBhvr>
                                        <p:cTn id="61" dur="25" autoRev="1" fill="hold">
                                          <p:stCondLst>
                                            <p:cond delay="0"/>
                                          </p:stCondLst>
                                        </p:cTn>
                                        <p:tgtEl>
                                          <p:spTgt spid="16"/>
                                        </p:tgtEl>
                                      </p:cBhvr>
                                      <p:to x="80000" y="100000"/>
                                    </p:animScale>
                                    <p:anim by="(#ppt_w*0.10)" calcmode="lin" valueType="num">
                                      <p:cBhvr>
                                        <p:cTn id="62" dur="25" autoRev="1" fill="hold">
                                          <p:stCondLst>
                                            <p:cond delay="0"/>
                                          </p:stCondLst>
                                        </p:cTn>
                                        <p:tgtEl>
                                          <p:spTgt spid="16"/>
                                        </p:tgtEl>
                                        <p:attrNameLst>
                                          <p:attrName>ppt_x</p:attrName>
                                        </p:attrNameLst>
                                      </p:cBhvr>
                                    </p:anim>
                                    <p:anim by="(-#ppt_w*0.10)" calcmode="lin" valueType="num">
                                      <p:cBhvr>
                                        <p:cTn id="63" dur="25" autoRev="1" fill="hold">
                                          <p:stCondLst>
                                            <p:cond delay="0"/>
                                          </p:stCondLst>
                                        </p:cTn>
                                        <p:tgtEl>
                                          <p:spTgt spid="16"/>
                                        </p:tgtEl>
                                        <p:attrNameLst>
                                          <p:attrName>ppt_y</p:attrName>
                                        </p:attrNameLst>
                                      </p:cBhvr>
                                    </p:anim>
                                    <p:animRot by="-480000">
                                      <p:cBhvr>
                                        <p:cTn id="64" dur="25"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7" grpId="0" animBg="1"/>
      <p:bldP spid="10" grpId="0" animBg="1"/>
      <p:bldP spid="11" grpId="0" animBg="1"/>
      <p:bldP spid="12" grpId="0"/>
      <p:bldP spid="13" grpId="0"/>
      <p:bldP spid="14" grpId="0"/>
      <p:bldP spid="14" grpId="1"/>
      <p:bldP spid="15" grpId="0"/>
      <p:bldP spid="15" grpId="1"/>
      <p:bldP spid="16" grpId="0"/>
      <p:bldP spid="1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83209938"/>
      </p:ext>
    </p:extLst>
  </p:cSld>
  <p:clrMapOvr>
    <a:masterClrMapping/>
  </p:clrMapOvr>
  <p:transition spd="slow" advTm="1176">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40629"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Freeform 6"/>
          <p:cNvSpPr>
            <a:spLocks noChangeAspect="1" noEditPoints="1"/>
          </p:cNvSpPr>
          <p:nvPr/>
        </p:nvSpPr>
        <p:spPr bwMode="auto">
          <a:xfrm>
            <a:off x="3377343"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4" name="Rectangle 42"/>
          <p:cNvSpPr/>
          <p:nvPr/>
        </p:nvSpPr>
        <p:spPr>
          <a:xfrm flipH="1">
            <a:off x="4086202"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5" name="Rectangle 42"/>
          <p:cNvSpPr/>
          <p:nvPr/>
        </p:nvSpPr>
        <p:spPr>
          <a:xfrm flipH="1">
            <a:off x="3653445"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团队建设</a:t>
            </a:r>
          </a:p>
        </p:txBody>
      </p:sp>
      <p:sp>
        <p:nvSpPr>
          <p:cNvPr id="6" name="圆角矩形 1"/>
          <p:cNvSpPr/>
          <p:nvPr/>
        </p:nvSpPr>
        <p:spPr>
          <a:xfrm>
            <a:off x="6597613"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Freeform 6"/>
          <p:cNvSpPr>
            <a:spLocks noChangeAspect="1" noEditPoints="1"/>
          </p:cNvSpPr>
          <p:nvPr/>
        </p:nvSpPr>
        <p:spPr bwMode="auto">
          <a:xfrm>
            <a:off x="6834327"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8" name="Rectangle 42"/>
          <p:cNvSpPr/>
          <p:nvPr/>
        </p:nvSpPr>
        <p:spPr>
          <a:xfrm flipH="1">
            <a:off x="7543186"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9" name="Rectangle 42"/>
          <p:cNvSpPr/>
          <p:nvPr/>
        </p:nvSpPr>
        <p:spPr>
          <a:xfrm flipH="1">
            <a:off x="7110429"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产品运营</a:t>
            </a:r>
          </a:p>
        </p:txBody>
      </p:sp>
      <p:sp>
        <p:nvSpPr>
          <p:cNvPr id="10" name="圆角矩形 1"/>
          <p:cNvSpPr/>
          <p:nvPr/>
        </p:nvSpPr>
        <p:spPr>
          <a:xfrm>
            <a:off x="3152487"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Freeform 6"/>
          <p:cNvSpPr>
            <a:spLocks noChangeAspect="1" noEditPoints="1"/>
          </p:cNvSpPr>
          <p:nvPr/>
        </p:nvSpPr>
        <p:spPr bwMode="auto">
          <a:xfrm>
            <a:off x="3389199"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2" name="Rectangle 42"/>
          <p:cNvSpPr/>
          <p:nvPr/>
        </p:nvSpPr>
        <p:spPr>
          <a:xfrm flipH="1">
            <a:off x="4098058"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3" name="Rectangle 42"/>
          <p:cNvSpPr/>
          <p:nvPr/>
        </p:nvSpPr>
        <p:spPr>
          <a:xfrm flipH="1">
            <a:off x="3665301"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资源利用</a:t>
            </a:r>
          </a:p>
        </p:txBody>
      </p:sp>
      <p:sp>
        <p:nvSpPr>
          <p:cNvPr id="14" name="圆角矩形 1"/>
          <p:cNvSpPr/>
          <p:nvPr/>
        </p:nvSpPr>
        <p:spPr>
          <a:xfrm>
            <a:off x="6636114"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Freeform 6"/>
          <p:cNvSpPr>
            <a:spLocks noChangeAspect="1" noEditPoints="1"/>
          </p:cNvSpPr>
          <p:nvPr/>
        </p:nvSpPr>
        <p:spPr bwMode="auto">
          <a:xfrm>
            <a:off x="6872828"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6" name="Rectangle 42"/>
          <p:cNvSpPr/>
          <p:nvPr/>
        </p:nvSpPr>
        <p:spPr>
          <a:xfrm flipH="1">
            <a:off x="7581685"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7" name="Rectangle 42"/>
          <p:cNvSpPr/>
          <p:nvPr/>
        </p:nvSpPr>
        <p:spPr>
          <a:xfrm flipH="1">
            <a:off x="7148930"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扩大规模</a:t>
            </a: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765523000"/>
      </p:ext>
    </p:extLst>
  </p:cSld>
  <p:clrMapOvr>
    <a:masterClrMapping/>
  </p:clrMapOvr>
  <mc:AlternateContent xmlns:mc="http://schemas.openxmlformats.org/markup-compatibility/2006" xmlns:p14="http://schemas.microsoft.com/office/powerpoint/2010/main">
    <mc:Choice Requires="p14">
      <p:transition spd="slow" p14:dur="2000" advTm="13810"/>
    </mc:Choice>
    <mc:Fallback xmlns="">
      <p:transition spd="slow" advTm="13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ppt_w</p:attrName>
                                        </p:attrNameLst>
                                      </p:cBhvr>
                                      <p:tavLst>
                                        <p:tav tm="0" fmla="#ppt_w*sin(2.5*pi*$)">
                                          <p:val>
                                            <p:fltVal val="0"/>
                                          </p:val>
                                        </p:tav>
                                        <p:tav tm="100000">
                                          <p:val>
                                            <p:fltVal val="1"/>
                                          </p:val>
                                        </p:tav>
                                      </p:tavLst>
                                    </p:anim>
                                    <p:anim calcmode="lin" valueType="num">
                                      <p:cBhvr>
                                        <p:cTn id="9" dur="12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3250"/>
                            </p:stCondLst>
                            <p:childTnLst>
                              <p:par>
                                <p:cTn id="25" presetID="45"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250"/>
                                        <p:tgtEl>
                                          <p:spTgt spid="6"/>
                                        </p:tgtEl>
                                      </p:cBhvr>
                                    </p:animEffect>
                                    <p:anim calcmode="lin" valueType="num">
                                      <p:cBhvr>
                                        <p:cTn id="28" dur="1250" fill="hold"/>
                                        <p:tgtEl>
                                          <p:spTgt spid="6"/>
                                        </p:tgtEl>
                                        <p:attrNameLst>
                                          <p:attrName>ppt_w</p:attrName>
                                        </p:attrNameLst>
                                      </p:cBhvr>
                                      <p:tavLst>
                                        <p:tav tm="0" fmla="#ppt_w*sin(2.5*pi*$)">
                                          <p:val>
                                            <p:fltVal val="0"/>
                                          </p:val>
                                        </p:tav>
                                        <p:tav tm="100000">
                                          <p:val>
                                            <p:fltVal val="1"/>
                                          </p:val>
                                        </p:tav>
                                      </p:tavLst>
                                    </p:anim>
                                    <p:anim calcmode="lin" valueType="num">
                                      <p:cBhvr>
                                        <p:cTn id="29" dur="1250" fill="hold"/>
                                        <p:tgtEl>
                                          <p:spTgt spid="6"/>
                                        </p:tgtEl>
                                        <p:attrNameLst>
                                          <p:attrName>ppt_h</p:attrName>
                                        </p:attrNameLst>
                                      </p:cBhvr>
                                      <p:tavLst>
                                        <p:tav tm="0">
                                          <p:val>
                                            <p:strVal val="#ppt_h"/>
                                          </p:val>
                                        </p:tav>
                                        <p:tav tm="100000">
                                          <p:val>
                                            <p:strVal val="#ppt_h"/>
                                          </p:val>
                                        </p:tav>
                                      </p:tavLst>
                                    </p:anim>
                                  </p:childTnLst>
                                </p:cTn>
                              </p:par>
                            </p:childTnLst>
                          </p:cTn>
                        </p:par>
                        <p:par>
                          <p:cTn id="30" fill="hold">
                            <p:stCondLst>
                              <p:cond delay="45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6500"/>
                            </p:stCondLst>
                            <p:childTnLst>
                              <p:par>
                                <p:cTn id="45" presetID="45"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250"/>
                                        <p:tgtEl>
                                          <p:spTgt spid="10"/>
                                        </p:tgtEl>
                                      </p:cBhvr>
                                    </p:animEffect>
                                    <p:anim calcmode="lin" valueType="num">
                                      <p:cBhvr>
                                        <p:cTn id="48" dur="1250" fill="hold"/>
                                        <p:tgtEl>
                                          <p:spTgt spid="10"/>
                                        </p:tgtEl>
                                        <p:attrNameLst>
                                          <p:attrName>ppt_w</p:attrName>
                                        </p:attrNameLst>
                                      </p:cBhvr>
                                      <p:tavLst>
                                        <p:tav tm="0" fmla="#ppt_w*sin(2.5*pi*$)">
                                          <p:val>
                                            <p:fltVal val="0"/>
                                          </p:val>
                                        </p:tav>
                                        <p:tav tm="100000">
                                          <p:val>
                                            <p:fltVal val="1"/>
                                          </p:val>
                                        </p:tav>
                                      </p:tavLst>
                                    </p:anim>
                                    <p:anim calcmode="lin" valueType="num">
                                      <p:cBhvr>
                                        <p:cTn id="49" dur="1250" fill="hold"/>
                                        <p:tgtEl>
                                          <p:spTgt spid="10"/>
                                        </p:tgtEl>
                                        <p:attrNameLst>
                                          <p:attrName>ppt_h</p:attrName>
                                        </p:attrNameLst>
                                      </p:cBhvr>
                                      <p:tavLst>
                                        <p:tav tm="0">
                                          <p:val>
                                            <p:strVal val="#ppt_h"/>
                                          </p:val>
                                        </p:tav>
                                        <p:tav tm="100000">
                                          <p:val>
                                            <p:strVal val="#ppt_h"/>
                                          </p:val>
                                        </p:tav>
                                      </p:tavLst>
                                    </p:anim>
                                  </p:childTnLst>
                                </p:cTn>
                              </p:par>
                            </p:childTnLst>
                          </p:cTn>
                        </p:par>
                        <p:par>
                          <p:cTn id="50" fill="hold">
                            <p:stCondLst>
                              <p:cond delay="775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875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925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9750"/>
                            </p:stCondLst>
                            <p:childTnLst>
                              <p:par>
                                <p:cTn id="65" presetID="45"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250"/>
                                        <p:tgtEl>
                                          <p:spTgt spid="14"/>
                                        </p:tgtEl>
                                      </p:cBhvr>
                                    </p:animEffect>
                                    <p:anim calcmode="lin" valueType="num">
                                      <p:cBhvr>
                                        <p:cTn id="68" dur="1250" fill="hold"/>
                                        <p:tgtEl>
                                          <p:spTgt spid="14"/>
                                        </p:tgtEl>
                                        <p:attrNameLst>
                                          <p:attrName>ppt_w</p:attrName>
                                        </p:attrNameLst>
                                      </p:cBhvr>
                                      <p:tavLst>
                                        <p:tav tm="0" fmla="#ppt_w*sin(2.5*pi*$)">
                                          <p:val>
                                            <p:fltVal val="0"/>
                                          </p:val>
                                        </p:tav>
                                        <p:tav tm="100000">
                                          <p:val>
                                            <p:fltVal val="1"/>
                                          </p:val>
                                        </p:tav>
                                      </p:tavLst>
                                    </p:anim>
                                    <p:anim calcmode="lin" valueType="num">
                                      <p:cBhvr>
                                        <p:cTn id="69" dur="1250" fill="hold"/>
                                        <p:tgtEl>
                                          <p:spTgt spid="14"/>
                                        </p:tgtEl>
                                        <p:attrNameLst>
                                          <p:attrName>ppt_h</p:attrName>
                                        </p:attrNameLst>
                                      </p:cBhvr>
                                      <p:tavLst>
                                        <p:tav tm="0">
                                          <p:val>
                                            <p:strVal val="#ppt_h"/>
                                          </p:val>
                                        </p:tav>
                                        <p:tav tm="100000">
                                          <p:val>
                                            <p:strVal val="#ppt_h"/>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12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6184902" y="3242316"/>
            <a:ext cx="954007" cy="954007"/>
            <a:chOff x="6253939" y="2516220"/>
            <a:chExt cx="831273" cy="831273"/>
          </a:xfrm>
          <a:solidFill>
            <a:srgbClr val="FF9900"/>
          </a:solidFill>
        </p:grpSpPr>
        <p:sp>
          <p:nvSpPr>
            <p:cNvPr id="3" name="Oval 11"/>
            <p:cNvSpPr/>
            <p:nvPr/>
          </p:nvSpPr>
          <p:spPr>
            <a:xfrm>
              <a:off x="6253939" y="2516220"/>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4" name="AutoShape 117"/>
            <p:cNvSpPr>
              <a:spLocks/>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nvGrpSpPr>
          <p:cNvPr id="5" name="Group 13"/>
          <p:cNvGrpSpPr/>
          <p:nvPr/>
        </p:nvGrpSpPr>
        <p:grpSpPr>
          <a:xfrm>
            <a:off x="6184902" y="4313633"/>
            <a:ext cx="954007" cy="954007"/>
            <a:chOff x="5716910" y="3464598"/>
            <a:chExt cx="831273" cy="831273"/>
          </a:xfrm>
          <a:solidFill>
            <a:srgbClr val="FF9900"/>
          </a:solidFill>
        </p:grpSpPr>
        <p:sp>
          <p:nvSpPr>
            <p:cNvPr id="6" name="Oval 14"/>
            <p:cNvSpPr/>
            <p:nvPr/>
          </p:nvSpPr>
          <p:spPr>
            <a:xfrm>
              <a:off x="5716910" y="3464598"/>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grpSp>
          <p:nvGrpSpPr>
            <p:cNvPr id="7" name="Group 15"/>
            <p:cNvGrpSpPr/>
            <p:nvPr/>
          </p:nvGrpSpPr>
          <p:grpSpPr>
            <a:xfrm>
              <a:off x="5900374" y="3655628"/>
              <a:ext cx="464344" cy="464344"/>
              <a:chOff x="4439444" y="2582069"/>
              <a:chExt cx="464344" cy="464344"/>
            </a:xfrm>
            <a:grpFill/>
          </p:grpSpPr>
          <p:sp>
            <p:nvSpPr>
              <p:cNvPr id="8"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9"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10"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grpSp>
        <p:nvGrpSpPr>
          <p:cNvPr id="11" name="Group 19"/>
          <p:cNvGrpSpPr/>
          <p:nvPr/>
        </p:nvGrpSpPr>
        <p:grpSpPr>
          <a:xfrm>
            <a:off x="6184902" y="2172428"/>
            <a:ext cx="954007" cy="954007"/>
            <a:chOff x="6678551" y="1578185"/>
            <a:chExt cx="831273" cy="831273"/>
          </a:xfrm>
          <a:solidFill>
            <a:srgbClr val="FF9900"/>
          </a:solidFill>
        </p:grpSpPr>
        <p:sp>
          <p:nvSpPr>
            <p:cNvPr id="12" name="Oval 20"/>
            <p:cNvSpPr/>
            <p:nvPr/>
          </p:nvSpPr>
          <p:spPr>
            <a:xfrm>
              <a:off x="6678551" y="1578185"/>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13"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sp>
        <p:nvSpPr>
          <p:cNvPr id="14" name="TextBox 69"/>
          <p:cNvSpPr txBox="1"/>
          <p:nvPr/>
        </p:nvSpPr>
        <p:spPr>
          <a:xfrm>
            <a:off x="7328919" y="2239360"/>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5" name="Rectangle 24"/>
          <p:cNvSpPr/>
          <p:nvPr/>
        </p:nvSpPr>
        <p:spPr>
          <a:xfrm>
            <a:off x="7328919" y="2573230"/>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6" name="TextBox 71"/>
          <p:cNvSpPr txBox="1"/>
          <p:nvPr/>
        </p:nvSpPr>
        <p:spPr>
          <a:xfrm>
            <a:off x="7328919" y="3276831"/>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7" name="Rectangle 24"/>
          <p:cNvSpPr/>
          <p:nvPr/>
        </p:nvSpPr>
        <p:spPr>
          <a:xfrm>
            <a:off x="7328919" y="3610699"/>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8" name="TextBox 73"/>
          <p:cNvSpPr txBox="1"/>
          <p:nvPr/>
        </p:nvSpPr>
        <p:spPr>
          <a:xfrm>
            <a:off x="7328919" y="4351234"/>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9" name="Rectangle 24"/>
          <p:cNvSpPr/>
          <p:nvPr/>
        </p:nvSpPr>
        <p:spPr>
          <a:xfrm>
            <a:off x="7328919" y="4685104"/>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20" name="矩形 19"/>
          <p:cNvSpPr/>
          <p:nvPr/>
        </p:nvSpPr>
        <p:spPr>
          <a:xfrm>
            <a:off x="1263312" y="2353076"/>
            <a:ext cx="4215340" cy="260639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21" name="组合 20"/>
          <p:cNvGrpSpPr/>
          <p:nvPr/>
        </p:nvGrpSpPr>
        <p:grpSpPr>
          <a:xfrm>
            <a:off x="0" y="365715"/>
            <a:ext cx="4320000" cy="666598"/>
            <a:chOff x="7005478" y="1387528"/>
            <a:chExt cx="4320000" cy="666598"/>
          </a:xfrm>
        </p:grpSpPr>
        <p:grpSp>
          <p:nvGrpSpPr>
            <p:cNvPr id="22" name="组合 21"/>
            <p:cNvGrpSpPr/>
            <p:nvPr/>
          </p:nvGrpSpPr>
          <p:grpSpPr>
            <a:xfrm>
              <a:off x="7005478" y="2018126"/>
              <a:ext cx="4320000" cy="36000"/>
              <a:chOff x="3936000" y="1512047"/>
              <a:chExt cx="4320000" cy="36000"/>
            </a:xfrm>
          </p:grpSpPr>
          <p:sp>
            <p:nvSpPr>
              <p:cNvPr id="26" name="矩形 2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p:nvGrpSpPr>
          <p:grpSpPr>
            <a:xfrm>
              <a:off x="7005478" y="1387528"/>
              <a:ext cx="3956050" cy="574375"/>
              <a:chOff x="681" y="3617"/>
              <a:chExt cx="7384" cy="900"/>
            </a:xfrm>
          </p:grpSpPr>
          <p:sp>
            <p:nvSpPr>
              <p:cNvPr id="2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4758005"/>
      </p:ext>
    </p:extLst>
  </p:cSld>
  <p:clrMapOvr>
    <a:masterClrMapping/>
  </p:clrMapOvr>
  <mc:AlternateContent xmlns:mc="http://schemas.openxmlformats.org/markup-compatibility/2006" xmlns:p14="http://schemas.microsoft.com/office/powerpoint/2010/main">
    <mc:Choice Requires="p14">
      <p:transition spd="slow" p14:dur="2000" advTm="5896"/>
    </mc:Choice>
    <mc:Fallback xmlns="">
      <p:transition spd="slow" advTm="58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11397" y="2149424"/>
            <a:ext cx="1758852" cy="1758945"/>
          </a:xfrm>
          <a:prstGeom prst="ellipse">
            <a:avLst/>
          </a:prstGeom>
          <a:solidFill>
            <a:srgbClr val="2A4758"/>
          </a:solidFill>
          <a:ln w="1905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3" name="TextBox 15"/>
          <p:cNvSpPr txBox="1"/>
          <p:nvPr/>
        </p:nvSpPr>
        <p:spPr>
          <a:xfrm>
            <a:off x="3400250" y="2490163"/>
            <a:ext cx="1132947" cy="1077467"/>
          </a:xfrm>
          <a:prstGeom prst="rect">
            <a:avLst/>
          </a:prstGeom>
          <a:noFill/>
        </p:spPr>
        <p:txBody>
          <a:bodyPr wrap="square" lIns="91401" tIns="45700" rIns="91401" bIns="45700" rtlCol="0">
            <a:spAutoFit/>
          </a:bodyPr>
          <a:lstStyle/>
          <a:p>
            <a:r>
              <a:rPr lang="zh-CN" altLang="en-US" sz="3200" b="1" dirty="0">
                <a:solidFill>
                  <a:schemeClr val="bg1"/>
                </a:solidFill>
                <a:latin typeface="微软雅黑" pitchFamily="34" charset="-122"/>
                <a:ea typeface="微软雅黑" pitchFamily="34" charset="-122"/>
              </a:rPr>
              <a:t>管理能力</a:t>
            </a:r>
          </a:p>
        </p:txBody>
      </p:sp>
      <p:sp>
        <p:nvSpPr>
          <p:cNvPr id="4" name="Freeform 8"/>
          <p:cNvSpPr>
            <a:spLocks/>
          </p:cNvSpPr>
          <p:nvPr/>
        </p:nvSpPr>
        <p:spPr bwMode="auto">
          <a:xfrm>
            <a:off x="5126804" y="2490163"/>
            <a:ext cx="987597" cy="987654"/>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5172542" y="2799278"/>
            <a:ext cx="941859"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执行力</a:t>
            </a:r>
          </a:p>
        </p:txBody>
      </p:sp>
      <p:sp>
        <p:nvSpPr>
          <p:cNvPr id="6" name="Freeform 9"/>
          <p:cNvSpPr>
            <a:spLocks/>
          </p:cNvSpPr>
          <p:nvPr/>
        </p:nvSpPr>
        <p:spPr bwMode="auto">
          <a:xfrm>
            <a:off x="4741550" y="3814952"/>
            <a:ext cx="976483" cy="978126"/>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TextBox 19"/>
          <p:cNvSpPr txBox="1"/>
          <p:nvPr/>
        </p:nvSpPr>
        <p:spPr>
          <a:xfrm>
            <a:off x="4789311" y="4119306"/>
            <a:ext cx="91112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协调力</a:t>
            </a:r>
          </a:p>
        </p:txBody>
      </p:sp>
      <p:sp>
        <p:nvSpPr>
          <p:cNvPr id="8" name="Freeform 10"/>
          <p:cNvSpPr>
            <a:spLocks/>
          </p:cNvSpPr>
          <p:nvPr/>
        </p:nvSpPr>
        <p:spPr bwMode="auto">
          <a:xfrm>
            <a:off x="3400202" y="4432626"/>
            <a:ext cx="981246" cy="981302"/>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TextBox 21"/>
          <p:cNvSpPr txBox="1"/>
          <p:nvPr/>
        </p:nvSpPr>
        <p:spPr>
          <a:xfrm>
            <a:off x="3447327" y="4738565"/>
            <a:ext cx="88699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创新力</a:t>
            </a:r>
          </a:p>
        </p:txBody>
      </p:sp>
      <p:sp>
        <p:nvSpPr>
          <p:cNvPr id="10" name="Freeform 11"/>
          <p:cNvSpPr>
            <a:spLocks/>
          </p:cNvSpPr>
          <p:nvPr/>
        </p:nvSpPr>
        <p:spPr bwMode="auto">
          <a:xfrm>
            <a:off x="2155428" y="3901566"/>
            <a:ext cx="987597" cy="986066"/>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TextBox 23"/>
          <p:cNvSpPr txBox="1"/>
          <p:nvPr/>
        </p:nvSpPr>
        <p:spPr>
          <a:xfrm>
            <a:off x="2146424" y="4194543"/>
            <a:ext cx="1023750"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领导力</a:t>
            </a:r>
          </a:p>
        </p:txBody>
      </p:sp>
      <p:sp>
        <p:nvSpPr>
          <p:cNvPr id="12" name="Freeform 12"/>
          <p:cNvSpPr>
            <a:spLocks/>
          </p:cNvSpPr>
          <p:nvPr/>
        </p:nvSpPr>
        <p:spPr bwMode="auto">
          <a:xfrm>
            <a:off x="1671152" y="2593866"/>
            <a:ext cx="978070" cy="978126"/>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1726498" y="2898220"/>
            <a:ext cx="87535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学习力</a:t>
            </a:r>
          </a:p>
        </p:txBody>
      </p:sp>
      <p:sp>
        <p:nvSpPr>
          <p:cNvPr id="14" name="矩形 83"/>
          <p:cNvSpPr>
            <a:spLocks noChangeArrowheads="1"/>
          </p:cNvSpPr>
          <p:nvPr/>
        </p:nvSpPr>
        <p:spPr bwMode="auto">
          <a:xfrm>
            <a:off x="6976564" y="1918909"/>
            <a:ext cx="3556968" cy="3685091"/>
          </a:xfrm>
          <a:prstGeom prst="rect">
            <a:avLst/>
          </a:prstGeom>
          <a:noFill/>
          <a:ln w="9525" cmpd="sng">
            <a:solidFill>
              <a:srgbClr val="2A4758"/>
            </a:solidFill>
            <a:miter lim="800000"/>
            <a:headEnd/>
            <a:tailEnd/>
          </a:ln>
        </p:spPr>
        <p:txBody>
          <a:bodyPr lIns="91401" tIns="45700" rIns="91401" bIns="45700"/>
          <a:lstStyle/>
          <a:p>
            <a:endParaRPr lang="zh-CN" altLang="en-US"/>
          </a:p>
        </p:txBody>
      </p:sp>
      <p:sp>
        <p:nvSpPr>
          <p:cNvPr id="15" name="TextBox 84"/>
          <p:cNvSpPr txBox="1">
            <a:spLocks noChangeArrowheads="1"/>
          </p:cNvSpPr>
          <p:nvPr/>
        </p:nvSpPr>
        <p:spPr bwMode="auto">
          <a:xfrm>
            <a:off x="7279416" y="2254116"/>
            <a:ext cx="2951265" cy="286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1" tIns="45700" rIns="91401" bIns="457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2A4758"/>
                </a:solidFill>
                <a:latin typeface="微软雅黑" pitchFamily="34" charset="-122"/>
                <a:ea typeface="微软雅黑" pitchFamily="34" charset="-122"/>
                <a:sym typeface="微软雅黑" pitchFamily="34" charset="-122"/>
              </a:rPr>
              <a:t>这里输入产品形式的简介，这里输入产品形的简介，这里输入产品式的简介，这里输入产品形的简介，这里输入产品形的简介，输入产品形式的简介，这里输产品形式的介，这输入产品形式的简介，这里输入品形式的简介，里输入产品形的简介。入产品形式的简介。</a:t>
            </a:r>
          </a:p>
        </p:txBody>
      </p:sp>
      <p:grpSp>
        <p:nvGrpSpPr>
          <p:cNvPr id="16" name="组合 15"/>
          <p:cNvGrpSpPr/>
          <p:nvPr/>
        </p:nvGrpSpPr>
        <p:grpSpPr>
          <a:xfrm>
            <a:off x="0" y="365715"/>
            <a:ext cx="4320000" cy="666598"/>
            <a:chOff x="7005478" y="1387528"/>
            <a:chExt cx="4320000" cy="666598"/>
          </a:xfrm>
        </p:grpSpPr>
        <p:grpSp>
          <p:nvGrpSpPr>
            <p:cNvPr id="17" name="组合 16"/>
            <p:cNvGrpSpPr/>
            <p:nvPr/>
          </p:nvGrpSpPr>
          <p:grpSpPr>
            <a:xfrm>
              <a:off x="7005478" y="2018126"/>
              <a:ext cx="4320000" cy="36000"/>
              <a:chOff x="3936000" y="1512047"/>
              <a:chExt cx="4320000" cy="36000"/>
            </a:xfrm>
          </p:grpSpPr>
          <p:sp>
            <p:nvSpPr>
              <p:cNvPr id="21" name="矩形 2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7005478" y="1387528"/>
              <a:ext cx="3956050" cy="574375"/>
              <a:chOff x="681" y="3617"/>
              <a:chExt cx="7384" cy="900"/>
            </a:xfrm>
          </p:grpSpPr>
          <p:sp>
            <p:nvSpPr>
              <p:cNvPr id="1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42162766"/>
      </p:ext>
    </p:extLst>
  </p:cSld>
  <p:clrMapOvr>
    <a:masterClrMapping/>
  </p:clrMapOvr>
  <mc:AlternateContent xmlns:mc="http://schemas.openxmlformats.org/markup-compatibility/2006" xmlns:p14="http://schemas.microsoft.com/office/powerpoint/2010/main">
    <mc:Choice Requires="p14">
      <p:transition spd="slow" p14:dur="2000" advTm="9104"/>
    </mc:Choice>
    <mc:Fallback xmlns="">
      <p:transition spd="slow" advTm="9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250"/>
                                        <p:tgtEl>
                                          <p:spTgt spid="2"/>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75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75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7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750"/>
                            </p:stCondLst>
                            <p:childTnLst>
                              <p:par>
                                <p:cTn id="43" presetID="53" presetClass="entr" presetSubtype="1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par>
                          <p:cTn id="48" fill="hold">
                            <p:stCondLst>
                              <p:cond delay="525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5750"/>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childTnLst>
                                </p:cTn>
                              </p:par>
                            </p:childTnLst>
                          </p:cTn>
                        </p:par>
                        <p:par>
                          <p:cTn id="58" fill="hold">
                            <p:stCondLst>
                              <p:cond delay="6250"/>
                            </p:stCondLst>
                            <p:childTnLst>
                              <p:par>
                                <p:cTn id="59" presetID="10" presetClass="entr" presetSubtype="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par>
                          <p:cTn id="62" fill="hold">
                            <p:stCondLst>
                              <p:cond delay="6750"/>
                            </p:stCondLst>
                            <p:childTnLst>
                              <p:par>
                                <p:cTn id="63" presetID="16" presetClass="entr" presetSubtype="2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arn(inVertical)">
                                      <p:cBhvr>
                                        <p:cTn id="65" dur="500"/>
                                        <p:tgtEl>
                                          <p:spTgt spid="14"/>
                                        </p:tgtEl>
                                      </p:cBhvr>
                                    </p:animEffect>
                                  </p:childTnLst>
                                </p:cTn>
                              </p:par>
                            </p:childTnLst>
                          </p:cTn>
                        </p:par>
                        <p:par>
                          <p:cTn id="66" fill="hold">
                            <p:stCondLst>
                              <p:cond delay="725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6471"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 name="矩形 2"/>
          <p:cNvSpPr/>
          <p:nvPr/>
        </p:nvSpPr>
        <p:spPr>
          <a:xfrm>
            <a:off x="2114624"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2352032"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5" name="Rectangle 42"/>
          <p:cNvSpPr/>
          <p:nvPr/>
        </p:nvSpPr>
        <p:spPr>
          <a:xfrm flipH="1">
            <a:off x="2126681"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6" name="矩形 5"/>
          <p:cNvSpPr/>
          <p:nvPr/>
        </p:nvSpPr>
        <p:spPr>
          <a:xfrm>
            <a:off x="4887043"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矩形 6"/>
          <p:cNvSpPr/>
          <p:nvPr/>
        </p:nvSpPr>
        <p:spPr>
          <a:xfrm>
            <a:off x="499519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8" name="Rectangle 42"/>
          <p:cNvSpPr/>
          <p:nvPr/>
        </p:nvSpPr>
        <p:spPr>
          <a:xfrm flipH="1">
            <a:off x="5232604"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9" name="Rectangle 42"/>
          <p:cNvSpPr/>
          <p:nvPr/>
        </p:nvSpPr>
        <p:spPr>
          <a:xfrm flipH="1">
            <a:off x="500725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0" name="矩形 9"/>
          <p:cNvSpPr/>
          <p:nvPr/>
        </p:nvSpPr>
        <p:spPr>
          <a:xfrm>
            <a:off x="7767864"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1" name="矩形 10"/>
          <p:cNvSpPr/>
          <p:nvPr/>
        </p:nvSpPr>
        <p:spPr>
          <a:xfrm>
            <a:off x="787601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2" name="Rectangle 42"/>
          <p:cNvSpPr/>
          <p:nvPr/>
        </p:nvSpPr>
        <p:spPr>
          <a:xfrm flipH="1">
            <a:off x="8113426"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13" name="Rectangle 42"/>
          <p:cNvSpPr/>
          <p:nvPr/>
        </p:nvSpPr>
        <p:spPr>
          <a:xfrm flipH="1">
            <a:off x="788807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4" name="TextBox 1"/>
          <p:cNvSpPr txBox="1"/>
          <p:nvPr/>
        </p:nvSpPr>
        <p:spPr>
          <a:xfrm>
            <a:off x="2793993"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5" name="TextBox 46"/>
          <p:cNvSpPr txBox="1"/>
          <p:nvPr/>
        </p:nvSpPr>
        <p:spPr>
          <a:xfrm>
            <a:off x="5744348"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6" name="TextBox 47"/>
          <p:cNvSpPr txBox="1"/>
          <p:nvPr/>
        </p:nvSpPr>
        <p:spPr>
          <a:xfrm>
            <a:off x="8626402"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396375208"/>
      </p:ext>
    </p:extLst>
  </p:cSld>
  <p:clrMapOvr>
    <a:masterClrMapping/>
  </p:clrMapOvr>
  <mc:AlternateContent xmlns:mc="http://schemas.openxmlformats.org/markup-compatibility/2006" xmlns:p14="http://schemas.microsoft.com/office/powerpoint/2010/main">
    <mc:Choice Requires="p14">
      <p:transition spd="slow" p14:dur="2000" advTm="8762"/>
    </mc:Choice>
    <mc:Fallback xmlns="">
      <p:transition spd="slow" advTm="8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750"/>
                                        <p:tgtEl>
                                          <p:spTgt spid="5"/>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750"/>
                                        <p:tgtEl>
                                          <p:spTgt spid="8"/>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750"/>
                                        <p:tgtEl>
                                          <p:spTgt spid="9"/>
                                        </p:tgtEl>
                                      </p:cBhvr>
                                    </p:animEffect>
                                  </p:childTnLst>
                                </p:cTn>
                              </p:par>
                            </p:childTnLst>
                          </p:cTn>
                        </p:par>
                        <p:par>
                          <p:cTn id="44" fill="hold">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750"/>
                                        <p:tgtEl>
                                          <p:spTgt spid="12"/>
                                        </p:tgtEl>
                                      </p:cBhvr>
                                    </p:animEffect>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75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55779287"/>
      </p:ext>
    </p:extLst>
  </p:cSld>
  <p:clrMapOvr>
    <a:masterClrMapping/>
  </p:clrMapOvr>
  <p:transition spd="slow" advTm="1765">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raight Connector 10"/>
          <p:cNvSpPr/>
          <p:nvPr/>
        </p:nvSpPr>
        <p:spPr>
          <a:xfrm>
            <a:off x="2971196" y="2634488"/>
            <a:ext cx="7637560"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7" name="Teardrop 1"/>
          <p:cNvSpPr/>
          <p:nvPr/>
        </p:nvSpPr>
        <p:spPr>
          <a:xfrm rot="2714409">
            <a:off x="1867205" y="2172253"/>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8" name="Content Placeholder 2"/>
          <p:cNvSpPr txBox="1">
            <a:spLocks/>
          </p:cNvSpPr>
          <p:nvPr/>
        </p:nvSpPr>
        <p:spPr>
          <a:xfrm>
            <a:off x="4862962" y="2275717"/>
            <a:ext cx="4873026"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点击输入简要，不用多余的文字修饰，解说所提炼的核心概。</a:t>
            </a:r>
            <a:endParaRPr lang="en-US"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9" name="Content Placeholder 2"/>
          <p:cNvSpPr txBox="1">
            <a:spLocks/>
          </p:cNvSpPr>
          <p:nvPr/>
        </p:nvSpPr>
        <p:spPr>
          <a:xfrm>
            <a:off x="3133221" y="2244687"/>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Straight Connector 48"/>
          <p:cNvSpPr/>
          <p:nvPr/>
        </p:nvSpPr>
        <p:spPr>
          <a:xfrm flipV="1">
            <a:off x="3617901" y="3385285"/>
            <a:ext cx="7384555"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1" name="Content Placeholder 2"/>
          <p:cNvSpPr txBox="1">
            <a:spLocks/>
          </p:cNvSpPr>
          <p:nvPr/>
        </p:nvSpPr>
        <p:spPr>
          <a:xfrm>
            <a:off x="5429701" y="2986565"/>
            <a:ext cx="7135127"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点击输入简要文字解说，精炼，不用多余的文字修饰。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2" name="Content Placeholder 2"/>
          <p:cNvSpPr txBox="1">
            <a:spLocks/>
          </p:cNvSpPr>
          <p:nvPr/>
        </p:nvSpPr>
        <p:spPr>
          <a:xfrm>
            <a:off x="3779906" y="2964934"/>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Straight Connector 58"/>
          <p:cNvSpPr/>
          <p:nvPr/>
        </p:nvSpPr>
        <p:spPr>
          <a:xfrm>
            <a:off x="2971196" y="4134286"/>
            <a:ext cx="7637559" cy="11358"/>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4" name="Content Placeholder 2"/>
          <p:cNvSpPr txBox="1">
            <a:spLocks/>
          </p:cNvSpPr>
          <p:nvPr/>
        </p:nvSpPr>
        <p:spPr>
          <a:xfrm>
            <a:off x="3533320" y="3685180"/>
            <a:ext cx="1535710"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Straight Connector 68"/>
          <p:cNvSpPr/>
          <p:nvPr/>
        </p:nvSpPr>
        <p:spPr>
          <a:xfrm>
            <a:off x="3581258" y="4884013"/>
            <a:ext cx="7421199" cy="13736"/>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6" name="Freeform 69"/>
          <p:cNvSpPr/>
          <p:nvPr/>
        </p:nvSpPr>
        <p:spPr>
          <a:xfrm>
            <a:off x="4439716" y="4830697"/>
            <a:ext cx="4999434" cy="358677"/>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83" tIns="38083" rIns="38083" bIns="38083" numCol="1" spcCol="1270" anchor="b" anchorCtr="0">
            <a:noAutofit/>
          </a:bodyPr>
          <a:lstStyle/>
          <a:p>
            <a:pPr defTabSz="888970">
              <a:lnSpc>
                <a:spcPct val="90000"/>
              </a:lnSpc>
              <a:spcBef>
                <a:spcPct val="0"/>
              </a:spcBef>
              <a:spcAft>
                <a:spcPct val="35000"/>
              </a:spcAft>
            </a:pPr>
            <a:endParaRPr lang="id-ID" sz="2000">
              <a:solidFill>
                <a:srgbClr val="2A4758"/>
              </a:solidFill>
            </a:endParaRPr>
          </a:p>
        </p:txBody>
      </p:sp>
      <p:sp>
        <p:nvSpPr>
          <p:cNvPr id="17" name="Content Placeholder 2"/>
          <p:cNvSpPr txBox="1">
            <a:spLocks/>
          </p:cNvSpPr>
          <p:nvPr/>
        </p:nvSpPr>
        <p:spPr>
          <a:xfrm>
            <a:off x="5429701" y="4483555"/>
            <a:ext cx="6919064"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点击输入简要文字解说，解说，不用多余的文字修饰。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8" name="Content Placeholder 2"/>
          <p:cNvSpPr txBox="1">
            <a:spLocks/>
          </p:cNvSpPr>
          <p:nvPr/>
        </p:nvSpPr>
        <p:spPr>
          <a:xfrm>
            <a:off x="3843406" y="4477452"/>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ardrop 56"/>
          <p:cNvSpPr/>
          <p:nvPr/>
        </p:nvSpPr>
        <p:spPr>
          <a:xfrm rot="2714409">
            <a:off x="1867205" y="3676982"/>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0" name="Teardrop 66"/>
          <p:cNvSpPr/>
          <p:nvPr/>
        </p:nvSpPr>
        <p:spPr>
          <a:xfrm rot="2714409">
            <a:off x="2513890" y="443089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1" name="Teardrop 46"/>
          <p:cNvSpPr/>
          <p:nvPr/>
        </p:nvSpPr>
        <p:spPr>
          <a:xfrm rot="2714409">
            <a:off x="2513890" y="292616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2" name="Freeform 116"/>
          <p:cNvSpPr>
            <a:spLocks/>
          </p:cNvSpPr>
          <p:nvPr/>
        </p:nvSpPr>
        <p:spPr bwMode="auto">
          <a:xfrm>
            <a:off x="2163585" y="2437594"/>
            <a:ext cx="352486" cy="393791"/>
          </a:xfrm>
          <a:custGeom>
            <a:avLst/>
            <a:gdLst>
              <a:gd name="T0" fmla="*/ 180 w 222"/>
              <a:gd name="T1" fmla="*/ 0 h 248"/>
              <a:gd name="T2" fmla="*/ 196 w 222"/>
              <a:gd name="T3" fmla="*/ 2 h 248"/>
              <a:gd name="T4" fmla="*/ 209 w 222"/>
              <a:gd name="T5" fmla="*/ 11 h 248"/>
              <a:gd name="T6" fmla="*/ 218 w 222"/>
              <a:gd name="T7" fmla="*/ 24 h 248"/>
              <a:gd name="T8" fmla="*/ 222 w 222"/>
              <a:gd name="T9" fmla="*/ 41 h 248"/>
              <a:gd name="T10" fmla="*/ 218 w 222"/>
              <a:gd name="T11" fmla="*/ 57 h 248"/>
              <a:gd name="T12" fmla="*/ 209 w 222"/>
              <a:gd name="T13" fmla="*/ 70 h 248"/>
              <a:gd name="T14" fmla="*/ 196 w 222"/>
              <a:gd name="T15" fmla="*/ 79 h 248"/>
              <a:gd name="T16" fmla="*/ 180 w 222"/>
              <a:gd name="T17" fmla="*/ 83 h 248"/>
              <a:gd name="T18" fmla="*/ 167 w 222"/>
              <a:gd name="T19" fmla="*/ 80 h 248"/>
              <a:gd name="T20" fmla="*/ 155 w 222"/>
              <a:gd name="T21" fmla="*/ 74 h 248"/>
              <a:gd name="T22" fmla="*/ 82 w 222"/>
              <a:gd name="T23" fmla="*/ 117 h 248"/>
              <a:gd name="T24" fmla="*/ 84 w 222"/>
              <a:gd name="T25" fmla="*/ 124 h 248"/>
              <a:gd name="T26" fmla="*/ 82 w 222"/>
              <a:gd name="T27" fmla="*/ 130 h 248"/>
              <a:gd name="T28" fmla="*/ 155 w 222"/>
              <a:gd name="T29" fmla="*/ 174 h 248"/>
              <a:gd name="T30" fmla="*/ 167 w 222"/>
              <a:gd name="T31" fmla="*/ 167 h 248"/>
              <a:gd name="T32" fmla="*/ 180 w 222"/>
              <a:gd name="T33" fmla="*/ 165 h 248"/>
              <a:gd name="T34" fmla="*/ 196 w 222"/>
              <a:gd name="T35" fmla="*/ 169 h 248"/>
              <a:gd name="T36" fmla="*/ 209 w 222"/>
              <a:gd name="T37" fmla="*/ 178 h 248"/>
              <a:gd name="T38" fmla="*/ 218 w 222"/>
              <a:gd name="T39" fmla="*/ 190 h 248"/>
              <a:gd name="T40" fmla="*/ 222 w 222"/>
              <a:gd name="T41" fmla="*/ 207 h 248"/>
              <a:gd name="T42" fmla="*/ 218 w 222"/>
              <a:gd name="T43" fmla="*/ 224 h 248"/>
              <a:gd name="T44" fmla="*/ 209 w 222"/>
              <a:gd name="T45" fmla="*/ 237 h 248"/>
              <a:gd name="T46" fmla="*/ 196 w 222"/>
              <a:gd name="T47" fmla="*/ 246 h 248"/>
              <a:gd name="T48" fmla="*/ 180 w 222"/>
              <a:gd name="T49" fmla="*/ 248 h 248"/>
              <a:gd name="T50" fmla="*/ 164 w 222"/>
              <a:gd name="T51" fmla="*/ 246 h 248"/>
              <a:gd name="T52" fmla="*/ 152 w 222"/>
              <a:gd name="T53" fmla="*/ 237 h 248"/>
              <a:gd name="T54" fmla="*/ 143 w 222"/>
              <a:gd name="T55" fmla="*/ 224 h 248"/>
              <a:gd name="T56" fmla="*/ 139 w 222"/>
              <a:gd name="T57" fmla="*/ 207 h 248"/>
              <a:gd name="T58" fmla="*/ 140 w 222"/>
              <a:gd name="T59" fmla="*/ 201 h 248"/>
              <a:gd name="T60" fmla="*/ 67 w 222"/>
              <a:gd name="T61" fmla="*/ 157 h 248"/>
              <a:gd name="T62" fmla="*/ 55 w 222"/>
              <a:gd name="T63" fmla="*/ 164 h 248"/>
              <a:gd name="T64" fmla="*/ 41 w 222"/>
              <a:gd name="T65" fmla="*/ 165 h 248"/>
              <a:gd name="T66" fmla="*/ 26 w 222"/>
              <a:gd name="T67" fmla="*/ 162 h 248"/>
              <a:gd name="T68" fmla="*/ 12 w 222"/>
              <a:gd name="T69" fmla="*/ 153 h 248"/>
              <a:gd name="T70" fmla="*/ 3 w 222"/>
              <a:gd name="T71" fmla="*/ 140 h 248"/>
              <a:gd name="T72" fmla="*/ 0 w 222"/>
              <a:gd name="T73" fmla="*/ 124 h 248"/>
              <a:gd name="T74" fmla="*/ 3 w 222"/>
              <a:gd name="T75" fmla="*/ 107 h 248"/>
              <a:gd name="T76" fmla="*/ 12 w 222"/>
              <a:gd name="T77" fmla="*/ 94 h 248"/>
              <a:gd name="T78" fmla="*/ 26 w 222"/>
              <a:gd name="T79" fmla="*/ 85 h 248"/>
              <a:gd name="T80" fmla="*/ 41 w 222"/>
              <a:gd name="T81" fmla="*/ 83 h 248"/>
              <a:gd name="T82" fmla="*/ 55 w 222"/>
              <a:gd name="T83" fmla="*/ 84 h 248"/>
              <a:gd name="T84" fmla="*/ 67 w 222"/>
              <a:gd name="T85" fmla="*/ 91 h 248"/>
              <a:gd name="T86" fmla="*/ 140 w 222"/>
              <a:gd name="T87" fmla="*/ 47 h 248"/>
              <a:gd name="T88" fmla="*/ 139 w 222"/>
              <a:gd name="T89" fmla="*/ 41 h 248"/>
              <a:gd name="T90" fmla="*/ 143 w 222"/>
              <a:gd name="T91" fmla="*/ 24 h 248"/>
              <a:gd name="T92" fmla="*/ 152 w 222"/>
              <a:gd name="T93" fmla="*/ 11 h 248"/>
              <a:gd name="T94" fmla="*/ 164 w 222"/>
              <a:gd name="T95" fmla="*/ 2 h 248"/>
              <a:gd name="T96" fmla="*/ 180 w 222"/>
              <a:gd name="T9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48">
                <a:moveTo>
                  <a:pt x="180" y="0"/>
                </a:moveTo>
                <a:lnTo>
                  <a:pt x="196" y="2"/>
                </a:lnTo>
                <a:lnTo>
                  <a:pt x="209" y="11"/>
                </a:lnTo>
                <a:lnTo>
                  <a:pt x="218" y="24"/>
                </a:lnTo>
                <a:lnTo>
                  <a:pt x="222" y="41"/>
                </a:lnTo>
                <a:lnTo>
                  <a:pt x="218" y="57"/>
                </a:lnTo>
                <a:lnTo>
                  <a:pt x="209" y="70"/>
                </a:lnTo>
                <a:lnTo>
                  <a:pt x="196" y="79"/>
                </a:lnTo>
                <a:lnTo>
                  <a:pt x="180" y="83"/>
                </a:lnTo>
                <a:lnTo>
                  <a:pt x="167" y="80"/>
                </a:lnTo>
                <a:lnTo>
                  <a:pt x="155" y="74"/>
                </a:lnTo>
                <a:lnTo>
                  <a:pt x="82" y="117"/>
                </a:lnTo>
                <a:lnTo>
                  <a:pt x="84" y="124"/>
                </a:lnTo>
                <a:lnTo>
                  <a:pt x="82" y="130"/>
                </a:lnTo>
                <a:lnTo>
                  <a:pt x="155" y="174"/>
                </a:lnTo>
                <a:lnTo>
                  <a:pt x="167" y="167"/>
                </a:lnTo>
                <a:lnTo>
                  <a:pt x="180" y="165"/>
                </a:lnTo>
                <a:lnTo>
                  <a:pt x="196" y="169"/>
                </a:lnTo>
                <a:lnTo>
                  <a:pt x="209" y="178"/>
                </a:lnTo>
                <a:lnTo>
                  <a:pt x="218" y="190"/>
                </a:lnTo>
                <a:lnTo>
                  <a:pt x="222" y="207"/>
                </a:lnTo>
                <a:lnTo>
                  <a:pt x="218" y="224"/>
                </a:lnTo>
                <a:lnTo>
                  <a:pt x="209" y="237"/>
                </a:lnTo>
                <a:lnTo>
                  <a:pt x="196" y="246"/>
                </a:lnTo>
                <a:lnTo>
                  <a:pt x="180" y="248"/>
                </a:lnTo>
                <a:lnTo>
                  <a:pt x="164" y="246"/>
                </a:lnTo>
                <a:lnTo>
                  <a:pt x="152" y="237"/>
                </a:lnTo>
                <a:lnTo>
                  <a:pt x="143" y="224"/>
                </a:lnTo>
                <a:lnTo>
                  <a:pt x="139" y="207"/>
                </a:lnTo>
                <a:lnTo>
                  <a:pt x="140" y="201"/>
                </a:lnTo>
                <a:lnTo>
                  <a:pt x="67" y="157"/>
                </a:lnTo>
                <a:lnTo>
                  <a:pt x="55" y="164"/>
                </a:lnTo>
                <a:lnTo>
                  <a:pt x="41" y="165"/>
                </a:lnTo>
                <a:lnTo>
                  <a:pt x="26" y="162"/>
                </a:lnTo>
                <a:lnTo>
                  <a:pt x="12" y="153"/>
                </a:lnTo>
                <a:lnTo>
                  <a:pt x="3" y="140"/>
                </a:lnTo>
                <a:lnTo>
                  <a:pt x="0" y="124"/>
                </a:lnTo>
                <a:lnTo>
                  <a:pt x="3" y="107"/>
                </a:lnTo>
                <a:lnTo>
                  <a:pt x="12" y="94"/>
                </a:lnTo>
                <a:lnTo>
                  <a:pt x="26" y="85"/>
                </a:lnTo>
                <a:lnTo>
                  <a:pt x="41" y="83"/>
                </a:lnTo>
                <a:lnTo>
                  <a:pt x="55" y="84"/>
                </a:lnTo>
                <a:lnTo>
                  <a:pt x="67" y="91"/>
                </a:lnTo>
                <a:lnTo>
                  <a:pt x="140" y="47"/>
                </a:lnTo>
                <a:lnTo>
                  <a:pt x="139" y="41"/>
                </a:lnTo>
                <a:lnTo>
                  <a:pt x="143" y="24"/>
                </a:lnTo>
                <a:lnTo>
                  <a:pt x="152" y="11"/>
                </a:lnTo>
                <a:lnTo>
                  <a:pt x="164" y="2"/>
                </a:lnTo>
                <a:lnTo>
                  <a:pt x="180" y="0"/>
                </a:ln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endParaRPr lang="zh-CN" altLang="en-US">
              <a:solidFill>
                <a:srgbClr val="2A4758"/>
              </a:solidFill>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1112" t="54089" r="82046" b="25369"/>
          <a:stretch/>
        </p:blipFill>
        <p:spPr>
          <a:xfrm>
            <a:off x="2703922" y="3120842"/>
            <a:ext cx="578919" cy="549367"/>
          </a:xfrm>
          <a:prstGeom prst="rect">
            <a:avLst/>
          </a:pr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80934" b="79458"/>
          <a:stretch/>
        </p:blipFill>
        <p:spPr>
          <a:xfrm>
            <a:off x="2681739" y="4608330"/>
            <a:ext cx="578919" cy="549367"/>
          </a:xfrm>
          <a:prstGeom prst="rect">
            <a:avLst/>
          </a:prstGeom>
        </p:spPr>
      </p:pic>
      <p:sp>
        <p:nvSpPr>
          <p:cNvPr id="25" name="Freeform 6"/>
          <p:cNvSpPr>
            <a:spLocks noChangeAspect="1" noEditPoints="1"/>
          </p:cNvSpPr>
          <p:nvPr/>
        </p:nvSpPr>
        <p:spPr bwMode="auto">
          <a:xfrm>
            <a:off x="2152527" y="3902648"/>
            <a:ext cx="425348" cy="3736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26" name="椭圆 25"/>
          <p:cNvSpPr/>
          <p:nvPr/>
        </p:nvSpPr>
        <p:spPr>
          <a:xfrm>
            <a:off x="10596057" y="2566503"/>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7" name="椭圆 26"/>
          <p:cNvSpPr/>
          <p:nvPr/>
        </p:nvSpPr>
        <p:spPr>
          <a:xfrm>
            <a:off x="10913556" y="3312698"/>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8" name="椭圆 27"/>
          <p:cNvSpPr/>
          <p:nvPr/>
        </p:nvSpPr>
        <p:spPr>
          <a:xfrm>
            <a:off x="10608756" y="4061670"/>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9" name="椭圆 28"/>
          <p:cNvSpPr/>
          <p:nvPr/>
        </p:nvSpPr>
        <p:spPr>
          <a:xfrm>
            <a:off x="10939599" y="4823124"/>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30" name="组合 29"/>
          <p:cNvGrpSpPr/>
          <p:nvPr/>
        </p:nvGrpSpPr>
        <p:grpSpPr>
          <a:xfrm>
            <a:off x="0" y="365715"/>
            <a:ext cx="4320000" cy="666598"/>
            <a:chOff x="7005478" y="1387528"/>
            <a:chExt cx="4320000" cy="666598"/>
          </a:xfrm>
        </p:grpSpPr>
        <p:grpSp>
          <p:nvGrpSpPr>
            <p:cNvPr id="31" name="组合 30"/>
            <p:cNvGrpSpPr/>
            <p:nvPr/>
          </p:nvGrpSpPr>
          <p:grpSpPr>
            <a:xfrm>
              <a:off x="7005478" y="2018126"/>
              <a:ext cx="4320000" cy="36000"/>
              <a:chOff x="3936000" y="1512047"/>
              <a:chExt cx="4320000" cy="36000"/>
            </a:xfrm>
          </p:grpSpPr>
          <p:sp>
            <p:nvSpPr>
              <p:cNvPr id="35" name="矩形 3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矩形 3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7005478" y="1387528"/>
              <a:ext cx="3956050" cy="574375"/>
              <a:chOff x="681" y="3617"/>
              <a:chExt cx="7384" cy="900"/>
            </a:xfrm>
          </p:grpSpPr>
          <p:sp>
            <p:nvSpPr>
              <p:cNvPr id="3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731570043"/>
      </p:ext>
    </p:extLst>
  </p:cSld>
  <p:clrMapOvr>
    <a:masterClrMapping/>
  </p:clrMapOvr>
  <mc:AlternateContent xmlns:mc="http://schemas.openxmlformats.org/markup-compatibility/2006" xmlns:p14="http://schemas.microsoft.com/office/powerpoint/2010/main">
    <mc:Choice Requires="p14">
      <p:transition spd="slow" p14:dur="2000" advTm="15738"/>
    </mc:Choice>
    <mc:Fallback xmlns="">
      <p:transition spd="slow" advTm="157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ppt_w</p:attrName>
                                        </p:attrNameLst>
                                      </p:cBhvr>
                                      <p:tavLst>
                                        <p:tav tm="0" fmla="#ppt_w*sin(2.5*pi*$)">
                                          <p:val>
                                            <p:fltVal val="0"/>
                                          </p:val>
                                        </p:tav>
                                        <p:tav tm="100000">
                                          <p:val>
                                            <p:fltVal val="1"/>
                                          </p:val>
                                        </p:tav>
                                      </p:tavLst>
                                    </p:anim>
                                    <p:anim calcmode="lin" valueType="num">
                                      <p:cBhvr>
                                        <p:cTn id="24" dur="1000" fill="hold"/>
                                        <p:tgtEl>
                                          <p:spTgt spid="26"/>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childTnLst>
                                </p:cTn>
                              </p:par>
                            </p:childTnLst>
                          </p:cTn>
                        </p:par>
                        <p:par>
                          <p:cTn id="34" fill="hold">
                            <p:stCondLst>
                              <p:cond delay="3750"/>
                            </p:stCondLst>
                            <p:childTnLst>
                              <p:par>
                                <p:cTn id="35" presetID="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4250"/>
                            </p:stCondLst>
                            <p:childTnLst>
                              <p:par>
                                <p:cTn id="40" presetID="2" presetClass="entr" presetSubtype="2"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par>
                          <p:cTn id="44" fill="hold">
                            <p:stCondLst>
                              <p:cond delay="4750"/>
                            </p:stCondLst>
                            <p:childTnLst>
                              <p:par>
                                <p:cTn id="45" presetID="2" presetClass="entr" presetSubtype="2"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250"/>
                            </p:stCondLst>
                            <p:childTnLst>
                              <p:par>
                                <p:cTn id="50" presetID="45"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ppt_w</p:attrName>
                                        </p:attrNameLst>
                                      </p:cBhvr>
                                      <p:tavLst>
                                        <p:tav tm="0" fmla="#ppt_w*sin(2.5*pi*$)">
                                          <p:val>
                                            <p:fltVal val="0"/>
                                          </p:val>
                                        </p:tav>
                                        <p:tav tm="100000">
                                          <p:val>
                                            <p:fltVal val="1"/>
                                          </p:val>
                                        </p:tav>
                                      </p:tavLst>
                                    </p:anim>
                                    <p:anim calcmode="lin" valueType="num">
                                      <p:cBhvr>
                                        <p:cTn id="54" dur="1000" fill="hold"/>
                                        <p:tgtEl>
                                          <p:spTgt spid="27"/>
                                        </p:tgtEl>
                                        <p:attrNameLst>
                                          <p:attrName>ppt_h</p:attrName>
                                        </p:attrNameLst>
                                      </p:cBhvr>
                                      <p:tavLst>
                                        <p:tav tm="0">
                                          <p:val>
                                            <p:strVal val="#ppt_h"/>
                                          </p:val>
                                        </p:tav>
                                        <p:tav tm="100000">
                                          <p:val>
                                            <p:strVal val="#ppt_h"/>
                                          </p:val>
                                        </p:tav>
                                      </p:tavLst>
                                    </p:anim>
                                  </p:childTnLst>
                                </p:cTn>
                              </p:par>
                            </p:childTnLst>
                          </p:cTn>
                        </p:par>
                        <p:par>
                          <p:cTn id="55" fill="hold">
                            <p:stCondLst>
                              <p:cond delay="6250"/>
                            </p:stCondLst>
                            <p:childTnLst>
                              <p:par>
                                <p:cTn id="56" presetID="2" presetClass="entr" presetSubtype="2"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1+#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750"/>
                                        <p:tgtEl>
                                          <p:spTgt spid="11"/>
                                        </p:tgtEl>
                                      </p:cBhvr>
                                    </p:animEffect>
                                  </p:childTnLst>
                                </p:cTn>
                              </p:par>
                            </p:childTnLst>
                          </p:cTn>
                        </p:par>
                        <p:par>
                          <p:cTn id="64" fill="hold">
                            <p:stCondLst>
                              <p:cond delay="7500"/>
                            </p:stCondLst>
                            <p:childTnLst>
                              <p:par>
                                <p:cTn id="65" presetID="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par>
                          <p:cTn id="69" fill="hold">
                            <p:stCondLst>
                              <p:cond delay="8000"/>
                            </p:stCondLst>
                            <p:childTnLst>
                              <p:par>
                                <p:cTn id="70" presetID="2" presetClass="entr" presetSubtype="8"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0-#ppt_w/2"/>
                                          </p:val>
                                        </p:tav>
                                        <p:tav tm="100000">
                                          <p:val>
                                            <p:strVal val="#ppt_x"/>
                                          </p:val>
                                        </p:tav>
                                      </p:tavLst>
                                    </p:anim>
                                    <p:anim calcmode="lin" valueType="num">
                                      <p:cBhvr additive="base">
                                        <p:cTn id="73" dur="500" fill="hold"/>
                                        <p:tgtEl>
                                          <p:spTgt spid="25"/>
                                        </p:tgtEl>
                                        <p:attrNameLst>
                                          <p:attrName>ppt_y</p:attrName>
                                        </p:attrNameLst>
                                      </p:cBhvr>
                                      <p:tavLst>
                                        <p:tav tm="0">
                                          <p:val>
                                            <p:strVal val="#ppt_y"/>
                                          </p:val>
                                        </p:tav>
                                        <p:tav tm="100000">
                                          <p:val>
                                            <p:strVal val="#ppt_y"/>
                                          </p:val>
                                        </p:tav>
                                      </p:tavLst>
                                    </p:anim>
                                  </p:childTnLst>
                                </p:cTn>
                              </p:par>
                            </p:childTnLst>
                          </p:cTn>
                        </p:par>
                        <p:par>
                          <p:cTn id="74" fill="hold">
                            <p:stCondLst>
                              <p:cond delay="8500"/>
                            </p:stCondLst>
                            <p:childTnLst>
                              <p:par>
                                <p:cTn id="75" presetID="2" presetClass="entr" presetSubtype="8"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9000"/>
                            </p:stCondLst>
                            <p:childTnLst>
                              <p:par>
                                <p:cTn id="80" presetID="45"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anim calcmode="lin" valueType="num">
                                      <p:cBhvr>
                                        <p:cTn id="83" dur="1000" fill="hold"/>
                                        <p:tgtEl>
                                          <p:spTgt spid="28"/>
                                        </p:tgtEl>
                                        <p:attrNameLst>
                                          <p:attrName>ppt_w</p:attrName>
                                        </p:attrNameLst>
                                      </p:cBhvr>
                                      <p:tavLst>
                                        <p:tav tm="0" fmla="#ppt_w*sin(2.5*pi*$)">
                                          <p:val>
                                            <p:fltVal val="0"/>
                                          </p:val>
                                        </p:tav>
                                        <p:tav tm="100000">
                                          <p:val>
                                            <p:fltVal val="1"/>
                                          </p:val>
                                        </p:tav>
                                      </p:tavLst>
                                    </p:anim>
                                    <p:anim calcmode="lin" valueType="num">
                                      <p:cBhvr>
                                        <p:cTn id="84" dur="1000" fill="hold"/>
                                        <p:tgtEl>
                                          <p:spTgt spid="28"/>
                                        </p:tgtEl>
                                        <p:attrNameLst>
                                          <p:attrName>ppt_h</p:attrName>
                                        </p:attrNameLst>
                                      </p:cBhvr>
                                      <p:tavLst>
                                        <p:tav tm="0">
                                          <p:val>
                                            <p:strVal val="#ppt_h"/>
                                          </p:val>
                                        </p:tav>
                                        <p:tav tm="100000">
                                          <p:val>
                                            <p:strVal val="#ppt_h"/>
                                          </p:val>
                                        </p:tav>
                                      </p:tavLst>
                                    </p:anim>
                                  </p:childTnLst>
                                </p:cTn>
                              </p:par>
                            </p:childTnLst>
                          </p:cTn>
                        </p:par>
                        <p:par>
                          <p:cTn id="85" fill="hold">
                            <p:stCondLst>
                              <p:cond delay="10000"/>
                            </p:stCondLst>
                            <p:childTnLst>
                              <p:par>
                                <p:cTn id="86" presetID="2" presetClass="entr" presetSubtype="8" fill="hold" grpId="0"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0-#ppt_w/2"/>
                                          </p:val>
                                        </p:tav>
                                        <p:tav tm="100000">
                                          <p:val>
                                            <p:strVal val="#ppt_x"/>
                                          </p:val>
                                        </p:tav>
                                      </p:tavLst>
                                    </p:anim>
                                    <p:anim calcmode="lin" valueType="num">
                                      <p:cBhvr additive="base">
                                        <p:cTn id="89" dur="500" fill="hold"/>
                                        <p:tgtEl>
                                          <p:spTgt spid="14"/>
                                        </p:tgtEl>
                                        <p:attrNameLst>
                                          <p:attrName>ppt_y</p:attrName>
                                        </p:attrNameLst>
                                      </p:cBhvr>
                                      <p:tavLst>
                                        <p:tav tm="0">
                                          <p:val>
                                            <p:strVal val="#ppt_y"/>
                                          </p:val>
                                        </p:tav>
                                        <p:tav tm="100000">
                                          <p:val>
                                            <p:strVal val="#ppt_y"/>
                                          </p:val>
                                        </p:tav>
                                      </p:tavLst>
                                    </p:anim>
                                  </p:childTnLst>
                                </p:cTn>
                              </p:par>
                            </p:childTnLst>
                          </p:cTn>
                        </p:par>
                        <p:par>
                          <p:cTn id="90" fill="hold">
                            <p:stCondLst>
                              <p:cond delay="105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110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par>
                          <p:cTn id="100" fill="hold">
                            <p:stCondLst>
                              <p:cond delay="11500"/>
                            </p:stCondLst>
                            <p:childTnLst>
                              <p:par>
                                <p:cTn id="101" presetID="2" presetClass="entr" presetSubtype="2" fill="hold" nodeType="after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1+#ppt_w/2"/>
                                          </p:val>
                                        </p:tav>
                                        <p:tav tm="100000">
                                          <p:val>
                                            <p:strVal val="#ppt_x"/>
                                          </p:val>
                                        </p:tav>
                                      </p:tavLst>
                                    </p:anim>
                                    <p:anim calcmode="lin" valueType="num">
                                      <p:cBhvr additive="base">
                                        <p:cTn id="104" dur="500" fill="hold"/>
                                        <p:tgtEl>
                                          <p:spTgt spid="15"/>
                                        </p:tgtEl>
                                        <p:attrNameLst>
                                          <p:attrName>ppt_y</p:attrName>
                                        </p:attrNameLst>
                                      </p:cBhvr>
                                      <p:tavLst>
                                        <p:tav tm="0">
                                          <p:val>
                                            <p:strVal val="#ppt_y"/>
                                          </p:val>
                                        </p:tav>
                                        <p:tav tm="100000">
                                          <p:val>
                                            <p:strVal val="#ppt_y"/>
                                          </p:val>
                                        </p:tav>
                                      </p:tavLst>
                                    </p:anim>
                                  </p:childTnLst>
                                </p:cTn>
                              </p:par>
                            </p:childTnLst>
                          </p:cTn>
                        </p:par>
                        <p:par>
                          <p:cTn id="105" fill="hold">
                            <p:stCondLst>
                              <p:cond delay="12000"/>
                            </p:stCondLst>
                            <p:childTnLst>
                              <p:par>
                                <p:cTn id="106" presetID="45"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1000"/>
                                        <p:tgtEl>
                                          <p:spTgt spid="29"/>
                                        </p:tgtEl>
                                      </p:cBhvr>
                                    </p:animEffect>
                                    <p:anim calcmode="lin" valueType="num">
                                      <p:cBhvr>
                                        <p:cTn id="109" dur="1000" fill="hold"/>
                                        <p:tgtEl>
                                          <p:spTgt spid="29"/>
                                        </p:tgtEl>
                                        <p:attrNameLst>
                                          <p:attrName>ppt_w</p:attrName>
                                        </p:attrNameLst>
                                      </p:cBhvr>
                                      <p:tavLst>
                                        <p:tav tm="0" fmla="#ppt_w*sin(2.5*pi*$)">
                                          <p:val>
                                            <p:fltVal val="0"/>
                                          </p:val>
                                        </p:tav>
                                        <p:tav tm="100000">
                                          <p:val>
                                            <p:fltVal val="1"/>
                                          </p:val>
                                        </p:tav>
                                      </p:tavLst>
                                    </p:anim>
                                    <p:anim calcmode="lin" valueType="num">
                                      <p:cBhvr>
                                        <p:cTn id="110" dur="1000" fill="hold"/>
                                        <p:tgtEl>
                                          <p:spTgt spid="29"/>
                                        </p:tgtEl>
                                        <p:attrNameLst>
                                          <p:attrName>ppt_h</p:attrName>
                                        </p:attrNameLst>
                                      </p:cBhvr>
                                      <p:tavLst>
                                        <p:tav tm="0">
                                          <p:val>
                                            <p:strVal val="#ppt_h"/>
                                          </p:val>
                                        </p:tav>
                                        <p:tav tm="100000">
                                          <p:val>
                                            <p:strVal val="#ppt_h"/>
                                          </p:val>
                                        </p:tav>
                                      </p:tavLst>
                                    </p:anim>
                                  </p:childTnLst>
                                </p:cTn>
                              </p:par>
                            </p:childTnLst>
                          </p:cTn>
                        </p:par>
                        <p:par>
                          <p:cTn id="111" fill="hold">
                            <p:stCondLst>
                              <p:cond delay="13000"/>
                            </p:stCondLst>
                            <p:childTnLst>
                              <p:par>
                                <p:cTn id="112" presetID="2" presetClass="entr" presetSubtype="2"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additive="base">
                                        <p:cTn id="114" dur="500" fill="hold"/>
                                        <p:tgtEl>
                                          <p:spTgt spid="18"/>
                                        </p:tgtEl>
                                        <p:attrNameLst>
                                          <p:attrName>ppt_x</p:attrName>
                                        </p:attrNameLst>
                                      </p:cBhvr>
                                      <p:tavLst>
                                        <p:tav tm="0">
                                          <p:val>
                                            <p:strVal val="1+#ppt_w/2"/>
                                          </p:val>
                                        </p:tav>
                                        <p:tav tm="100000">
                                          <p:val>
                                            <p:strVal val="#ppt_x"/>
                                          </p:val>
                                        </p:tav>
                                      </p:tavLst>
                                    </p:anim>
                                    <p:anim calcmode="lin" valueType="num">
                                      <p:cBhvr additive="base">
                                        <p:cTn id="115" dur="500" fill="hold"/>
                                        <p:tgtEl>
                                          <p:spTgt spid="18"/>
                                        </p:tgtEl>
                                        <p:attrNameLst>
                                          <p:attrName>ppt_y</p:attrName>
                                        </p:attrNameLst>
                                      </p:cBhvr>
                                      <p:tavLst>
                                        <p:tav tm="0">
                                          <p:val>
                                            <p:strVal val="#ppt_y"/>
                                          </p:val>
                                        </p:tav>
                                        <p:tav tm="100000">
                                          <p:val>
                                            <p:strVal val="#ppt_y"/>
                                          </p:val>
                                        </p:tav>
                                      </p:tavLst>
                                    </p:anim>
                                  </p:childTnLst>
                                </p:cTn>
                              </p:par>
                            </p:childTnLst>
                          </p:cTn>
                        </p:par>
                        <p:par>
                          <p:cTn id="116" fill="hold">
                            <p:stCondLst>
                              <p:cond delay="13500"/>
                            </p:stCondLst>
                            <p:childTnLst>
                              <p:par>
                                <p:cTn id="117" presetID="10" presetClass="entr" presetSubtype="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p:bldP spid="14" grpId="0"/>
      <p:bldP spid="17" grpId="0"/>
      <p:bldP spid="18" grpId="0"/>
      <p:bldP spid="19" grpId="0" animBg="1"/>
      <p:bldP spid="20" grpId="0" animBg="1"/>
      <p:bldP spid="21" grpId="0" animBg="1"/>
      <p:bldP spid="22" grpId="0" animBg="1"/>
      <p:bldP spid="25" grpId="0" animBg="1"/>
      <p:bldP spid="26" grpId="0" animBg="1"/>
      <p:bldP spid="27"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66378" y="3252218"/>
            <a:ext cx="9243446" cy="1481515"/>
            <a:chOff x="2179520" y="2221467"/>
            <a:chExt cx="9243446" cy="1481515"/>
          </a:xfrm>
        </p:grpSpPr>
        <p:sp>
          <p:nvSpPr>
            <p:cNvPr id="7" name="矩形 6"/>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dirty="0">
                <a:solidFill>
                  <a:srgbClr val="2A4758"/>
                </a:solidFill>
              </a:endParaRPr>
            </a:p>
          </p:txBody>
        </p:sp>
        <p:sp>
          <p:nvSpPr>
            <p:cNvPr id="8" name="椭圆 7"/>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9" name="矩形 8"/>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0" name="矩形 9"/>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1"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2"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13" name="组合 12"/>
          <p:cNvGrpSpPr/>
          <p:nvPr/>
        </p:nvGrpSpPr>
        <p:grpSpPr>
          <a:xfrm>
            <a:off x="1466378" y="1557939"/>
            <a:ext cx="9243446" cy="1481515"/>
            <a:chOff x="2179520" y="2221467"/>
            <a:chExt cx="9243446" cy="1481515"/>
          </a:xfrm>
        </p:grpSpPr>
        <p:sp>
          <p:nvSpPr>
            <p:cNvPr id="14" name="矩形 13"/>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5" name="椭圆 14"/>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chemeClr val="bg1"/>
                </a:solidFill>
              </a:endParaRPr>
            </a:p>
          </p:txBody>
        </p:sp>
        <p:sp>
          <p:nvSpPr>
            <p:cNvPr id="16" name="矩形 15"/>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7" name="矩形 16"/>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8"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9"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0" name="组合 19"/>
          <p:cNvGrpSpPr/>
          <p:nvPr/>
        </p:nvGrpSpPr>
        <p:grpSpPr>
          <a:xfrm>
            <a:off x="1466378" y="4946497"/>
            <a:ext cx="9243446" cy="1481515"/>
            <a:chOff x="2179520" y="2221467"/>
            <a:chExt cx="9243446" cy="1481515"/>
          </a:xfrm>
        </p:grpSpPr>
        <p:sp>
          <p:nvSpPr>
            <p:cNvPr id="21" name="矩形 20"/>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2" name="椭圆 21"/>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23" name="矩形 22"/>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5"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26"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703212815"/>
      </p:ext>
    </p:extLst>
  </p:cSld>
  <p:clrMapOvr>
    <a:masterClrMapping/>
  </p:clrMapOvr>
  <mc:AlternateContent xmlns:mc="http://schemas.openxmlformats.org/markup-compatibility/2006" xmlns:p14="http://schemas.microsoft.com/office/powerpoint/2010/main">
    <mc:Choice Requires="p14">
      <p:transition spd="slow" p14:dur="2000" advTm="1553"/>
    </mc:Choice>
    <mc:Fallback xmlns="">
      <p:transition spd="slow" advTm="15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483899"/>
      </p:ext>
    </p:extLst>
  </p:cSld>
  <p:clrMapOvr>
    <a:masterClrMapping/>
  </p:clrMapOvr>
  <p:transition spd="slow" advTm="758">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55643" y="1643000"/>
            <a:ext cx="4711519" cy="3481035"/>
            <a:chOff x="2555641" y="1643000"/>
            <a:chExt cx="4711519" cy="3481035"/>
          </a:xfrm>
        </p:grpSpPr>
        <p:sp>
          <p:nvSpPr>
            <p:cNvPr id="3" name="任意多边形 69"/>
            <p:cNvSpPr/>
            <p:nvPr/>
          </p:nvSpPr>
          <p:spPr>
            <a:xfrm>
              <a:off x="2555641" y="1755940"/>
              <a:ext cx="4645379" cy="3368095"/>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等腰三角形 3"/>
            <p:cNvSpPr/>
            <p:nvPr/>
          </p:nvSpPr>
          <p:spPr>
            <a:xfrm>
              <a:off x="7128436" y="1643000"/>
              <a:ext cx="138724" cy="288099"/>
            </a:xfrm>
            <a:prstGeom prst="triangl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5" name="矩形 5"/>
          <p:cNvSpPr/>
          <p:nvPr/>
        </p:nvSpPr>
        <p:spPr>
          <a:xfrm>
            <a:off x="7367334" y="193109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6" name="Rectangle 42"/>
          <p:cNvSpPr/>
          <p:nvPr/>
        </p:nvSpPr>
        <p:spPr>
          <a:xfrm flipH="1">
            <a:off x="7339746" y="218199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7" name="Rectangle 42"/>
          <p:cNvSpPr/>
          <p:nvPr/>
        </p:nvSpPr>
        <p:spPr>
          <a:xfrm flipH="1">
            <a:off x="7969014" y="2943108"/>
            <a:ext cx="1719191" cy="639107"/>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8" name="矩形 5"/>
          <p:cNvSpPr/>
          <p:nvPr/>
        </p:nvSpPr>
        <p:spPr>
          <a:xfrm>
            <a:off x="6196996" y="258770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9" name="Rectangle 42"/>
          <p:cNvSpPr/>
          <p:nvPr/>
        </p:nvSpPr>
        <p:spPr>
          <a:xfrm flipH="1">
            <a:off x="6169408" y="283860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0" name="Rectangle 42"/>
          <p:cNvSpPr/>
          <p:nvPr/>
        </p:nvSpPr>
        <p:spPr>
          <a:xfrm flipH="1">
            <a:off x="6816683" y="3591239"/>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1" name="矩形 5"/>
          <p:cNvSpPr/>
          <p:nvPr/>
        </p:nvSpPr>
        <p:spPr>
          <a:xfrm>
            <a:off x="5026668" y="3244317"/>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2" name="Rectangle 42"/>
          <p:cNvSpPr/>
          <p:nvPr/>
        </p:nvSpPr>
        <p:spPr>
          <a:xfrm flipH="1">
            <a:off x="4999078" y="3495209"/>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3" name="Rectangle 42"/>
          <p:cNvSpPr/>
          <p:nvPr/>
        </p:nvSpPr>
        <p:spPr>
          <a:xfrm flipH="1">
            <a:off x="5679059" y="4261046"/>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4" name="矩形 5"/>
          <p:cNvSpPr/>
          <p:nvPr/>
        </p:nvSpPr>
        <p:spPr>
          <a:xfrm>
            <a:off x="3856333" y="3900921"/>
            <a:ext cx="1584451" cy="1008346"/>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5" name="Rectangle 42"/>
          <p:cNvSpPr/>
          <p:nvPr/>
        </p:nvSpPr>
        <p:spPr>
          <a:xfrm flipH="1">
            <a:off x="3828745" y="415181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6" name="Rectangle 42"/>
          <p:cNvSpPr/>
          <p:nvPr/>
        </p:nvSpPr>
        <p:spPr>
          <a:xfrm flipH="1">
            <a:off x="4522520" y="4916411"/>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7" name="矩形 5"/>
          <p:cNvSpPr/>
          <p:nvPr/>
        </p:nvSpPr>
        <p:spPr>
          <a:xfrm>
            <a:off x="2685999" y="455753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8" name="Rectangle 42"/>
          <p:cNvSpPr/>
          <p:nvPr/>
        </p:nvSpPr>
        <p:spPr>
          <a:xfrm flipH="1">
            <a:off x="2658411" y="480842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9" name="Rectangle 42"/>
          <p:cNvSpPr/>
          <p:nvPr/>
        </p:nvSpPr>
        <p:spPr>
          <a:xfrm flipH="1">
            <a:off x="3280167" y="5535905"/>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ustDataLst>
      <p:tags r:id="rId1"/>
    </p:custDataLst>
    <p:extLst>
      <p:ext uri="{BB962C8B-B14F-4D97-AF65-F5344CB8AC3E}">
        <p14:creationId xmlns:p14="http://schemas.microsoft.com/office/powerpoint/2010/main" val="4156574427"/>
      </p:ext>
    </p:extLst>
  </p:cSld>
  <p:clrMapOvr>
    <a:masterClrMapping/>
  </p:clrMapOvr>
  <mc:AlternateContent xmlns:mc="http://schemas.openxmlformats.org/markup-compatibility/2006" xmlns:p14="http://schemas.microsoft.com/office/powerpoint/2010/main">
    <mc:Choice Requires="p14">
      <p:transition spd="slow" p14:dur="2000" advTm="5250"/>
    </mc:Choice>
    <mc:Fallback xmlns="">
      <p:transition spd="slow" advTm="52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菱形 15"/>
          <p:cNvSpPr/>
          <p:nvPr/>
        </p:nvSpPr>
        <p:spPr>
          <a:xfrm>
            <a:off x="3255010" y="3487420"/>
            <a:ext cx="2520315"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18" name="菱形 17"/>
          <p:cNvSpPr/>
          <p:nvPr/>
        </p:nvSpPr>
        <p:spPr>
          <a:xfrm>
            <a:off x="5937885" y="3487420"/>
            <a:ext cx="2519680"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sym typeface="+mn-ea"/>
            </a:endParaRPr>
          </a:p>
        </p:txBody>
      </p:sp>
      <p:sp>
        <p:nvSpPr>
          <p:cNvPr id="17" name="菱形 16"/>
          <p:cNvSpPr/>
          <p:nvPr/>
        </p:nvSpPr>
        <p:spPr>
          <a:xfrm>
            <a:off x="126873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菱形 3"/>
          <p:cNvSpPr/>
          <p:nvPr/>
        </p:nvSpPr>
        <p:spPr>
          <a:xfrm>
            <a:off x="3499485" y="3500755"/>
            <a:ext cx="2520315" cy="2520315"/>
          </a:xfrm>
          <a:prstGeom prst="diamond">
            <a:avLst/>
          </a:prstGeom>
          <a:blipFill rotWithShape="1">
            <a:blip r:embed="rId3"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5" name="菱形 4"/>
          <p:cNvSpPr/>
          <p:nvPr/>
        </p:nvSpPr>
        <p:spPr>
          <a:xfrm>
            <a:off x="4841240" y="2187575"/>
            <a:ext cx="2519680"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菱形 5"/>
          <p:cNvSpPr/>
          <p:nvPr/>
        </p:nvSpPr>
        <p:spPr>
          <a:xfrm>
            <a:off x="6182360" y="3500755"/>
            <a:ext cx="2519680" cy="2520315"/>
          </a:xfrm>
          <a:prstGeom prst="diamond">
            <a:avLst/>
          </a:prstGeom>
          <a:blipFill rotWithShape="1">
            <a:blip r:embed="rId4"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7" name="菱形 6"/>
          <p:cNvSpPr/>
          <p:nvPr/>
        </p:nvSpPr>
        <p:spPr>
          <a:xfrm>
            <a:off x="840359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文本框 20"/>
          <p:cNvSpPr txBox="1"/>
          <p:nvPr/>
        </p:nvSpPr>
        <p:spPr>
          <a:xfrm flipH="1">
            <a:off x="1719580" y="455104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8" name="文本框 20"/>
          <p:cNvSpPr txBox="1"/>
          <p:nvPr/>
        </p:nvSpPr>
        <p:spPr>
          <a:xfrm flipH="1">
            <a:off x="5368925" y="286448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10" name="文本框 20"/>
          <p:cNvSpPr txBox="1"/>
          <p:nvPr/>
        </p:nvSpPr>
        <p:spPr>
          <a:xfrm flipH="1">
            <a:off x="8931275" y="4638040"/>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46" name="圆角箭头"/>
          <p:cNvSpPr/>
          <p:nvPr/>
        </p:nvSpPr>
        <p:spPr>
          <a:xfrm rot="16200000">
            <a:off x="2378075"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1" name="文本框 22"/>
          <p:cNvSpPr txBox="1"/>
          <p:nvPr/>
        </p:nvSpPr>
        <p:spPr>
          <a:xfrm flipH="1">
            <a:off x="1104900" y="2541270"/>
            <a:ext cx="2847340" cy="523220"/>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a:t>
            </a:r>
          </a:p>
        </p:txBody>
      </p:sp>
      <p:sp>
        <p:nvSpPr>
          <p:cNvPr id="12" name="圆角箭头"/>
          <p:cNvSpPr/>
          <p:nvPr/>
        </p:nvSpPr>
        <p:spPr>
          <a:xfrm rot="16200000">
            <a:off x="9513570"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3" name="文本框 22"/>
          <p:cNvSpPr txBox="1"/>
          <p:nvPr/>
        </p:nvSpPr>
        <p:spPr>
          <a:xfrm flipH="1">
            <a:off x="8240395" y="2541270"/>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圆角箭头"/>
          <p:cNvSpPr/>
          <p:nvPr/>
        </p:nvSpPr>
        <p:spPr>
          <a:xfrm rot="16200000">
            <a:off x="5945505" y="1861820"/>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5" name="文本框 22"/>
          <p:cNvSpPr txBox="1"/>
          <p:nvPr/>
        </p:nvSpPr>
        <p:spPr>
          <a:xfrm flipH="1">
            <a:off x="4672330" y="888365"/>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63" name="组合 62"/>
          <p:cNvGrpSpPr/>
          <p:nvPr/>
        </p:nvGrpSpPr>
        <p:grpSpPr>
          <a:xfrm>
            <a:off x="0" y="365715"/>
            <a:ext cx="4320000" cy="666598"/>
            <a:chOff x="7005478" y="1387528"/>
            <a:chExt cx="4320000" cy="666598"/>
          </a:xfrm>
        </p:grpSpPr>
        <p:grpSp>
          <p:nvGrpSpPr>
            <p:cNvPr id="64" name="组合 63"/>
            <p:cNvGrpSpPr/>
            <p:nvPr/>
          </p:nvGrpSpPr>
          <p:grpSpPr>
            <a:xfrm>
              <a:off x="7005478" y="2018126"/>
              <a:ext cx="4320000" cy="36000"/>
              <a:chOff x="3936000" y="1512047"/>
              <a:chExt cx="4320000" cy="36000"/>
            </a:xfrm>
          </p:grpSpPr>
          <p:sp>
            <p:nvSpPr>
              <p:cNvPr id="65" name="矩形 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 name="组合 73"/>
            <p:cNvGrpSpPr/>
            <p:nvPr/>
          </p:nvGrpSpPr>
          <p:grpSpPr>
            <a:xfrm>
              <a:off x="7005478" y="1387528"/>
              <a:ext cx="3956050" cy="574375"/>
              <a:chOff x="681" y="3617"/>
              <a:chExt cx="7384" cy="900"/>
            </a:xfrm>
          </p:grpSpPr>
          <p:sp>
            <p:nvSpPr>
              <p:cNvPr id="7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79"/>
    </mc:Choice>
    <mc:Fallback xmlns="">
      <p:transition spd="slow" advTm="187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91900" y="2582188"/>
            <a:ext cx="1492716" cy="584775"/>
          </a:xfrm>
          <a:prstGeom prst="rect">
            <a:avLst/>
          </a:prstGeom>
          <a:noFill/>
        </p:spPr>
        <p:txBody>
          <a:bodyPr wrap="none" rtlCol="0" anchor="t">
            <a:spAutoFit/>
          </a:bodyPr>
          <a:lstStyle/>
          <a:p>
            <a:r>
              <a:rPr lang="en-US" altLang="zh-CN" sz="3200">
                <a:solidFill>
                  <a:srgbClr val="2A4758"/>
                </a:solidFill>
                <a:latin typeface="造字工房言宋（非商用）常规体" charset="-122"/>
                <a:ea typeface="造字工房言宋（非商用）常规体" charset="-122"/>
                <a:sym typeface="+mn-ea"/>
              </a:rPr>
              <a:t>20xx</a:t>
            </a:r>
            <a:r>
              <a:rPr lang="zh-CN" altLang="en-US" sz="3200">
                <a:solidFill>
                  <a:srgbClr val="2A4758"/>
                </a:solidFill>
                <a:latin typeface="造字工房言宋（非商用）常规体" charset="-122"/>
                <a:ea typeface="造字工房言宋（非商用）常规体" charset="-122"/>
                <a:sym typeface="+mn-ea"/>
              </a:rPr>
              <a:t>年</a:t>
            </a:r>
            <a:endParaRPr lang="zh-CN" altLang="en-US" sz="3200" dirty="0">
              <a:solidFill>
                <a:srgbClr val="2A4758"/>
              </a:solidFill>
              <a:latin typeface="造字工房言宋（非商用）常规体" charset="-122"/>
              <a:ea typeface="造字工房言宋（非商用）常规体" charset="-122"/>
              <a:sym typeface="+mn-ea"/>
            </a:endParaRPr>
          </a:p>
        </p:txBody>
      </p:sp>
      <p:grpSp>
        <p:nvGrpSpPr>
          <p:cNvPr id="25" name="组合 24"/>
          <p:cNvGrpSpPr/>
          <p:nvPr/>
        </p:nvGrpSpPr>
        <p:grpSpPr>
          <a:xfrm>
            <a:off x="3273670" y="3198435"/>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4349896" y="3280113"/>
            <a:ext cx="2646878" cy="584775"/>
          </a:xfrm>
          <a:prstGeom prst="rect">
            <a:avLst/>
          </a:prstGeom>
          <a:noFill/>
        </p:spPr>
        <p:txBody>
          <a:bodyPr wrap="none" rtlCol="0">
            <a:spAutoFit/>
          </a:bodyPr>
          <a:lstStyle/>
          <a:p>
            <a:pPr algn="ctr" fontAlgn="auto">
              <a:spcBef>
                <a:spcPts val="0"/>
              </a:spcBef>
              <a:spcAft>
                <a:spcPts val="0"/>
              </a:spcAft>
              <a:defRPr/>
            </a:pPr>
            <a:r>
              <a:rPr lang="zh-CN" altLang="en-US" sz="32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sp>
        <p:nvSpPr>
          <p:cNvPr id="69" name="矩形 36"/>
          <p:cNvSpPr>
            <a:spLocks noChangeArrowheads="1"/>
          </p:cNvSpPr>
          <p:nvPr/>
        </p:nvSpPr>
        <p:spPr bwMode="auto">
          <a:xfrm>
            <a:off x="2832530" y="3964032"/>
            <a:ext cx="575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zh-CN" sz="2400" dirty="0">
                <a:solidFill>
                  <a:srgbClr val="2A4758"/>
                </a:solidFill>
                <a:latin typeface="Arial" panose="020B0604020202020204" pitchFamily="34" charset="0"/>
              </a:rPr>
              <a:t>THANKS YOU</a:t>
            </a:r>
            <a:endParaRPr lang="zh-CN" altLang="en-US" sz="2400" dirty="0">
              <a:solidFill>
                <a:srgbClr val="2A4758"/>
              </a:solidFill>
            </a:endParaRPr>
          </a:p>
        </p:txBody>
      </p:sp>
    </p:spTree>
    <p:custDataLst>
      <p:tags r:id="rId1"/>
    </p:custDataLst>
    <p:extLst>
      <p:ext uri="{BB962C8B-B14F-4D97-AF65-F5344CB8AC3E}">
        <p14:creationId xmlns:p14="http://schemas.microsoft.com/office/powerpoint/2010/main" val="3998618305"/>
      </p:ext>
    </p:extLst>
  </p:cSld>
  <p:clrMapOvr>
    <a:masterClrMapping/>
  </p:clrMapOvr>
  <mc:AlternateContent xmlns:mc="http://schemas.openxmlformats.org/markup-compatibility/2006" xmlns:p14="http://schemas.microsoft.com/office/powerpoint/2010/main">
    <mc:Choice Requires="p14">
      <p:transition spd="slow" p14:dur="2000" advTm="4335"/>
    </mc:Choice>
    <mc:Fallback xmlns="">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14"/>
          <p:cNvSpPr/>
          <p:nvPr/>
        </p:nvSpPr>
        <p:spPr>
          <a:xfrm>
            <a:off x="3171570" y="3750699"/>
            <a:ext cx="6958050" cy="891746"/>
          </a:xfrm>
          <a:custGeom>
            <a:avLst/>
            <a:gdLst/>
            <a:ahLst/>
            <a:cxnLst/>
            <a:rect l="l" t="t" r="r" b="b"/>
            <a:pathLst>
              <a:path w="6958050" h="891746">
                <a:moveTo>
                  <a:pt x="651452" y="0"/>
                </a:moveTo>
                <a:cubicBezTo>
                  <a:pt x="654597" y="17"/>
                  <a:pt x="657721" y="37"/>
                  <a:pt x="660824" y="137"/>
                </a:cubicBezTo>
                <a:lnTo>
                  <a:pt x="664036" y="137"/>
                </a:lnTo>
                <a:lnTo>
                  <a:pt x="664036" y="184"/>
                </a:lnTo>
                <a:cubicBezTo>
                  <a:pt x="1590628" y="7435"/>
                  <a:pt x="676311" y="269331"/>
                  <a:pt x="1687772" y="289560"/>
                </a:cubicBezTo>
                <a:lnTo>
                  <a:pt x="1687772" y="289607"/>
                </a:lnTo>
                <a:lnTo>
                  <a:pt x="6656981" y="289607"/>
                </a:lnTo>
                <a:lnTo>
                  <a:pt x="6958050" y="590677"/>
                </a:lnTo>
                <a:lnTo>
                  <a:pt x="6656981" y="891746"/>
                </a:lnTo>
                <a:lnTo>
                  <a:pt x="1672712" y="891746"/>
                </a:lnTo>
                <a:lnTo>
                  <a:pt x="1672712" y="891406"/>
                </a:lnTo>
                <a:cubicBezTo>
                  <a:pt x="665748" y="888776"/>
                  <a:pt x="1594217" y="609525"/>
                  <a:pt x="651452" y="594360"/>
                </a:cubicBezTo>
                <a:lnTo>
                  <a:pt x="651452" y="590677"/>
                </a:lnTo>
                <a:lnTo>
                  <a:pt x="234846" y="590677"/>
                </a:lnTo>
                <a:lnTo>
                  <a:pt x="0" y="137"/>
                </a:lnTo>
                <a:lnTo>
                  <a:pt x="651452" y="137"/>
                </a:lnTo>
                <a:close/>
              </a:path>
            </a:pathLst>
          </a:cu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TextBox 16"/>
          <p:cNvSpPr txBox="1"/>
          <p:nvPr/>
        </p:nvSpPr>
        <p:spPr>
          <a:xfrm>
            <a:off x="3551390" y="3815153"/>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03</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9" name="Rectangle 42"/>
          <p:cNvSpPr/>
          <p:nvPr/>
        </p:nvSpPr>
        <p:spPr>
          <a:xfrm flipH="1">
            <a:off x="4916302" y="4125831"/>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对抗性测试生成</a:t>
            </a:r>
          </a:p>
        </p:txBody>
      </p:sp>
      <p:sp>
        <p:nvSpPr>
          <p:cNvPr id="10" name="五边形 20"/>
          <p:cNvSpPr/>
          <p:nvPr/>
        </p:nvSpPr>
        <p:spPr>
          <a:xfrm>
            <a:off x="2826676" y="2910776"/>
            <a:ext cx="7302944" cy="891746"/>
          </a:xfrm>
          <a:custGeom>
            <a:avLst/>
            <a:gdLst/>
            <a:ahLst/>
            <a:cxnLst/>
            <a:rect l="l" t="t" r="r" b="b"/>
            <a:pathLst>
              <a:path w="7302944" h="891746">
                <a:moveTo>
                  <a:pt x="996346" y="0"/>
                </a:moveTo>
                <a:lnTo>
                  <a:pt x="996413" y="1"/>
                </a:lnTo>
                <a:lnTo>
                  <a:pt x="1052216" y="1"/>
                </a:lnTo>
                <a:lnTo>
                  <a:pt x="1052216" y="817"/>
                </a:lnTo>
                <a:cubicBezTo>
                  <a:pt x="1906614" y="15796"/>
                  <a:pt x="1037470" y="269656"/>
                  <a:pt x="2032666" y="289560"/>
                </a:cubicBezTo>
                <a:lnTo>
                  <a:pt x="2032666" y="289607"/>
                </a:lnTo>
                <a:lnTo>
                  <a:pt x="7001875" y="289607"/>
                </a:lnTo>
                <a:lnTo>
                  <a:pt x="7302944" y="590677"/>
                </a:lnTo>
                <a:lnTo>
                  <a:pt x="7001875" y="891746"/>
                </a:lnTo>
                <a:lnTo>
                  <a:pt x="2017606" y="891746"/>
                </a:lnTo>
                <a:lnTo>
                  <a:pt x="2017606" y="891406"/>
                </a:lnTo>
                <a:cubicBezTo>
                  <a:pt x="1010642" y="888776"/>
                  <a:pt x="1939110" y="609525"/>
                  <a:pt x="996346" y="594360"/>
                </a:cubicBezTo>
                <a:lnTo>
                  <a:pt x="996346" y="590541"/>
                </a:lnTo>
                <a:lnTo>
                  <a:pt x="664036" y="590541"/>
                </a:lnTo>
                <a:lnTo>
                  <a:pt x="664036" y="590542"/>
                </a:lnTo>
                <a:lnTo>
                  <a:pt x="234846" y="590542"/>
                </a:lnTo>
                <a:lnTo>
                  <a:pt x="0" y="2"/>
                </a:lnTo>
                <a:lnTo>
                  <a:pt x="528119" y="2"/>
                </a:lnTo>
                <a:lnTo>
                  <a:pt x="528119" y="1"/>
                </a:lnTo>
                <a:lnTo>
                  <a:pt x="996346" y="1"/>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22"/>
          <p:cNvSpPr txBox="1"/>
          <p:nvPr/>
        </p:nvSpPr>
        <p:spPr>
          <a:xfrm>
            <a:off x="3551390" y="2975231"/>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02</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3" name="Rectangle 42"/>
          <p:cNvSpPr/>
          <p:nvPr/>
        </p:nvSpPr>
        <p:spPr>
          <a:xfrm flipH="1">
            <a:off x="4916301" y="3285908"/>
            <a:ext cx="3123779" cy="249347"/>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视觉问答的数据增强</a:t>
            </a:r>
          </a:p>
        </p:txBody>
      </p:sp>
      <p:sp>
        <p:nvSpPr>
          <p:cNvPr id="14" name="五边形 26"/>
          <p:cNvSpPr/>
          <p:nvPr/>
        </p:nvSpPr>
        <p:spPr>
          <a:xfrm>
            <a:off x="2493333" y="2070853"/>
            <a:ext cx="7636287" cy="891746"/>
          </a:xfrm>
          <a:custGeom>
            <a:avLst/>
            <a:gdLst/>
            <a:ahLst/>
            <a:cxnLst/>
            <a:rect l="l" t="t" r="r" b="b"/>
            <a:pathLst>
              <a:path w="7636287" h="891746">
                <a:moveTo>
                  <a:pt x="1320799" y="0"/>
                </a:moveTo>
                <a:cubicBezTo>
                  <a:pt x="2268219" y="5080"/>
                  <a:pt x="1341119" y="269240"/>
                  <a:pt x="2357119" y="289560"/>
                </a:cubicBezTo>
                <a:lnTo>
                  <a:pt x="2357119" y="289607"/>
                </a:lnTo>
                <a:lnTo>
                  <a:pt x="7335218" y="289607"/>
                </a:lnTo>
                <a:lnTo>
                  <a:pt x="7636287" y="590677"/>
                </a:lnTo>
                <a:lnTo>
                  <a:pt x="7335218" y="891746"/>
                </a:lnTo>
                <a:lnTo>
                  <a:pt x="2350949" y="891746"/>
                </a:lnTo>
                <a:lnTo>
                  <a:pt x="2350949" y="891485"/>
                </a:lnTo>
                <a:cubicBezTo>
                  <a:pt x="1329644" y="890412"/>
                  <a:pt x="2266322" y="609570"/>
                  <a:pt x="1320799" y="594360"/>
                </a:cubicBezTo>
                <a:lnTo>
                  <a:pt x="1320799" y="592127"/>
                </a:lnTo>
                <a:lnTo>
                  <a:pt x="664036" y="592127"/>
                </a:lnTo>
                <a:lnTo>
                  <a:pt x="451620" y="592127"/>
                </a:lnTo>
                <a:lnTo>
                  <a:pt x="234846" y="592127"/>
                </a:lnTo>
                <a:lnTo>
                  <a:pt x="0" y="1587"/>
                </a:lnTo>
                <a:lnTo>
                  <a:pt x="451620" y="1587"/>
                </a:lnTo>
                <a:lnTo>
                  <a:pt x="664036" y="1587"/>
                </a:lnTo>
                <a:lnTo>
                  <a:pt x="1320799" y="1587"/>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TextBox 28"/>
          <p:cNvSpPr txBox="1"/>
          <p:nvPr/>
        </p:nvSpPr>
        <p:spPr>
          <a:xfrm>
            <a:off x="3551390" y="2135309"/>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01</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7" name="Rectangle 42"/>
          <p:cNvSpPr/>
          <p:nvPr/>
        </p:nvSpPr>
        <p:spPr>
          <a:xfrm flipH="1">
            <a:off x="4916302" y="2445986"/>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a:t>
            </a:r>
          </a:p>
        </p:txBody>
      </p:sp>
      <p:sp>
        <p:nvSpPr>
          <p:cNvPr id="18" name="五边形 33"/>
          <p:cNvSpPr/>
          <p:nvPr/>
        </p:nvSpPr>
        <p:spPr>
          <a:xfrm>
            <a:off x="3487766" y="4663742"/>
            <a:ext cx="6641854" cy="891746"/>
          </a:xfrm>
          <a:custGeom>
            <a:avLst/>
            <a:gdLst/>
            <a:ahLst/>
            <a:cxnLst/>
            <a:rect l="l" t="t" r="r" b="b"/>
            <a:pathLst>
              <a:path w="6641854" h="891746">
                <a:moveTo>
                  <a:pt x="555533" y="0"/>
                </a:moveTo>
                <a:lnTo>
                  <a:pt x="564835" y="136"/>
                </a:lnTo>
                <a:lnTo>
                  <a:pt x="664036" y="136"/>
                </a:lnTo>
                <a:lnTo>
                  <a:pt x="664036" y="2126"/>
                </a:lnTo>
                <a:cubicBezTo>
                  <a:pt x="1429373" y="26578"/>
                  <a:pt x="618003" y="270083"/>
                  <a:pt x="1591853" y="289560"/>
                </a:cubicBezTo>
                <a:lnTo>
                  <a:pt x="1591853" y="289607"/>
                </a:lnTo>
                <a:lnTo>
                  <a:pt x="6340785" y="289607"/>
                </a:lnTo>
                <a:lnTo>
                  <a:pt x="6641854" y="590677"/>
                </a:lnTo>
                <a:lnTo>
                  <a:pt x="6340785" y="891746"/>
                </a:lnTo>
                <a:lnTo>
                  <a:pt x="1356516" y="891746"/>
                </a:lnTo>
                <a:lnTo>
                  <a:pt x="1356516" y="884877"/>
                </a:lnTo>
                <a:cubicBezTo>
                  <a:pt x="716420" y="842452"/>
                  <a:pt x="1416769" y="608214"/>
                  <a:pt x="555533" y="594360"/>
                </a:cubicBezTo>
                <a:lnTo>
                  <a:pt x="555533" y="590676"/>
                </a:lnTo>
                <a:lnTo>
                  <a:pt x="234846" y="590676"/>
                </a:lnTo>
                <a:lnTo>
                  <a:pt x="0" y="136"/>
                </a:lnTo>
                <a:lnTo>
                  <a:pt x="555533" y="136"/>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9" name="TextBox 34"/>
          <p:cNvSpPr txBox="1"/>
          <p:nvPr/>
        </p:nvSpPr>
        <p:spPr>
          <a:xfrm>
            <a:off x="3551390" y="4728197"/>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04</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21" name="Rectangle 42"/>
          <p:cNvSpPr/>
          <p:nvPr/>
        </p:nvSpPr>
        <p:spPr>
          <a:xfrm flipH="1">
            <a:off x="4916302" y="5038874"/>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对抗性训练</a:t>
            </a:r>
          </a:p>
        </p:txBody>
      </p:sp>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Background and Introduction</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431218955"/>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3250"/>
                            </p:stCondLst>
                            <p:childTnLst>
                              <p:par>
                                <p:cTn id="34" presetID="26"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362">
                                          <p:stCondLst>
                                            <p:cond delay="0"/>
                                          </p:stCondLst>
                                        </p:cTn>
                                        <p:tgtEl>
                                          <p:spTgt spid="10"/>
                                        </p:tgtEl>
                                      </p:cBhvr>
                                    </p:animEffect>
                                    <p:anim calcmode="lin" valueType="num">
                                      <p:cBhvr>
                                        <p:cTn id="37"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8"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9"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40" dur="207" tmFilter="0, 0; 0.125,0.2665; 0.25,0.4; 0.375,0.465; 0.5,0.5;  0.625,0.535; 0.75,0.6; 0.875,0.7335; 1,1">
                                          <p:stCondLst>
                                            <p:cond delay="828"/>
                                          </p:stCondLst>
                                        </p:cTn>
                                        <p:tgtEl>
                                          <p:spTgt spid="10"/>
                                        </p:tgtEl>
                                        <p:attrNameLst>
                                          <p:attrName>ppt_y</p:attrName>
                                        </p:attrNameLst>
                                      </p:cBhvr>
                                      <p:tavLst>
                                        <p:tav tm="0" fmla="#ppt_y-sin(pi*$)/27">
                                          <p:val>
                                            <p:fltVal val="0"/>
                                          </p:val>
                                        </p:tav>
                                        <p:tav tm="100000">
                                          <p:val>
                                            <p:fltVal val="1"/>
                                          </p:val>
                                        </p:tav>
                                      </p:tavLst>
                                    </p:anim>
                                    <p:anim calcmode="lin" valueType="num">
                                      <p:cBhvr>
                                        <p:cTn id="41"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42" dur="16">
                                          <p:stCondLst>
                                            <p:cond delay="406"/>
                                          </p:stCondLst>
                                        </p:cTn>
                                        <p:tgtEl>
                                          <p:spTgt spid="10"/>
                                        </p:tgtEl>
                                      </p:cBhvr>
                                      <p:to x="100000" y="60000"/>
                                    </p:animScale>
                                    <p:animScale>
                                      <p:cBhvr>
                                        <p:cTn id="43" dur="104" decel="50000">
                                          <p:stCondLst>
                                            <p:cond delay="423"/>
                                          </p:stCondLst>
                                        </p:cTn>
                                        <p:tgtEl>
                                          <p:spTgt spid="10"/>
                                        </p:tgtEl>
                                      </p:cBhvr>
                                      <p:to x="100000" y="100000"/>
                                    </p:animScale>
                                    <p:animScale>
                                      <p:cBhvr>
                                        <p:cTn id="44" dur="16">
                                          <p:stCondLst>
                                            <p:cond delay="820"/>
                                          </p:stCondLst>
                                        </p:cTn>
                                        <p:tgtEl>
                                          <p:spTgt spid="10"/>
                                        </p:tgtEl>
                                      </p:cBhvr>
                                      <p:to x="100000" y="80000"/>
                                    </p:animScale>
                                    <p:animScale>
                                      <p:cBhvr>
                                        <p:cTn id="45" dur="104" decel="50000">
                                          <p:stCondLst>
                                            <p:cond delay="836"/>
                                          </p:stCondLst>
                                        </p:cTn>
                                        <p:tgtEl>
                                          <p:spTgt spid="10"/>
                                        </p:tgtEl>
                                      </p:cBhvr>
                                      <p:to x="100000" y="100000"/>
                                    </p:animScale>
                                    <p:animScale>
                                      <p:cBhvr>
                                        <p:cTn id="46" dur="16">
                                          <p:stCondLst>
                                            <p:cond delay="1026"/>
                                          </p:stCondLst>
                                        </p:cTn>
                                        <p:tgtEl>
                                          <p:spTgt spid="10"/>
                                        </p:tgtEl>
                                      </p:cBhvr>
                                      <p:to x="100000" y="90000"/>
                                    </p:animScale>
                                    <p:animScale>
                                      <p:cBhvr>
                                        <p:cTn id="47" dur="104" decel="50000">
                                          <p:stCondLst>
                                            <p:cond delay="1042"/>
                                          </p:stCondLst>
                                        </p:cTn>
                                        <p:tgtEl>
                                          <p:spTgt spid="10"/>
                                        </p:tgtEl>
                                      </p:cBhvr>
                                      <p:to x="100000" y="100000"/>
                                    </p:animScale>
                                    <p:animScale>
                                      <p:cBhvr>
                                        <p:cTn id="48" dur="16">
                                          <p:stCondLst>
                                            <p:cond delay="1130"/>
                                          </p:stCondLst>
                                        </p:cTn>
                                        <p:tgtEl>
                                          <p:spTgt spid="10"/>
                                        </p:tgtEl>
                                      </p:cBhvr>
                                      <p:to x="100000" y="95000"/>
                                    </p:animScale>
                                    <p:animScale>
                                      <p:cBhvr>
                                        <p:cTn id="49" dur="104" decel="50000">
                                          <p:stCondLst>
                                            <p:cond delay="1146"/>
                                          </p:stCondLst>
                                        </p:cTn>
                                        <p:tgtEl>
                                          <p:spTgt spid="10"/>
                                        </p:tgtEl>
                                      </p:cBhvr>
                                      <p:to x="100000" y="100000"/>
                                    </p:animScale>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6" presetClass="entr" presetSubtype="0"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362">
                                          <p:stCondLst>
                                            <p:cond delay="0"/>
                                          </p:stCondLst>
                                        </p:cTn>
                                        <p:tgtEl>
                                          <p:spTgt spid="6"/>
                                        </p:tgtEl>
                                      </p:cBhvr>
                                    </p:animEffect>
                                    <p:anim calcmode="lin" valueType="num">
                                      <p:cBhvr>
                                        <p:cTn id="66"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7"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8"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69"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70"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71" dur="16">
                                          <p:stCondLst>
                                            <p:cond delay="406"/>
                                          </p:stCondLst>
                                        </p:cTn>
                                        <p:tgtEl>
                                          <p:spTgt spid="6"/>
                                        </p:tgtEl>
                                      </p:cBhvr>
                                      <p:to x="100000" y="60000"/>
                                    </p:animScale>
                                    <p:animScale>
                                      <p:cBhvr>
                                        <p:cTn id="72" dur="104" decel="50000">
                                          <p:stCondLst>
                                            <p:cond delay="423"/>
                                          </p:stCondLst>
                                        </p:cTn>
                                        <p:tgtEl>
                                          <p:spTgt spid="6"/>
                                        </p:tgtEl>
                                      </p:cBhvr>
                                      <p:to x="100000" y="100000"/>
                                    </p:animScale>
                                    <p:animScale>
                                      <p:cBhvr>
                                        <p:cTn id="73" dur="16">
                                          <p:stCondLst>
                                            <p:cond delay="820"/>
                                          </p:stCondLst>
                                        </p:cTn>
                                        <p:tgtEl>
                                          <p:spTgt spid="6"/>
                                        </p:tgtEl>
                                      </p:cBhvr>
                                      <p:to x="100000" y="80000"/>
                                    </p:animScale>
                                    <p:animScale>
                                      <p:cBhvr>
                                        <p:cTn id="74" dur="104" decel="50000">
                                          <p:stCondLst>
                                            <p:cond delay="836"/>
                                          </p:stCondLst>
                                        </p:cTn>
                                        <p:tgtEl>
                                          <p:spTgt spid="6"/>
                                        </p:tgtEl>
                                      </p:cBhvr>
                                      <p:to x="100000" y="100000"/>
                                    </p:animScale>
                                    <p:animScale>
                                      <p:cBhvr>
                                        <p:cTn id="75" dur="16">
                                          <p:stCondLst>
                                            <p:cond delay="1026"/>
                                          </p:stCondLst>
                                        </p:cTn>
                                        <p:tgtEl>
                                          <p:spTgt spid="6"/>
                                        </p:tgtEl>
                                      </p:cBhvr>
                                      <p:to x="100000" y="90000"/>
                                    </p:animScale>
                                    <p:animScale>
                                      <p:cBhvr>
                                        <p:cTn id="76" dur="104" decel="50000">
                                          <p:stCondLst>
                                            <p:cond delay="1042"/>
                                          </p:stCondLst>
                                        </p:cTn>
                                        <p:tgtEl>
                                          <p:spTgt spid="6"/>
                                        </p:tgtEl>
                                      </p:cBhvr>
                                      <p:to x="100000" y="100000"/>
                                    </p:animScale>
                                    <p:animScale>
                                      <p:cBhvr>
                                        <p:cTn id="77" dur="16">
                                          <p:stCondLst>
                                            <p:cond delay="1130"/>
                                          </p:stCondLst>
                                        </p:cTn>
                                        <p:tgtEl>
                                          <p:spTgt spid="6"/>
                                        </p:tgtEl>
                                      </p:cBhvr>
                                      <p:to x="100000" y="95000"/>
                                    </p:animScale>
                                    <p:animScale>
                                      <p:cBhvr>
                                        <p:cTn id="78" dur="104" decel="50000">
                                          <p:stCondLst>
                                            <p:cond delay="1146"/>
                                          </p:stCondLst>
                                        </p:cTn>
                                        <p:tgtEl>
                                          <p:spTgt spid="6"/>
                                        </p:tgtEl>
                                      </p:cBhvr>
                                      <p:to x="100000" y="100000"/>
                                    </p:animScale>
                                  </p:childTnLst>
                                </p:cTn>
                              </p:par>
                            </p:childTnLst>
                          </p:cTn>
                        </p:par>
                        <p:par>
                          <p:cTn id="79" fill="hold">
                            <p:stCondLst>
                              <p:cond delay="7750"/>
                            </p:stCondLst>
                            <p:childTnLst>
                              <p:par>
                                <p:cTn id="80" presetID="42" presetClass="entr" presetSubtype="0"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par>
                          <p:cTn id="85" fill="hold">
                            <p:stCondLst>
                              <p:cond delay="8750"/>
                            </p:stCondLst>
                            <p:childTnLst>
                              <p:par>
                                <p:cTn id="86" presetID="42" presetClass="entr" presetSubtype="0" fill="hold" grpId="0"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par>
                          <p:cTn id="91" fill="hold">
                            <p:stCondLst>
                              <p:cond delay="9750"/>
                            </p:stCondLst>
                            <p:childTnLst>
                              <p:par>
                                <p:cTn id="92" presetID="26" presetClass="entr" presetSubtype="0" fill="hold" grpId="0"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down)">
                                      <p:cBhvr>
                                        <p:cTn id="94" dur="362">
                                          <p:stCondLst>
                                            <p:cond delay="0"/>
                                          </p:stCondLst>
                                        </p:cTn>
                                        <p:tgtEl>
                                          <p:spTgt spid="18"/>
                                        </p:tgtEl>
                                      </p:cBhvr>
                                    </p:animEffect>
                                    <p:anim calcmode="lin" valueType="num">
                                      <p:cBhvr>
                                        <p:cTn id="95" dur="1139"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6" dur="415"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7" dur="415" tmFilter="0, 0; 0.125,0.2665; 0.25,0.4; 0.375,0.465; 0.5,0.5;  0.625,0.535; 0.75,0.6; 0.875,0.7335; 1,1">
                                          <p:stCondLst>
                                            <p:cond delay="415"/>
                                          </p:stCondLst>
                                        </p:cTn>
                                        <p:tgtEl>
                                          <p:spTgt spid="18"/>
                                        </p:tgtEl>
                                        <p:attrNameLst>
                                          <p:attrName>ppt_y</p:attrName>
                                        </p:attrNameLst>
                                      </p:cBhvr>
                                      <p:tavLst>
                                        <p:tav tm="0" fmla="#ppt_y-sin(pi*$)/9">
                                          <p:val>
                                            <p:fltVal val="0"/>
                                          </p:val>
                                        </p:tav>
                                        <p:tav tm="100000">
                                          <p:val>
                                            <p:fltVal val="1"/>
                                          </p:val>
                                        </p:tav>
                                      </p:tavLst>
                                    </p:anim>
                                    <p:anim calcmode="lin" valueType="num">
                                      <p:cBhvr>
                                        <p:cTn id="98" dur="207" tmFilter="0, 0; 0.125,0.2665; 0.25,0.4; 0.375,0.465; 0.5,0.5;  0.625,0.535; 0.75,0.6; 0.875,0.7335; 1,1">
                                          <p:stCondLst>
                                            <p:cond delay="828"/>
                                          </p:stCondLst>
                                        </p:cTn>
                                        <p:tgtEl>
                                          <p:spTgt spid="18"/>
                                        </p:tgtEl>
                                        <p:attrNameLst>
                                          <p:attrName>ppt_y</p:attrName>
                                        </p:attrNameLst>
                                      </p:cBhvr>
                                      <p:tavLst>
                                        <p:tav tm="0" fmla="#ppt_y-sin(pi*$)/27">
                                          <p:val>
                                            <p:fltVal val="0"/>
                                          </p:val>
                                        </p:tav>
                                        <p:tav tm="100000">
                                          <p:val>
                                            <p:fltVal val="1"/>
                                          </p:val>
                                        </p:tav>
                                      </p:tavLst>
                                    </p:anim>
                                    <p:anim calcmode="lin" valueType="num">
                                      <p:cBhvr>
                                        <p:cTn id="99" dur="103" tmFilter="0, 0; 0.125,0.2665; 0.25,0.4; 0.375,0.465; 0.5,0.5;  0.625,0.535; 0.75,0.6; 0.875,0.7335; 1,1">
                                          <p:stCondLst>
                                            <p:cond delay="1035"/>
                                          </p:stCondLst>
                                        </p:cTn>
                                        <p:tgtEl>
                                          <p:spTgt spid="18"/>
                                        </p:tgtEl>
                                        <p:attrNameLst>
                                          <p:attrName>ppt_y</p:attrName>
                                        </p:attrNameLst>
                                      </p:cBhvr>
                                      <p:tavLst>
                                        <p:tav tm="0" fmla="#ppt_y-sin(pi*$)/81">
                                          <p:val>
                                            <p:fltVal val="0"/>
                                          </p:val>
                                        </p:tav>
                                        <p:tav tm="100000">
                                          <p:val>
                                            <p:fltVal val="1"/>
                                          </p:val>
                                        </p:tav>
                                      </p:tavLst>
                                    </p:anim>
                                    <p:animScale>
                                      <p:cBhvr>
                                        <p:cTn id="100" dur="16">
                                          <p:stCondLst>
                                            <p:cond delay="406"/>
                                          </p:stCondLst>
                                        </p:cTn>
                                        <p:tgtEl>
                                          <p:spTgt spid="18"/>
                                        </p:tgtEl>
                                      </p:cBhvr>
                                      <p:to x="100000" y="60000"/>
                                    </p:animScale>
                                    <p:animScale>
                                      <p:cBhvr>
                                        <p:cTn id="101" dur="104" decel="50000">
                                          <p:stCondLst>
                                            <p:cond delay="423"/>
                                          </p:stCondLst>
                                        </p:cTn>
                                        <p:tgtEl>
                                          <p:spTgt spid="18"/>
                                        </p:tgtEl>
                                      </p:cBhvr>
                                      <p:to x="100000" y="100000"/>
                                    </p:animScale>
                                    <p:animScale>
                                      <p:cBhvr>
                                        <p:cTn id="102" dur="16">
                                          <p:stCondLst>
                                            <p:cond delay="820"/>
                                          </p:stCondLst>
                                        </p:cTn>
                                        <p:tgtEl>
                                          <p:spTgt spid="18"/>
                                        </p:tgtEl>
                                      </p:cBhvr>
                                      <p:to x="100000" y="80000"/>
                                    </p:animScale>
                                    <p:animScale>
                                      <p:cBhvr>
                                        <p:cTn id="103" dur="104" decel="50000">
                                          <p:stCondLst>
                                            <p:cond delay="836"/>
                                          </p:stCondLst>
                                        </p:cTn>
                                        <p:tgtEl>
                                          <p:spTgt spid="18"/>
                                        </p:tgtEl>
                                      </p:cBhvr>
                                      <p:to x="100000" y="100000"/>
                                    </p:animScale>
                                    <p:animScale>
                                      <p:cBhvr>
                                        <p:cTn id="104" dur="16">
                                          <p:stCondLst>
                                            <p:cond delay="1026"/>
                                          </p:stCondLst>
                                        </p:cTn>
                                        <p:tgtEl>
                                          <p:spTgt spid="18"/>
                                        </p:tgtEl>
                                      </p:cBhvr>
                                      <p:to x="100000" y="90000"/>
                                    </p:animScale>
                                    <p:animScale>
                                      <p:cBhvr>
                                        <p:cTn id="105" dur="104" decel="50000">
                                          <p:stCondLst>
                                            <p:cond delay="1042"/>
                                          </p:stCondLst>
                                        </p:cTn>
                                        <p:tgtEl>
                                          <p:spTgt spid="18"/>
                                        </p:tgtEl>
                                      </p:cBhvr>
                                      <p:to x="100000" y="100000"/>
                                    </p:animScale>
                                    <p:animScale>
                                      <p:cBhvr>
                                        <p:cTn id="106" dur="16">
                                          <p:stCondLst>
                                            <p:cond delay="1130"/>
                                          </p:stCondLst>
                                        </p:cTn>
                                        <p:tgtEl>
                                          <p:spTgt spid="18"/>
                                        </p:tgtEl>
                                      </p:cBhvr>
                                      <p:to x="100000" y="95000"/>
                                    </p:animScale>
                                    <p:animScale>
                                      <p:cBhvr>
                                        <p:cTn id="107" dur="104" decel="50000">
                                          <p:stCondLst>
                                            <p:cond delay="1146"/>
                                          </p:stCondLst>
                                        </p:cTn>
                                        <p:tgtEl>
                                          <p:spTgt spid="18"/>
                                        </p:tgtEl>
                                      </p:cBhvr>
                                      <p:to x="100000" y="100000"/>
                                    </p:animScale>
                                  </p:childTnLst>
                                </p:cTn>
                              </p:par>
                            </p:childTnLst>
                          </p:cTn>
                        </p:par>
                        <p:par>
                          <p:cTn id="108" fill="hold">
                            <p:stCondLst>
                              <p:cond delay="11000"/>
                            </p:stCondLst>
                            <p:childTnLst>
                              <p:par>
                                <p:cTn id="109" presetID="42" presetClass="entr" presetSubtype="0" fill="hold" grpId="0"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1000"/>
                                        <p:tgtEl>
                                          <p:spTgt spid="19"/>
                                        </p:tgtEl>
                                      </p:cBhvr>
                                    </p:animEffect>
                                    <p:anim calcmode="lin" valueType="num">
                                      <p:cBhvr>
                                        <p:cTn id="112" dur="1000" fill="hold"/>
                                        <p:tgtEl>
                                          <p:spTgt spid="19"/>
                                        </p:tgtEl>
                                        <p:attrNameLst>
                                          <p:attrName>ppt_x</p:attrName>
                                        </p:attrNameLst>
                                      </p:cBhvr>
                                      <p:tavLst>
                                        <p:tav tm="0">
                                          <p:val>
                                            <p:strVal val="#ppt_x"/>
                                          </p:val>
                                        </p:tav>
                                        <p:tav tm="100000">
                                          <p:val>
                                            <p:strVal val="#ppt_x"/>
                                          </p:val>
                                        </p:tav>
                                      </p:tavLst>
                                    </p:anim>
                                    <p:anim calcmode="lin" valueType="num">
                                      <p:cBhvr>
                                        <p:cTn id="113" dur="1000" fill="hold"/>
                                        <p:tgtEl>
                                          <p:spTgt spid="19"/>
                                        </p:tgtEl>
                                        <p:attrNameLst>
                                          <p:attrName>ppt_y</p:attrName>
                                        </p:attrNameLst>
                                      </p:cBhvr>
                                      <p:tavLst>
                                        <p:tav tm="0">
                                          <p:val>
                                            <p:strVal val="#ppt_y+.1"/>
                                          </p:val>
                                        </p:tav>
                                        <p:tav tm="100000">
                                          <p:val>
                                            <p:strVal val="#ppt_y"/>
                                          </p:val>
                                        </p:tav>
                                      </p:tavLst>
                                    </p:anim>
                                  </p:childTnLst>
                                </p:cTn>
                              </p:par>
                            </p:childTnLst>
                          </p:cTn>
                        </p:par>
                        <p:par>
                          <p:cTn id="114" fill="hold">
                            <p:stCondLst>
                              <p:cond delay="12000"/>
                            </p:stCondLst>
                            <p:childTnLst>
                              <p:par>
                                <p:cTn id="115" presetID="42" presetClass="entr" presetSubtype="0"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1000"/>
                                        <p:tgtEl>
                                          <p:spTgt spid="21"/>
                                        </p:tgtEl>
                                      </p:cBhvr>
                                    </p:animEffect>
                                    <p:anim calcmode="lin" valueType="num">
                                      <p:cBhvr>
                                        <p:cTn id="118" dur="1000" fill="hold"/>
                                        <p:tgtEl>
                                          <p:spTgt spid="21"/>
                                        </p:tgtEl>
                                        <p:attrNameLst>
                                          <p:attrName>ppt_x</p:attrName>
                                        </p:attrNameLst>
                                      </p:cBhvr>
                                      <p:tavLst>
                                        <p:tav tm="0">
                                          <p:val>
                                            <p:strVal val="#ppt_x"/>
                                          </p:val>
                                        </p:tav>
                                        <p:tav tm="100000">
                                          <p:val>
                                            <p:strVal val="#ppt_x"/>
                                          </p:val>
                                        </p:tav>
                                      </p:tavLst>
                                    </p:anim>
                                    <p:anim calcmode="lin" valueType="num">
                                      <p:cBhvr>
                                        <p:cTn id="1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P spid="11" grpId="0"/>
      <p:bldP spid="13" grpId="0"/>
      <p:bldP spid="14" grpId="0" animBg="1"/>
      <p:bldP spid="15" grpId="0"/>
      <p:bldP spid="17" grpId="0"/>
      <p:bldP spid="18" grpId="0" animBg="1"/>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5">
            <a:extLst>
              <a:ext uri="{FF2B5EF4-FFF2-40B4-BE49-F238E27FC236}">
                <a16:creationId xmlns:a16="http://schemas.microsoft.com/office/drawing/2014/main" id="{4FE20603-FC63-4325-8DC4-CC53703BEC65}"/>
              </a:ext>
            </a:extLst>
          </p:cNvPr>
          <p:cNvSpPr/>
          <p:nvPr/>
        </p:nvSpPr>
        <p:spPr>
          <a:xfrm>
            <a:off x="8235951" y="70395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0" name="Rectangle 42">
            <a:extLst>
              <a:ext uri="{FF2B5EF4-FFF2-40B4-BE49-F238E27FC236}">
                <a16:creationId xmlns:a16="http://schemas.microsoft.com/office/drawing/2014/main" id="{799E0B61-5F9D-4D63-9B46-897DF3462ADE}"/>
              </a:ext>
            </a:extLst>
          </p:cNvPr>
          <p:cNvSpPr/>
          <p:nvPr/>
        </p:nvSpPr>
        <p:spPr>
          <a:xfrm flipH="1">
            <a:off x="8263538" y="869672"/>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图像中有什么？</a:t>
            </a:r>
          </a:p>
        </p:txBody>
      </p:sp>
      <p:sp>
        <p:nvSpPr>
          <p:cNvPr id="32" name="矩形 5">
            <a:extLst>
              <a:ext uri="{FF2B5EF4-FFF2-40B4-BE49-F238E27FC236}">
                <a16:creationId xmlns:a16="http://schemas.microsoft.com/office/drawing/2014/main" id="{8A83BA6C-0D10-46B5-BCD9-79C92BB671F7}"/>
              </a:ext>
            </a:extLst>
          </p:cNvPr>
          <p:cNvSpPr/>
          <p:nvPr/>
        </p:nvSpPr>
        <p:spPr>
          <a:xfrm>
            <a:off x="8291127" y="35984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3" name="Rectangle 42">
            <a:extLst>
              <a:ext uri="{FF2B5EF4-FFF2-40B4-BE49-F238E27FC236}">
                <a16:creationId xmlns:a16="http://schemas.microsoft.com/office/drawing/2014/main" id="{01BFA842-0DB8-46F9-97DD-9FE351569B19}"/>
              </a:ext>
            </a:extLst>
          </p:cNvPr>
          <p:cNvSpPr/>
          <p:nvPr/>
        </p:nvSpPr>
        <p:spPr>
          <a:xfrm flipH="1">
            <a:off x="8291127" y="3777285"/>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什么运动正在进行？</a:t>
            </a:r>
          </a:p>
        </p:txBody>
      </p:sp>
      <p:sp>
        <p:nvSpPr>
          <p:cNvPr id="35" name="矩形 5">
            <a:extLst>
              <a:ext uri="{FF2B5EF4-FFF2-40B4-BE49-F238E27FC236}">
                <a16:creationId xmlns:a16="http://schemas.microsoft.com/office/drawing/2014/main" id="{EEB4A6B1-408A-48B7-904F-806BE9A564B3}"/>
              </a:ext>
            </a:extLst>
          </p:cNvPr>
          <p:cNvSpPr/>
          <p:nvPr/>
        </p:nvSpPr>
        <p:spPr>
          <a:xfrm>
            <a:off x="8263539" y="215118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6" name="Rectangle 42">
            <a:extLst>
              <a:ext uri="{FF2B5EF4-FFF2-40B4-BE49-F238E27FC236}">
                <a16:creationId xmlns:a16="http://schemas.microsoft.com/office/drawing/2014/main" id="{19DB6EBE-41B9-463C-A50B-5368694416EA}"/>
              </a:ext>
            </a:extLst>
          </p:cNvPr>
          <p:cNvSpPr/>
          <p:nvPr/>
        </p:nvSpPr>
        <p:spPr>
          <a:xfrm flipH="1">
            <a:off x="8235951" y="233005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有人类吗？</a:t>
            </a:r>
          </a:p>
        </p:txBody>
      </p:sp>
      <p:sp>
        <p:nvSpPr>
          <p:cNvPr id="38" name="矩形 5">
            <a:extLst>
              <a:ext uri="{FF2B5EF4-FFF2-40B4-BE49-F238E27FC236}">
                <a16:creationId xmlns:a16="http://schemas.microsoft.com/office/drawing/2014/main" id="{219BE095-586A-4F5C-BF94-6842E66DCE0E}"/>
              </a:ext>
            </a:extLst>
          </p:cNvPr>
          <p:cNvSpPr/>
          <p:nvPr/>
        </p:nvSpPr>
        <p:spPr>
          <a:xfrm>
            <a:off x="8381893" y="5224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9" name="Rectangle 42">
            <a:extLst>
              <a:ext uri="{FF2B5EF4-FFF2-40B4-BE49-F238E27FC236}">
                <a16:creationId xmlns:a16="http://schemas.microsoft.com/office/drawing/2014/main" id="{569DF20B-AA48-4FE9-B2BD-8A7D88E84753}"/>
              </a:ext>
            </a:extLst>
          </p:cNvPr>
          <p:cNvSpPr/>
          <p:nvPr/>
        </p:nvSpPr>
        <p:spPr>
          <a:xfrm flipH="1">
            <a:off x="8481537" y="5381717"/>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谁在踢球？</a:t>
            </a:r>
          </a:p>
        </p:txBody>
      </p:sp>
      <p:sp>
        <p:nvSpPr>
          <p:cNvPr id="41" name="矩形 5">
            <a:extLst>
              <a:ext uri="{FF2B5EF4-FFF2-40B4-BE49-F238E27FC236}">
                <a16:creationId xmlns:a16="http://schemas.microsoft.com/office/drawing/2014/main" id="{04D16AF9-897E-4F52-B5F6-0C4A237F1DD8}"/>
              </a:ext>
            </a:extLst>
          </p:cNvPr>
          <p:cNvSpPr/>
          <p:nvPr/>
        </p:nvSpPr>
        <p:spPr>
          <a:xfrm>
            <a:off x="10312759" y="1510190"/>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2" name="Rectangle 42">
            <a:extLst>
              <a:ext uri="{FF2B5EF4-FFF2-40B4-BE49-F238E27FC236}">
                <a16:creationId xmlns:a16="http://schemas.microsoft.com/office/drawing/2014/main" id="{9113D051-D026-465E-84D4-DC2C922CCD76}"/>
              </a:ext>
            </a:extLst>
          </p:cNvPr>
          <p:cNvSpPr/>
          <p:nvPr/>
        </p:nvSpPr>
        <p:spPr>
          <a:xfrm flipH="1">
            <a:off x="10375900" y="1669538"/>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有多少人？</a:t>
            </a:r>
          </a:p>
        </p:txBody>
      </p:sp>
      <p:sp>
        <p:nvSpPr>
          <p:cNvPr id="43" name="矩形 5">
            <a:extLst>
              <a:ext uri="{FF2B5EF4-FFF2-40B4-BE49-F238E27FC236}">
                <a16:creationId xmlns:a16="http://schemas.microsoft.com/office/drawing/2014/main" id="{C51FD6AD-6F38-4C57-8F23-720B709C6312}"/>
              </a:ext>
            </a:extLst>
          </p:cNvPr>
          <p:cNvSpPr/>
          <p:nvPr/>
        </p:nvSpPr>
        <p:spPr>
          <a:xfrm>
            <a:off x="10312759" y="2980666"/>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4" name="Rectangle 42">
            <a:extLst>
              <a:ext uri="{FF2B5EF4-FFF2-40B4-BE49-F238E27FC236}">
                <a16:creationId xmlns:a16="http://schemas.microsoft.com/office/drawing/2014/main" id="{ACB2CDD2-96A5-4DB7-BE71-F155CFC8E45F}"/>
              </a:ext>
            </a:extLst>
          </p:cNvPr>
          <p:cNvSpPr/>
          <p:nvPr/>
        </p:nvSpPr>
        <p:spPr>
          <a:xfrm flipH="1">
            <a:off x="10312759" y="3175719"/>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参赛的有哪些人？</a:t>
            </a:r>
          </a:p>
        </p:txBody>
      </p:sp>
      <p:sp>
        <p:nvSpPr>
          <p:cNvPr id="47" name="矩形 5">
            <a:extLst>
              <a:ext uri="{FF2B5EF4-FFF2-40B4-BE49-F238E27FC236}">
                <a16:creationId xmlns:a16="http://schemas.microsoft.com/office/drawing/2014/main" id="{3DE6261D-FEAD-4DF8-9FA3-813E691A9105}"/>
              </a:ext>
            </a:extLst>
          </p:cNvPr>
          <p:cNvSpPr/>
          <p:nvPr/>
        </p:nvSpPr>
        <p:spPr>
          <a:xfrm>
            <a:off x="10311571" y="4483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8" name="Rectangle 42">
            <a:extLst>
              <a:ext uri="{FF2B5EF4-FFF2-40B4-BE49-F238E27FC236}">
                <a16:creationId xmlns:a16="http://schemas.microsoft.com/office/drawing/2014/main" id="{0801B7E6-5B1A-4664-943D-52F67609294C}"/>
              </a:ext>
            </a:extLst>
          </p:cNvPr>
          <p:cNvSpPr/>
          <p:nvPr/>
        </p:nvSpPr>
        <p:spPr>
          <a:xfrm flipH="1">
            <a:off x="10312759" y="464370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在下雨吗？</a:t>
            </a:r>
          </a:p>
        </p:txBody>
      </p:sp>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461665"/>
          </a:xfrm>
          <a:prstGeom prst="rect">
            <a:avLst/>
          </a:prstGeom>
          <a:solidFill>
            <a:srgbClr val="2A4758"/>
          </a:solidFill>
        </p:spPr>
        <p:txBody>
          <a:bodyPr wrap="square" rtlCol="0">
            <a:spAutoFit/>
          </a:bodyPr>
          <a:lstStyle/>
          <a:p>
            <a:pPr lvl="0" algn="ctr" fontAlgn="base"/>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理解图像，进行回答</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0461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ppt_w</p:attrName>
                                        </p:attrNameLst>
                                      </p:cBhvr>
                                      <p:tavLst>
                                        <p:tav tm="0" fmla="#ppt_w*sin(2.5*pi*$)">
                                          <p:val>
                                            <p:fltVal val="0"/>
                                          </p:val>
                                        </p:tav>
                                        <p:tav tm="100000">
                                          <p:val>
                                            <p:fltVal val="1"/>
                                          </p:val>
                                        </p:tav>
                                      </p:tavLst>
                                    </p:anim>
                                    <p:anim calcmode="lin" valueType="num">
                                      <p:cBhvr>
                                        <p:cTn id="9" dur="1000" fill="hold"/>
                                        <p:tgtEl>
                                          <p:spTgt spid="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ppt_w</p:attrName>
                                        </p:attrNameLst>
                                      </p:cBhvr>
                                      <p:tavLst>
                                        <p:tav tm="0" fmla="#ppt_w*sin(2.5*pi*$)">
                                          <p:val>
                                            <p:fltVal val="0"/>
                                          </p:val>
                                        </p:tav>
                                        <p:tav tm="100000">
                                          <p:val>
                                            <p:fltVal val="1"/>
                                          </p:val>
                                        </p:tav>
                                      </p:tavLst>
                                    </p:anim>
                                    <p:anim calcmode="lin" valueType="num">
                                      <p:cBhvr>
                                        <p:cTn id="19" dur="1000" fill="hold"/>
                                        <p:tgtEl>
                                          <p:spTgt spid="35"/>
                                        </p:tgtEl>
                                        <p:attrNameLst>
                                          <p:attrName>ppt_h</p:attrName>
                                        </p:attrNameLst>
                                      </p:cBhvr>
                                      <p:tavLst>
                                        <p:tav tm="0">
                                          <p:val>
                                            <p:strVal val="#ppt_h"/>
                                          </p:val>
                                        </p:tav>
                                        <p:tav tm="100000">
                                          <p:val>
                                            <p:strVal val="#ppt_h"/>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3000"/>
                            </p:stCondLst>
                            <p:childTnLst>
                              <p:par>
                                <p:cTn id="25" presetID="45"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ppt_w</p:attrName>
                                        </p:attrNameLst>
                                      </p:cBhvr>
                                      <p:tavLst>
                                        <p:tav tm="0" fmla="#ppt_w*sin(2.5*pi*$)">
                                          <p:val>
                                            <p:fltVal val="0"/>
                                          </p:val>
                                        </p:tav>
                                        <p:tav tm="100000">
                                          <p:val>
                                            <p:fltVal val="1"/>
                                          </p:val>
                                        </p:tav>
                                      </p:tavLst>
                                    </p:anim>
                                    <p:anim calcmode="lin" valueType="num">
                                      <p:cBhvr>
                                        <p:cTn id="29" dur="1000" fill="hold"/>
                                        <p:tgtEl>
                                          <p:spTgt spid="32"/>
                                        </p:tgtEl>
                                        <p:attrNameLst>
                                          <p:attrName>ppt_h</p:attrName>
                                        </p:attrNameLst>
                                      </p:cBhvr>
                                      <p:tavLst>
                                        <p:tav tm="0">
                                          <p:val>
                                            <p:strVal val="#ppt_h"/>
                                          </p:val>
                                        </p:tav>
                                        <p:tav tm="100000">
                                          <p:val>
                                            <p:strVal val="#ppt_h"/>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4500"/>
                            </p:stCondLst>
                            <p:childTnLst>
                              <p:par>
                                <p:cTn id="35" presetID="45"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ppt_w</p:attrName>
                                        </p:attrNameLst>
                                      </p:cBhvr>
                                      <p:tavLst>
                                        <p:tav tm="0" fmla="#ppt_w*sin(2.5*pi*$)">
                                          <p:val>
                                            <p:fltVal val="0"/>
                                          </p:val>
                                        </p:tav>
                                        <p:tav tm="100000">
                                          <p:val>
                                            <p:fltVal val="1"/>
                                          </p:val>
                                        </p:tav>
                                      </p:tavLst>
                                    </p:anim>
                                    <p:anim calcmode="lin" valueType="num">
                                      <p:cBhvr>
                                        <p:cTn id="39" dur="1000" fill="hold"/>
                                        <p:tgtEl>
                                          <p:spTgt spid="38"/>
                                        </p:tgtEl>
                                        <p:attrNameLst>
                                          <p:attrName>ppt_h</p:attrName>
                                        </p:attrNameLst>
                                      </p:cBhvr>
                                      <p:tavLst>
                                        <p:tav tm="0">
                                          <p:val>
                                            <p:strVal val="#ppt_h"/>
                                          </p:val>
                                        </p:tav>
                                        <p:tav tm="100000">
                                          <p:val>
                                            <p:strVal val="#ppt_h"/>
                                          </p:val>
                                        </p:tav>
                                      </p:tavLst>
                                    </p:anim>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6000"/>
                            </p:stCondLst>
                            <p:childTnLst>
                              <p:par>
                                <p:cTn id="45" presetID="45"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ppt_w</p:attrName>
                                        </p:attrNameLst>
                                      </p:cBhvr>
                                      <p:tavLst>
                                        <p:tav tm="0" fmla="#ppt_w*sin(2.5*pi*$)">
                                          <p:val>
                                            <p:fltVal val="0"/>
                                          </p:val>
                                        </p:tav>
                                        <p:tav tm="100000">
                                          <p:val>
                                            <p:fltVal val="1"/>
                                          </p:val>
                                        </p:tav>
                                      </p:tavLst>
                                    </p:anim>
                                    <p:anim calcmode="lin" valueType="num">
                                      <p:cBhvr>
                                        <p:cTn id="49" dur="1000" fill="hold"/>
                                        <p:tgtEl>
                                          <p:spTgt spid="41"/>
                                        </p:tgtEl>
                                        <p:attrNameLst>
                                          <p:attrName>ppt_h</p:attrName>
                                        </p:attrNameLst>
                                      </p:cBhvr>
                                      <p:tavLst>
                                        <p:tav tm="0">
                                          <p:val>
                                            <p:strVal val="#ppt_h"/>
                                          </p:val>
                                        </p:tav>
                                        <p:tav tm="100000">
                                          <p:val>
                                            <p:strVal val="#ppt_h"/>
                                          </p:val>
                                        </p:tav>
                                      </p:tavLst>
                                    </p:anim>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par>
                          <p:cTn id="54" fill="hold">
                            <p:stCondLst>
                              <p:cond delay="7500"/>
                            </p:stCondLst>
                            <p:childTnLst>
                              <p:par>
                                <p:cTn id="55" presetID="45"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ppt_w</p:attrName>
                                        </p:attrNameLst>
                                      </p:cBhvr>
                                      <p:tavLst>
                                        <p:tav tm="0" fmla="#ppt_w*sin(2.5*pi*$)">
                                          <p:val>
                                            <p:fltVal val="0"/>
                                          </p:val>
                                        </p:tav>
                                        <p:tav tm="100000">
                                          <p:val>
                                            <p:fltVal val="1"/>
                                          </p:val>
                                        </p:tav>
                                      </p:tavLst>
                                    </p:anim>
                                    <p:anim calcmode="lin" valueType="num">
                                      <p:cBhvr>
                                        <p:cTn id="59" dur="1000" fill="hold"/>
                                        <p:tgtEl>
                                          <p:spTgt spid="43"/>
                                        </p:tgtEl>
                                        <p:attrNameLst>
                                          <p:attrName>ppt_h</p:attrName>
                                        </p:attrNameLst>
                                      </p:cBhvr>
                                      <p:tavLst>
                                        <p:tav tm="0">
                                          <p:val>
                                            <p:strVal val="#ppt_h"/>
                                          </p:val>
                                        </p:tav>
                                        <p:tav tm="100000">
                                          <p:val>
                                            <p:strVal val="#ppt_h"/>
                                          </p:val>
                                        </p:tav>
                                      </p:tavLst>
                                    </p:anim>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par>
                          <p:cTn id="64" fill="hold">
                            <p:stCondLst>
                              <p:cond delay="9000"/>
                            </p:stCondLst>
                            <p:childTnLst>
                              <p:par>
                                <p:cTn id="65" presetID="45"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ppt_w</p:attrName>
                                        </p:attrNameLst>
                                      </p:cBhvr>
                                      <p:tavLst>
                                        <p:tav tm="0" fmla="#ppt_w*sin(2.5*pi*$)">
                                          <p:val>
                                            <p:fltVal val="0"/>
                                          </p:val>
                                        </p:tav>
                                        <p:tav tm="100000">
                                          <p:val>
                                            <p:fltVal val="1"/>
                                          </p:val>
                                        </p:tav>
                                      </p:tavLst>
                                    </p:anim>
                                    <p:anim calcmode="lin" valueType="num">
                                      <p:cBhvr>
                                        <p:cTn id="69" dur="1000" fill="hold"/>
                                        <p:tgtEl>
                                          <p:spTgt spid="47"/>
                                        </p:tgtEl>
                                        <p:attrNameLst>
                                          <p:attrName>ppt_h</p:attrName>
                                        </p:attrNameLst>
                                      </p:cBhvr>
                                      <p:tavLst>
                                        <p:tav tm="0">
                                          <p:val>
                                            <p:strVal val="#ppt_h"/>
                                          </p:val>
                                        </p:tav>
                                        <p:tav tm="100000">
                                          <p:val>
                                            <p:strVal val="#ppt_h"/>
                                          </p:val>
                                        </p:tav>
                                      </p:tavLst>
                                    </p:anim>
                                  </p:childTnLst>
                                </p:cTn>
                              </p:par>
                            </p:childTnLst>
                          </p:cTn>
                        </p:par>
                        <p:par>
                          <p:cTn id="70" fill="hold">
                            <p:stCondLst>
                              <p:cond delay="10000"/>
                            </p:stCondLst>
                            <p:childTnLst>
                              <p:par>
                                <p:cTn id="71" presetID="10" presetClass="entr" presetSubtype="0"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2" grpId="0" animBg="1"/>
      <p:bldP spid="33" grpId="0"/>
      <p:bldP spid="35" grpId="0" animBg="1"/>
      <p:bldP spid="36" grpId="0"/>
      <p:bldP spid="38" grpId="0" animBg="1"/>
      <p:bldP spid="39" grpId="0"/>
      <p:bldP spid="41" grpId="0" animBg="1"/>
      <p:bldP spid="42" grpId="0"/>
      <p:bldP spid="43" grpId="0" animBg="1"/>
      <p:bldP spid="44" grpId="0"/>
      <p:bldP spid="47"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这些问题对于人类很简单，但是对于机器呢？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2031325"/>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视觉问答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Visual Question Answer (VQA)</a:t>
            </a: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是对视觉图像的自然语言问答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它连接着视觉和语言</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模型需要在理解图像的基础上</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根据具体的问题</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做出回答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3309934984"/>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怎样获得更好的模型呢？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1754326"/>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现有的算法总是可以从更多的训练数据中受益匪浅</a:t>
            </a:r>
          </a:p>
          <a:p>
            <a:pPr lvl="0" algn="ctr" fontAlgn="base"/>
            <a:endPar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因此，自动化</a:t>
            </a:r>
            <a:r>
              <a:rPr lang="zh-CN" altLang="en-US" b="1" noProof="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数据扩充</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是一项很关键的技术</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数据对模型来说是燃料。</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2036078492"/>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02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视觉问答的数据增强</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205586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03 </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对抗性测试生成</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85225769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业 商业融资计划书.pp"/>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2.6|1|0.8|0.7"/>
</p:tagLst>
</file>

<file path=ppt/tags/tag4.xml><?xml version="1.0" encoding="utf-8"?>
<p:tagLst xmlns:a="http://schemas.openxmlformats.org/drawingml/2006/main" xmlns:r="http://schemas.openxmlformats.org/officeDocument/2006/relationships" xmlns:p="http://schemas.openxmlformats.org/presentationml/2006/main">
  <p:tag name="TIMING" val="|3.5"/>
</p:tagLst>
</file>

<file path=ppt/tags/tag5.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Single Color Yellow">
      <a:dk1>
        <a:sysClr val="windowText" lastClr="000000"/>
      </a:dk1>
      <a:lt1>
        <a:sysClr val="window" lastClr="FFFFFF"/>
      </a:lt1>
      <a:dk2>
        <a:srgbClr val="231D1F"/>
      </a:dk2>
      <a:lt2>
        <a:srgbClr val="ECF0F1"/>
      </a:lt2>
      <a:accent1>
        <a:srgbClr val="FFC027"/>
      </a:accent1>
      <a:accent2>
        <a:srgbClr val="FFC027"/>
      </a:accent2>
      <a:accent3>
        <a:srgbClr val="FFC027"/>
      </a:accent3>
      <a:accent4>
        <a:srgbClr val="FFC027"/>
      </a:accent4>
      <a:accent5>
        <a:srgbClr val="FFC027"/>
      </a:accent5>
      <a:accent6>
        <a:srgbClr val="FFC027"/>
      </a:accent6>
      <a:hlink>
        <a:srgbClr val="F23B48"/>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2237</Words>
  <Application>Microsoft Office PowerPoint</Application>
  <PresentationFormat>宽屏</PresentationFormat>
  <Paragraphs>251</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Gill Sans</vt:lpstr>
      <vt:lpstr>Impact MT Std</vt:lpstr>
      <vt:lpstr>微软雅黑</vt:lpstr>
      <vt:lpstr>造字工房言宋（非商用）常规体</vt:lpstr>
      <vt:lpstr>Arial</vt:lpstr>
      <vt:lpstr>Calibri</vt:lpstr>
      <vt:lpstr>Calibri Light</vt:lpstr>
      <vt:lpstr>Impact</vt:lpstr>
      <vt:lpstr>Roboto</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 商业融资计划书.pp</dc:title>
  <dc:creator/>
  <cp:keywords/>
  <dc:description/>
  <cp:lastModifiedBy/>
  <cp:revision>1</cp:revision>
  <dcterms:created xsi:type="dcterms:W3CDTF">2017-04-12T11:01:59Z</dcterms:created>
  <dcterms:modified xsi:type="dcterms:W3CDTF">2021-11-27T06:27:35Z</dcterms:modified>
  <cp:category/>
</cp:coreProperties>
</file>