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706" r:id="rId4"/>
    <p:sldId id="650" r:id="rId5"/>
    <p:sldId id="654" r:id="rId6"/>
    <p:sldId id="651" r:id="rId7"/>
    <p:sldId id="682" r:id="rId8"/>
    <p:sldId id="652" r:id="rId9"/>
    <p:sldId id="684" r:id="rId10"/>
    <p:sldId id="688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705" r:id="rId20"/>
    <p:sldId id="699" r:id="rId21"/>
    <p:sldId id="700" r:id="rId22"/>
    <p:sldId id="703" r:id="rId23"/>
    <p:sldId id="704" r:id="rId24"/>
    <p:sldId id="701" r:id="rId25"/>
    <p:sldId id="643" r:id="rId26"/>
    <p:sldId id="673" r:id="rId27"/>
    <p:sldId id="671" r:id="rId28"/>
    <p:sldId id="660" r:id="rId29"/>
    <p:sldId id="663" r:id="rId30"/>
  </p:sldIdLst>
  <p:sldSz cx="12192000" cy="6858000"/>
  <p:notesSz cx="6858000" cy="9144000"/>
  <p:embeddedFontLst>
    <p:embeddedFont>
      <p:font typeface="汉仪大宋简" panose="02010600030101010101" charset="-122"/>
      <p:regular r:id="rId31"/>
    </p:embeddedFont>
    <p:embeddedFont>
      <p:font typeface="汉仪中等线简" panose="02010600030101010101" charset="-122"/>
      <p:regular r:id="rId32"/>
    </p:embeddedFont>
    <p:embeddedFont>
      <p:font typeface="Arial Black" panose="020B0A04020102020204" pitchFamily="34" charset="0"/>
      <p:regular r:id="rId33"/>
      <p:bold r:id="rId34"/>
    </p:embeddedFont>
    <p:embeddedFont>
      <p:font typeface="等线" panose="02010600030101010101" pitchFamily="2" charset="-122"/>
      <p:regular r:id="rId35"/>
      <p:bold r:id="rId36"/>
    </p:embeddedFont>
    <p:embeddedFont>
      <p:font typeface="华文细黑" panose="02010600040101010101" pitchFamily="2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706"/>
            <p14:sldId id="650"/>
            <p14:sldId id="654"/>
            <p14:sldId id="651"/>
            <p14:sldId id="682"/>
            <p14:sldId id="652"/>
            <p14:sldId id="684"/>
            <p14:sldId id="688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5"/>
            <p14:sldId id="699"/>
            <p14:sldId id="700"/>
            <p14:sldId id="703"/>
            <p14:sldId id="704"/>
            <p14:sldId id="701"/>
            <p14:sldId id="643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A1C4C8-7B4A-49F6-90F4-8E8C195B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8" y="1312698"/>
            <a:ext cx="11366968" cy="1634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749A91-4F73-4C8C-AA4A-4462908F83AC}"/>
              </a:ext>
            </a:extLst>
          </p:cNvPr>
          <p:cNvSpPr txBox="1"/>
          <p:nvPr/>
        </p:nvSpPr>
        <p:spPr>
          <a:xfrm>
            <a:off x="1682646" y="342900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</p:spTree>
    <p:extLst>
      <p:ext uri="{BB962C8B-B14F-4D97-AF65-F5344CB8AC3E}">
        <p14:creationId xmlns:p14="http://schemas.microsoft.com/office/powerpoint/2010/main" val="32948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15678"/>
            <a:ext cx="11975139" cy="1738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54229"/>
            <a:ext cx="11975139" cy="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3027843"/>
            <a:ext cx="11787957" cy="5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8" y="3947757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8" y="1377399"/>
            <a:ext cx="1113627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1390C1-860D-4971-BDEE-4B393920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82757"/>
            <a:ext cx="8771495" cy="17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C9559A-78CA-462D-BC83-A63B7EE2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621490"/>
            <a:ext cx="8532743" cy="20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272" y="1771972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单元测试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995646" y="501804"/>
            <a:ext cx="2463022" cy="1266105"/>
            <a:chOff x="4995647" y="235963"/>
            <a:chExt cx="2463022" cy="1266105"/>
          </a:xfrm>
        </p:grpSpPr>
        <p:sp>
          <p:nvSpPr>
            <p:cNvPr id="81" name="矩形 80"/>
            <p:cNvSpPr/>
            <p:nvPr/>
          </p:nvSpPr>
          <p:spPr>
            <a:xfrm>
              <a:off x="5322436" y="235963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 dirty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95647" y="1225069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1440701" y="1905957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6535487" y="188570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1484494" y="3269903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展示与测试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0DB2-2512-45A7-B0AD-B4E2BF1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272" y="1771972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单元测试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995646" y="501804"/>
            <a:ext cx="2463022" cy="1266105"/>
            <a:chOff x="4995647" y="235963"/>
            <a:chExt cx="2463022" cy="1266105"/>
          </a:xfrm>
        </p:grpSpPr>
        <p:sp>
          <p:nvSpPr>
            <p:cNvPr id="81" name="矩形 80"/>
            <p:cNvSpPr/>
            <p:nvPr/>
          </p:nvSpPr>
          <p:spPr>
            <a:xfrm>
              <a:off x="5322436" y="235963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 dirty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95647" y="1225069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1440701" y="1905957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6535487" y="188570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1484494" y="3269903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展示与测试</a:t>
            </a:r>
          </a:p>
        </p:txBody>
      </p:sp>
    </p:spTree>
    <p:extLst>
      <p:ext uri="{BB962C8B-B14F-4D97-AF65-F5344CB8AC3E}">
        <p14:creationId xmlns:p14="http://schemas.microsoft.com/office/powerpoint/2010/main" val="1415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代码规范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E46ABE-4FF6-4EA7-8193-056CD864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80" y="1571348"/>
            <a:ext cx="7491107" cy="4354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5854" y="466917"/>
            <a:ext cx="5486399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pc="300" dirty="0">
                <a:latin typeface="+mj-ea"/>
              </a:rPr>
              <a:t>代码清单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05D2D5-6BD0-4A72-925B-D7A80738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7" y="1378209"/>
            <a:ext cx="6074585" cy="4356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C78709-D9D7-4B7F-AAC5-7C2726B55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23" y="1403742"/>
            <a:ext cx="4338432" cy="41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C1245E-8591-4D76-BCB6-3897CBCF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22" y="1027201"/>
            <a:ext cx="8694493" cy="58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200</Words>
  <Application>Microsoft Office PowerPoint</Application>
  <PresentationFormat>宽屏</PresentationFormat>
  <Paragraphs>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 Black</vt:lpstr>
      <vt:lpstr>宋体</vt:lpstr>
      <vt:lpstr>Arial</vt:lpstr>
      <vt:lpstr>等线</vt:lpstr>
      <vt:lpstr>汉仪大宋简</vt:lpstr>
      <vt:lpstr>汉仪中等线简</vt:lpstr>
      <vt:lpstr>华文细黑</vt:lpstr>
      <vt:lpstr>Office Theme</vt:lpstr>
      <vt:lpstr>PowerPoint 演示文稿</vt:lpstr>
      <vt:lpstr>PowerPoint 演示文稿</vt:lpstr>
      <vt:lpstr>PowerPoint 演示文稿</vt:lpstr>
      <vt:lpstr>PowerPoint 演示文稿</vt:lpstr>
      <vt:lpstr>代码规范</vt:lpstr>
      <vt:lpstr>PowerPoint 演示文稿</vt:lpstr>
      <vt:lpstr>代码清单</vt:lpstr>
      <vt:lpstr>PowerPoint 演示文稿</vt:lpstr>
      <vt:lpstr>测试流程</vt:lpstr>
      <vt:lpstr>单元测试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39</cp:revision>
  <dcterms:created xsi:type="dcterms:W3CDTF">2019-11-26T03:41:00Z</dcterms:created>
  <dcterms:modified xsi:type="dcterms:W3CDTF">2021-12-18T14:30:04Z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