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5" r:id="rId4"/>
    <p:sldId id="266" r:id="rId5"/>
    <p:sldId id="269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5944"/>
  </p:normalViewPr>
  <p:slideViewPr>
    <p:cSldViewPr snapToGrid="0" snapToObjects="1">
      <p:cViewPr>
        <p:scale>
          <a:sx n="105" d="100"/>
          <a:sy n="105" d="100"/>
        </p:scale>
        <p:origin x="6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607D3-D1F4-CC4A-9B59-10AB821D24C2}" type="datetimeFigureOut">
              <a:rPr kumimoji="1" lang="zh-CN" altLang="en-US" smtClean="0"/>
              <a:t>2018/1/19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92C4-8A46-E04A-9E80-713CE6662A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07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比如我们会在项目中使用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ES6/7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的语法来编写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于是我们只需要配置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即可处理这种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比如我们需要加载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于是我们只需要配置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即可拿到对应文件的字符串。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比如我们需要将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sass/less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文件预编译成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于是我们只需要配置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sass-loader/less-loader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即可处理。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接口，开发者只需要按照它提供的规范照着做就行了。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92C4-8A46-E04A-9E80-713CE6662AD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62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webpack-china.org/concepts/modul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webpack-china.org/plugins/hot-module-replacement-plugin" TargetMode="External"/><Relationship Id="rId4" Type="http://schemas.openxmlformats.org/officeDocument/2006/relationships/hyperlink" Target="https://doc.webpack-china.org/plugins/html-webpack-plugin" TargetMode="External"/><Relationship Id="rId5" Type="http://schemas.openxmlformats.org/officeDocument/2006/relationships/hyperlink" Target="https://doc.webpack-china.org/plugins/i18n-webpack-plugin" TargetMode="External"/><Relationship Id="rId6" Type="http://schemas.openxmlformats.org/officeDocument/2006/relationships/hyperlink" Target="https://doc.webpack-china.org/plugins/babel-minify-webpack-plugin" TargetMode="External"/><Relationship Id="rId7" Type="http://schemas.openxmlformats.org/officeDocument/2006/relationships/hyperlink" Target="https://github.com/babel/minif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webpack-china.org/api/plugi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cn/" TargetMode="External"/><Relationship Id="rId3" Type="http://schemas.openxmlformats.org/officeDocument/2006/relationships/hyperlink" Target="https://www.npmjs.com.cn/getting-started/what-is-np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eptojs.com/" TargetMode="External"/><Relationship Id="rId3" Type="http://schemas.openxmlformats.org/officeDocument/2006/relationships/hyperlink" Target="https://www.baidu.com/s?wd=%E6%A8%A1%E5%9D%97%E5%8C%96&amp;tn=44039180_cpr&amp;fenlei=mv6quAkxTZn0IZRqIHckPjm4nH00T1YYnjcduyF9ujF9nj--Phu-0ZwV5Hcvrjm3rH6sPfKWUMw85HfYnjn4nH6sgvPsT6KdThsqpZwYTjCEQLGCpyw9Uz4Bmy-bIi4WUvYETgN-TLwGUv3EnHcYnHcLnWfzPWfsnWb3rHTLr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webpack-china.org/configuration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wEbpack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</a:t>
            </a:r>
            <a:r>
              <a:rPr lang="zh-CN" altLang="en-US" i="1" dirty="0"/>
              <a:t>模块打包器</a:t>
            </a:r>
            <a:r>
              <a:rPr lang="en-US" altLang="zh-CN" i="1" dirty="0"/>
              <a:t>(module bundler)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7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mr-IN" b="1" dirty="0"/>
              <a:t>出口</a:t>
            </a:r>
            <a:r>
              <a:rPr lang="mr-IN" altLang="zh-CN" b="1" dirty="0"/>
              <a:t>(</a:t>
            </a:r>
            <a:r>
              <a:rPr lang="mr-IN" altLang="zh-CN" b="1" dirty="0" err="1"/>
              <a:t>output</a:t>
            </a:r>
            <a:r>
              <a:rPr lang="mr-IN" altLang="zh-CN" b="1" dirty="0"/>
              <a:t>)</a:t>
            </a:r>
            <a:br>
              <a:rPr lang="mr-IN" altLang="zh-CN" b="1" dirty="0"/>
            </a:b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51678" y="1743077"/>
            <a:ext cx="10178322" cy="1628774"/>
          </a:xfrm>
        </p:spPr>
        <p:txBody>
          <a:bodyPr/>
          <a:lstStyle/>
          <a:p>
            <a:pPr fontAlgn="base"/>
            <a:r>
              <a:rPr lang="zh-CN" altLang="en-US" b="1" dirty="0"/>
              <a:t>出口</a:t>
            </a:r>
            <a:r>
              <a:rPr lang="en-US" altLang="zh-CN" b="1" dirty="0"/>
              <a:t>(output)</a:t>
            </a:r>
            <a:endParaRPr lang="zh-CN" altLang="en-US" b="1" dirty="0"/>
          </a:p>
          <a:p>
            <a:pPr fontAlgn="base"/>
            <a:r>
              <a:rPr lang="en-US" altLang="zh-CN" b="1" dirty="0"/>
              <a:t>output</a:t>
            </a:r>
            <a:r>
              <a:rPr lang="zh-CN" altLang="en-US" dirty="0"/>
              <a:t> 属性告诉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在哪里输出它所创建的 </a:t>
            </a:r>
            <a:r>
              <a:rPr lang="en-US" altLang="zh-CN" i="1" dirty="0"/>
              <a:t>bundles</a:t>
            </a:r>
            <a:r>
              <a:rPr lang="zh-CN" altLang="en-US" dirty="0"/>
              <a:t>，以及如何命名这些文件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我们</a:t>
            </a:r>
            <a:r>
              <a:rPr lang="zh-CN" altLang="en-US" dirty="0"/>
              <a:t>通过 </a:t>
            </a:r>
            <a:r>
              <a:rPr lang="en-US" altLang="zh-CN" dirty="0" err="1"/>
              <a:t>output.filename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 err="1"/>
              <a:t>output.path</a:t>
            </a:r>
            <a:r>
              <a:rPr lang="en-US" altLang="zh-CN" dirty="0"/>
              <a:t> </a:t>
            </a:r>
            <a:r>
              <a:rPr lang="zh-CN" altLang="en-US" dirty="0"/>
              <a:t>属性，来告诉 </a:t>
            </a:r>
            <a:r>
              <a:rPr lang="en-US" altLang="zh-CN" dirty="0" err="1"/>
              <a:t>webpack</a:t>
            </a:r>
            <a:r>
              <a:rPr lang="en-US" altLang="zh-CN" dirty="0"/>
              <a:t> bundle </a:t>
            </a:r>
            <a:r>
              <a:rPr lang="zh-CN" altLang="en-US" dirty="0"/>
              <a:t>的名称，以及我们想要生成</a:t>
            </a:r>
            <a:r>
              <a:rPr lang="en-US" altLang="zh-CN" dirty="0"/>
              <a:t>(emit)</a:t>
            </a:r>
            <a:r>
              <a:rPr lang="zh-CN" altLang="en-US" dirty="0"/>
              <a:t>到</a:t>
            </a:r>
            <a:r>
              <a:rPr lang="zh-CN" altLang="en-US" dirty="0" smtClean="0"/>
              <a:t>哪里。如下：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25596"/>
            <a:ext cx="906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loader</a:t>
            </a:r>
            <a:r>
              <a:rPr lang="zh-CN" altLang="en-US" dirty="0" smtClean="0"/>
              <a:t> 让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能够去处理那些非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文件（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自身只理解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loader </a:t>
            </a:r>
            <a:r>
              <a:rPr lang="zh-CN" altLang="en-US" dirty="0" smtClean="0"/>
              <a:t>可以将所有类型的文件转换为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能够处理的有效</a:t>
            </a:r>
            <a:r>
              <a:rPr lang="zh-CN" altLang="en-US" dirty="0" smtClean="0">
                <a:hlinkClick r:id="rId2"/>
              </a:rPr>
              <a:t>模块</a:t>
            </a:r>
            <a:r>
              <a:rPr lang="zh-CN" altLang="en-US" dirty="0" smtClean="0"/>
              <a:t>，然后你就可以利用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的打包能力，对它们进行处理。</a:t>
            </a:r>
            <a:endParaRPr lang="en-US" altLang="zh-CN" dirty="0" smtClean="0"/>
          </a:p>
          <a:p>
            <a:pPr fontAlgn="base"/>
            <a:r>
              <a:rPr lang="zh-CN" altLang="en-US" dirty="0"/>
              <a:t>本质上，</a:t>
            </a:r>
            <a:r>
              <a:rPr lang="en-US" altLang="zh-CN" dirty="0" err="1"/>
              <a:t>webpack</a:t>
            </a:r>
            <a:r>
              <a:rPr lang="en-US" altLang="zh-CN" dirty="0"/>
              <a:t> loader </a:t>
            </a:r>
            <a:r>
              <a:rPr lang="zh-CN" altLang="en-US" dirty="0"/>
              <a:t>将所有类型的文件，转换为应用程序的依赖图可以直接引用的模块。</a:t>
            </a:r>
          </a:p>
          <a:p>
            <a:pPr fontAlgn="base"/>
            <a:r>
              <a:rPr lang="zh-CN" altLang="en-US" dirty="0"/>
              <a:t>在更高层面，在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的配置中 </a:t>
            </a:r>
            <a:r>
              <a:rPr lang="en-US" altLang="zh-CN" b="1" dirty="0"/>
              <a:t>loader</a:t>
            </a:r>
            <a:r>
              <a:rPr lang="zh-CN" altLang="en-US" dirty="0"/>
              <a:t> 有两个目标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1.</a:t>
            </a:r>
            <a:r>
              <a:rPr lang="zh-CN" altLang="en-US" dirty="0" smtClean="0"/>
              <a:t>识别</a:t>
            </a:r>
            <a:r>
              <a:rPr lang="zh-CN" altLang="en-US" dirty="0"/>
              <a:t>出应该被对应的 </a:t>
            </a:r>
            <a:r>
              <a:rPr lang="en-US" altLang="zh-CN" dirty="0"/>
              <a:t>loader </a:t>
            </a:r>
            <a:r>
              <a:rPr lang="zh-CN" altLang="en-US" dirty="0"/>
              <a:t>进行转换的那些文件。</a:t>
            </a:r>
            <a:r>
              <a:rPr lang="en-US" altLang="zh-CN" dirty="0"/>
              <a:t>(</a:t>
            </a:r>
            <a:r>
              <a:rPr lang="zh-CN" altLang="en-US" dirty="0"/>
              <a:t>使用 </a:t>
            </a:r>
            <a:r>
              <a:rPr lang="en-US" altLang="zh-CN" dirty="0"/>
              <a:t>test 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fontAlgn="base"/>
            <a:r>
              <a:rPr lang="en-US" altLang="zh-CN" dirty="0" smtClean="0"/>
              <a:t>2.</a:t>
            </a:r>
            <a:r>
              <a:rPr lang="zh-CN" altLang="en-US" dirty="0" smtClean="0"/>
              <a:t>转换</a:t>
            </a:r>
            <a:r>
              <a:rPr lang="zh-CN" altLang="en-US" dirty="0"/>
              <a:t>这些文件，从而使其能够被添加到依赖图中（并且最终添加到 </a:t>
            </a:r>
            <a:r>
              <a:rPr lang="en-US" altLang="zh-CN" dirty="0"/>
              <a:t>bundle </a:t>
            </a:r>
            <a:r>
              <a:rPr lang="zh-CN" altLang="en-US" dirty="0"/>
              <a:t>中）</a:t>
            </a:r>
            <a:r>
              <a:rPr lang="en-US" altLang="zh-CN" dirty="0"/>
              <a:t>(use </a:t>
            </a:r>
            <a:r>
              <a:rPr lang="zh-CN" altLang="en-US" dirty="0"/>
              <a:t>属性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6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557213"/>
            <a:ext cx="10178322" cy="1571625"/>
          </a:xfrm>
        </p:spPr>
        <p:txBody>
          <a:bodyPr/>
          <a:lstStyle/>
          <a:p>
            <a:pPr fontAlgn="base"/>
            <a:r>
              <a:rPr lang="zh-CN" altLang="en-US" dirty="0" smtClean="0"/>
              <a:t>以下配置</a:t>
            </a:r>
            <a:r>
              <a:rPr lang="zh-CN" altLang="en-US" dirty="0"/>
              <a:t>中，对一个单独的 </a:t>
            </a:r>
            <a:r>
              <a:rPr lang="en-US" altLang="zh-CN" dirty="0"/>
              <a:t>module </a:t>
            </a:r>
            <a:r>
              <a:rPr lang="zh-CN" altLang="en-US" dirty="0"/>
              <a:t>对象定义了 </a:t>
            </a:r>
            <a:r>
              <a:rPr lang="en-US" altLang="zh-CN" dirty="0"/>
              <a:t>rules </a:t>
            </a:r>
            <a:r>
              <a:rPr lang="zh-CN" altLang="en-US" dirty="0"/>
              <a:t>属性，里面包含两个必须属性：</a:t>
            </a:r>
            <a:r>
              <a:rPr lang="en-US" altLang="zh-CN" dirty="0"/>
              <a:t>test </a:t>
            </a:r>
            <a:r>
              <a:rPr lang="zh-CN" altLang="en-US" dirty="0"/>
              <a:t>和 </a:t>
            </a:r>
            <a:r>
              <a:rPr lang="en-US" altLang="zh-CN" dirty="0"/>
              <a:t>use</a:t>
            </a:r>
            <a:r>
              <a:rPr lang="zh-CN" altLang="en-US" dirty="0"/>
              <a:t>。这告诉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编译器</a:t>
            </a:r>
            <a:r>
              <a:rPr lang="en-US" altLang="zh-CN" dirty="0"/>
              <a:t>(compiler) </a:t>
            </a:r>
            <a:r>
              <a:rPr lang="zh-CN" altLang="en-US" dirty="0"/>
              <a:t>如下信息：</a:t>
            </a:r>
          </a:p>
          <a:p>
            <a:pPr fontAlgn="base"/>
            <a:r>
              <a:rPr lang="zh-CN" altLang="en-US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“嘿，</a:t>
            </a:r>
            <a:r>
              <a:rPr lang="en-US" altLang="zh-CN" sz="1800" dirty="0" err="1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webpack</a:t>
            </a:r>
            <a:r>
              <a:rPr lang="en-US" altLang="zh-CN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编译器，当你碰到「在 </a:t>
            </a:r>
            <a:r>
              <a:rPr lang="en-US" altLang="zh-CN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require()/import </a:t>
            </a:r>
            <a:r>
              <a:rPr lang="zh-CN" altLang="en-US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语句中被解析为 </a:t>
            </a:r>
            <a:r>
              <a:rPr lang="en-US" altLang="zh-CN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'.txt' </a:t>
            </a:r>
            <a:r>
              <a:rPr lang="zh-CN" altLang="en-US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的路径」时，在你对它打包之前，先使用 </a:t>
            </a:r>
            <a:r>
              <a:rPr lang="en-US" altLang="zh-CN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raw-loader </a:t>
            </a:r>
            <a:r>
              <a:rPr lang="zh-CN" altLang="en-US" sz="1800" dirty="0">
                <a:solidFill>
                  <a:srgbClr val="0070C0"/>
                </a:solidFill>
                <a:latin typeface="STFangsong" charset="-122"/>
                <a:ea typeface="STFangsong" charset="-122"/>
                <a:cs typeface="STFangsong" charset="-122"/>
              </a:rPr>
              <a:t>转换一下。”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286000"/>
            <a:ext cx="9401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2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0640"/>
          </a:xfrm>
        </p:spPr>
        <p:txBody>
          <a:bodyPr/>
          <a:lstStyle/>
          <a:p>
            <a:r>
              <a:rPr lang="zh-CN" altLang="mr-IN" b="1" dirty="0"/>
              <a:t>插件</a:t>
            </a:r>
            <a:r>
              <a:rPr lang="mr-IN" altLang="zh-CN" b="1" dirty="0"/>
              <a:t>(</a:t>
            </a:r>
            <a:r>
              <a:rPr lang="mr-IN" altLang="zh-CN" b="1" dirty="0" err="1"/>
              <a:t>plugins</a:t>
            </a:r>
            <a:r>
              <a:rPr lang="mr-IN" altLang="zh-CN" b="1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43025"/>
            <a:ext cx="10178322" cy="492918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loader </a:t>
            </a:r>
            <a:r>
              <a:rPr lang="zh-CN" altLang="en-US" dirty="0"/>
              <a:t>被用于转换某些类型的模块，而插件则可以用于执行范围更广的任务。插件的范围包括，从打包优化和压缩，一直到重新定义环境中的变量。</a:t>
            </a:r>
            <a:r>
              <a:rPr lang="zh-CN" altLang="en-US" dirty="0">
                <a:hlinkClick r:id="rId2"/>
              </a:rPr>
              <a:t>插件接口</a:t>
            </a:r>
            <a:r>
              <a:rPr lang="zh-CN" altLang="en-US" dirty="0"/>
              <a:t>功能极其强大，可以用来处理各种各样的任务。</a:t>
            </a:r>
          </a:p>
          <a:p>
            <a:pPr fontAlgn="base"/>
            <a:r>
              <a:rPr lang="zh-CN" altLang="en-US" dirty="0"/>
              <a:t>想要使用一个插件，你只需要 </a:t>
            </a:r>
            <a:r>
              <a:rPr lang="en-US" altLang="zh-CN" dirty="0"/>
              <a:t>require() </a:t>
            </a:r>
            <a:r>
              <a:rPr lang="zh-CN" altLang="en-US" dirty="0"/>
              <a:t>它，然后把它添加到 </a:t>
            </a:r>
            <a:r>
              <a:rPr lang="en-US" altLang="zh-CN" dirty="0"/>
              <a:t>plugins </a:t>
            </a:r>
            <a:r>
              <a:rPr lang="zh-CN" altLang="en-US" dirty="0"/>
              <a:t>数组中。多数插件可以通过选项</a:t>
            </a:r>
            <a:r>
              <a:rPr lang="en-US" altLang="zh-CN" dirty="0"/>
              <a:t>(option)</a:t>
            </a:r>
            <a:r>
              <a:rPr lang="zh-CN" altLang="en-US" dirty="0"/>
              <a:t>自定义。你也可以在一个配置文件中因为不同目的而多次使用同一个插件，这时需要通过使用 </a:t>
            </a:r>
            <a:r>
              <a:rPr lang="en-US" altLang="zh-CN" dirty="0"/>
              <a:t>new </a:t>
            </a:r>
            <a:r>
              <a:rPr lang="zh-CN" altLang="en-US" dirty="0"/>
              <a:t>操作符来创建它的一个实例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提供许多开箱可用的插件</a:t>
            </a:r>
            <a:r>
              <a:rPr lang="zh-CN" altLang="en-US" dirty="0" smtClean="0"/>
              <a:t>！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/>
              <a:t>自身的多数功能都使用</a:t>
            </a:r>
            <a:r>
              <a:rPr lang="zh-CN" altLang="en-US" dirty="0" smtClean="0"/>
              <a:t>这些插件</a:t>
            </a:r>
            <a:r>
              <a:rPr lang="zh-CN" altLang="en-US" dirty="0"/>
              <a:t>接口。</a:t>
            </a:r>
            <a:r>
              <a:rPr lang="zh-CN" altLang="en-US" dirty="0" smtClean="0"/>
              <a:t>这些插件</a:t>
            </a:r>
            <a:r>
              <a:rPr lang="zh-CN" altLang="en-US" dirty="0"/>
              <a:t>接口使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变得</a:t>
            </a:r>
            <a:r>
              <a:rPr lang="zh-CN" altLang="en-US" b="1" dirty="0"/>
              <a:t>极其灵活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en-US" altLang="zh-CN" dirty="0" smtClean="0">
                <a:hlinkClick r:id="rId3"/>
              </a:rPr>
              <a:t>HotModuleReplacementPlugin</a:t>
            </a:r>
            <a:r>
              <a:rPr lang="zh-CN" altLang="en-US" dirty="0" smtClean="0"/>
              <a:t>（</a:t>
            </a:r>
            <a:r>
              <a:rPr lang="zh-CN" altLang="en-US" dirty="0"/>
              <a:t>启用模块热替换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fontAlgn="base"/>
            <a:r>
              <a:rPr lang="en-US" altLang="zh-CN" dirty="0" smtClean="0">
                <a:hlinkClick r:id="rId4"/>
              </a:rPr>
              <a:t>HtmlWebpackPlugin</a:t>
            </a:r>
            <a:r>
              <a:rPr lang="zh-CN" altLang="en-US" dirty="0" smtClean="0"/>
              <a:t>（自动创建 </a:t>
            </a:r>
            <a:r>
              <a:rPr lang="en-US" altLang="zh-CN" dirty="0"/>
              <a:t>HTML </a:t>
            </a:r>
            <a:r>
              <a:rPr lang="zh-CN" altLang="en-US" dirty="0"/>
              <a:t>文件，用于服务器访问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fontAlgn="base"/>
            <a:r>
              <a:rPr lang="en-US" altLang="zh-CN" dirty="0" smtClean="0">
                <a:hlinkClick r:id="rId5"/>
              </a:rPr>
              <a:t>I18nWebpackPlugin</a:t>
            </a:r>
            <a:r>
              <a:rPr lang="zh-CN" altLang="en-US" dirty="0" smtClean="0"/>
              <a:t>（</a:t>
            </a:r>
            <a:r>
              <a:rPr lang="zh-CN" altLang="en-US" dirty="0"/>
              <a:t>为 </a:t>
            </a:r>
            <a:r>
              <a:rPr lang="en-US" altLang="zh-CN" dirty="0"/>
              <a:t>bundle </a:t>
            </a:r>
            <a:r>
              <a:rPr lang="zh-CN" altLang="en-US" dirty="0"/>
              <a:t>增加国际化支持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fontAlgn="base"/>
            <a:r>
              <a:rPr lang="en-US" altLang="zh-CN" dirty="0" smtClean="0">
                <a:hlinkClick r:id="rId6"/>
              </a:rPr>
              <a:t>BabelMinifyWebpackPlugin</a:t>
            </a:r>
            <a:r>
              <a:rPr lang="zh-CN" altLang="en-US" dirty="0" smtClean="0"/>
              <a:t>（</a:t>
            </a:r>
            <a:r>
              <a:rPr lang="zh-CN" altLang="en-US" dirty="0"/>
              <a:t>使用 </a:t>
            </a:r>
            <a:r>
              <a:rPr lang="en-US" altLang="zh-CN" dirty="0">
                <a:hlinkClick r:id="rId7"/>
              </a:rPr>
              <a:t>babel-minify</a:t>
            </a:r>
            <a:r>
              <a:rPr lang="zh-CN" altLang="en-US" dirty="0"/>
              <a:t>进行压缩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73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429773"/>
            <a:ext cx="8601075" cy="6112864"/>
          </a:xfrm>
        </p:spPr>
      </p:pic>
    </p:spTree>
    <p:extLst>
      <p:ext uri="{BB962C8B-B14F-4D97-AF65-F5344CB8AC3E}">
        <p14:creationId xmlns:p14="http://schemas.microsoft.com/office/powerpoint/2010/main" val="59582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sk-SK" b="1" dirty="0"/>
              <a:t>安装 </a:t>
            </a:r>
            <a:r>
              <a:rPr lang="sk-SK" altLang="zh-CN" b="1" dirty="0" err="1"/>
              <a:t>Webpack</a:t>
            </a:r>
            <a:r>
              <a:rPr lang="sk-SK" altLang="zh-CN" b="1" dirty="0"/>
              <a:t/>
            </a:r>
            <a:br>
              <a:rPr lang="sk-SK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66673"/>
            <a:ext cx="10178322" cy="5291327"/>
          </a:xfrm>
        </p:spPr>
        <p:txBody>
          <a:bodyPr/>
          <a:lstStyle/>
          <a:p>
            <a:r>
              <a:rPr lang="zh-CN" altLang="en-US" dirty="0"/>
              <a:t>要安装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到本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</a:t>
            </a:r>
            <a:r>
              <a:rPr lang="mr-IN" altLang="zh-CN" dirty="0"/>
              <a:t>–</a:t>
            </a:r>
            <a:r>
              <a:rPr lang="en-US" altLang="zh-CN" dirty="0"/>
              <a:t>save-dev </a:t>
            </a:r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kumimoji="1" lang="zh-CN" altLang="en-US" dirty="0" smtClean="0"/>
              <a:t>新建入口文件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webpack.config.js</a:t>
            </a:r>
            <a:r>
              <a:rPr kumimoji="1" lang="zh-CN" altLang="en-US" dirty="0" smtClean="0"/>
              <a:t>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，打包完成的</a:t>
            </a:r>
            <a:r>
              <a:rPr kumimoji="1" lang="en-US" altLang="zh-CN" dirty="0" err="1" smtClean="0"/>
              <a:t>bundle.js</a:t>
            </a:r>
            <a:r>
              <a:rPr kumimoji="1" lang="zh-CN" altLang="en-US" dirty="0" smtClean="0"/>
              <a:t>会渲染到这个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webpack.config.js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引入常用</a:t>
            </a:r>
            <a:r>
              <a:rPr kumimoji="1" lang="en-US" altLang="zh-CN" dirty="0" smtClean="0"/>
              <a:t>Loaders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-loader style-loader</a:t>
            </a:r>
            <a:r>
              <a:rPr kumimoji="1" lang="zh-CN" altLang="en-US" dirty="0" smtClean="0"/>
              <a:t> 处理</a:t>
            </a:r>
            <a:r>
              <a:rPr kumimoji="1" lang="en-US" altLang="zh-CN" dirty="0" err="1" smtClean="0"/>
              <a:t>css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Babel-loader babel-core  es6</a:t>
            </a:r>
            <a:r>
              <a:rPr kumimoji="1" lang="zh-CN" altLang="en-US" dirty="0" smtClean="0"/>
              <a:t>编译为</a:t>
            </a:r>
            <a:r>
              <a:rPr kumimoji="1" lang="en-US" altLang="zh-CN" dirty="0" smtClean="0"/>
              <a:t>es5</a:t>
            </a:r>
          </a:p>
          <a:p>
            <a:pPr lvl="1"/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-loader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处理</a:t>
            </a:r>
            <a:r>
              <a:rPr kumimoji="1" lang="zh-CN" altLang="en-US" dirty="0" smtClean="0"/>
              <a:t>文件及</a:t>
            </a:r>
            <a:r>
              <a:rPr kumimoji="1" lang="zh-CN" altLang="en-US" dirty="0" smtClean="0"/>
              <a:t>图片</a:t>
            </a:r>
            <a:r>
              <a:rPr kumimoji="1" lang="zh-CN" altLang="en-US" dirty="0" smtClean="0"/>
              <a:t>，将</a:t>
            </a:r>
            <a:r>
              <a:rPr kumimoji="1" lang="zh-CN" altLang="en-US" dirty="0" smtClean="0"/>
              <a:t>小与指定大小的文件转为</a:t>
            </a:r>
            <a:r>
              <a:rPr kumimoji="1" lang="en-US" altLang="zh-CN" dirty="0" smtClean="0"/>
              <a:t>base64</a:t>
            </a:r>
          </a:p>
          <a:p>
            <a:pPr lvl="1"/>
            <a:r>
              <a:rPr kumimoji="1" lang="en-US" altLang="zh-CN" dirty="0" smtClean="0"/>
              <a:t>File-loader </a:t>
            </a:r>
            <a:r>
              <a:rPr kumimoji="1" lang="zh-CN" altLang="en-US" dirty="0"/>
              <a:t>处理大文件及图片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008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824" y="134112"/>
            <a:ext cx="10552176" cy="61203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 s s</a:t>
            </a:r>
            <a:r>
              <a:rPr lang="zh-CN" altLang="en-US" dirty="0" smtClean="0"/>
              <a:t>预处理</a:t>
            </a:r>
            <a:r>
              <a:rPr lang="en-US" altLang="zh-CN" dirty="0" smtClean="0"/>
              <a:t>loaders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 </a:t>
            </a:r>
            <a:r>
              <a:rPr lang="zh-CN" altLang="en-US" dirty="0" smtClean="0"/>
              <a:t>处理</a:t>
            </a:r>
            <a:r>
              <a:rPr lang="en-US" altLang="zh-CN" dirty="0" err="1"/>
              <a:t>css</a:t>
            </a:r>
            <a:r>
              <a:rPr lang="zh-CN" altLang="en-US" dirty="0"/>
              <a:t>中路径引用等问题</a:t>
            </a:r>
          </a:p>
          <a:p>
            <a:pPr lvl="1"/>
            <a:r>
              <a:rPr lang="en-US" altLang="zh-CN" dirty="0"/>
              <a:t>style-loader </a:t>
            </a:r>
            <a:r>
              <a:rPr lang="zh-CN" altLang="en-US" dirty="0"/>
              <a:t>动态把样式写入</a:t>
            </a:r>
            <a:r>
              <a:rPr lang="en-US" altLang="zh-CN" dirty="0" err="1"/>
              <a:t>css</a:t>
            </a:r>
            <a:endParaRPr lang="en-US" altLang="zh-CN" dirty="0"/>
          </a:p>
          <a:p>
            <a:pPr lvl="1"/>
            <a:r>
              <a:rPr lang="en-US" altLang="zh-CN" dirty="0"/>
              <a:t>sass-loader </a:t>
            </a:r>
            <a:r>
              <a:rPr lang="en-US" altLang="zh-CN" dirty="0" err="1"/>
              <a:t>scss</a:t>
            </a:r>
            <a:r>
              <a:rPr lang="zh-CN" altLang="en-US" dirty="0"/>
              <a:t>编译器</a:t>
            </a:r>
          </a:p>
          <a:p>
            <a:pPr lvl="1"/>
            <a:r>
              <a:rPr lang="en-US" altLang="zh-CN" dirty="0"/>
              <a:t>less-loader less</a:t>
            </a:r>
            <a:r>
              <a:rPr lang="zh-CN" altLang="en-US" dirty="0"/>
              <a:t>编译器</a:t>
            </a:r>
          </a:p>
          <a:p>
            <a:pPr lvl="1"/>
            <a:r>
              <a:rPr lang="en-US" altLang="zh-CN" dirty="0" err="1"/>
              <a:t>postcss</a:t>
            </a:r>
            <a:r>
              <a:rPr lang="en-US" altLang="zh-CN" dirty="0"/>
              <a:t>-loader </a:t>
            </a:r>
            <a:r>
              <a:rPr lang="en-US" altLang="zh-CN" dirty="0" err="1"/>
              <a:t>scss</a:t>
            </a:r>
            <a:r>
              <a:rPr lang="zh-CN" altLang="en-US" dirty="0"/>
              <a:t>再处理</a:t>
            </a:r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--save -dev </a:t>
            </a:r>
            <a:r>
              <a:rPr lang="en-US" altLang="zh-CN" dirty="0" err="1"/>
              <a:t>css</a:t>
            </a:r>
            <a:r>
              <a:rPr lang="en-US" altLang="zh-CN" dirty="0"/>
              <a:t>-loader style-loader sass-loader less-loader 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b="1" dirty="0"/>
              <a:t>module</a:t>
            </a:r>
            <a:r>
              <a:rPr lang="en-US" altLang="zh-CN" dirty="0"/>
              <a:t>: { loaders: [ {test: /\.</a:t>
            </a:r>
            <a:r>
              <a:rPr lang="en-US" altLang="zh-CN" dirty="0" err="1"/>
              <a:t>css</a:t>
            </a:r>
            <a:r>
              <a:rPr lang="en-US" altLang="zh-CN" dirty="0"/>
              <a:t>$/, loader: "</a:t>
            </a:r>
            <a:r>
              <a:rPr lang="en-US" altLang="zh-CN" dirty="0" err="1" smtClean="0"/>
              <a:t>style-loader!css-loader</a:t>
            </a:r>
            <a:r>
              <a:rPr lang="en-US" altLang="zh-CN" dirty="0" smtClean="0"/>
              <a:t>"}, </a:t>
            </a:r>
            <a:r>
              <a:rPr lang="en-US" altLang="zh-CN" dirty="0"/>
              <a:t>{test: /\.less$/, loader: "</a:t>
            </a:r>
            <a:r>
              <a:rPr lang="en-US" altLang="zh-CN" dirty="0" err="1" smtClean="0"/>
              <a:t>style-loader!css-loader!less-loader|postcss-loader</a:t>
            </a:r>
            <a:r>
              <a:rPr lang="en-US" altLang="zh-CN" dirty="0" smtClean="0"/>
              <a:t>"}, </a:t>
            </a:r>
            <a:r>
              <a:rPr lang="en-US" altLang="zh-CN" dirty="0"/>
              <a:t>{test: /\.</a:t>
            </a:r>
            <a:r>
              <a:rPr lang="en-US" altLang="zh-CN" dirty="0" err="1"/>
              <a:t>scss</a:t>
            </a:r>
            <a:r>
              <a:rPr lang="en-US" altLang="zh-CN" dirty="0"/>
              <a:t>$/, loader: "</a:t>
            </a:r>
            <a:r>
              <a:rPr lang="en-US" altLang="zh-CN" dirty="0" err="1" smtClean="0"/>
              <a:t>style-loader!css-loader!sass-loader|postcss-loader</a:t>
            </a:r>
            <a:r>
              <a:rPr lang="en-US" altLang="zh-CN" dirty="0" smtClean="0"/>
              <a:t>"} </a:t>
            </a:r>
            <a:r>
              <a:rPr lang="en-US" altLang="zh-CN" dirty="0"/>
              <a:t>]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96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43840"/>
            <a:ext cx="10178322" cy="6120383"/>
          </a:xfrm>
        </p:spPr>
        <p:txBody>
          <a:bodyPr/>
          <a:lstStyle/>
          <a:p>
            <a:r>
              <a:rPr lang="en-US" altLang="zh-CN" dirty="0" err="1"/>
              <a:t>js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loaders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babel-loader</a:t>
            </a:r>
          </a:p>
          <a:p>
            <a:pPr lvl="1"/>
            <a:r>
              <a:rPr lang="en-US" altLang="zh-CN" dirty="0" err="1" smtClean="0"/>
              <a:t>jsx</a:t>
            </a:r>
            <a:r>
              <a:rPr lang="en-US" altLang="zh-CN" dirty="0" smtClean="0"/>
              <a:t>-loader</a:t>
            </a:r>
            <a:endParaRPr lang="en-US" altLang="zh-CN" dirty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--save-dev babel-core babel-preset-es2015 babel-loader </a:t>
            </a:r>
            <a:r>
              <a:rPr lang="en-US" altLang="zh-CN" dirty="0" err="1"/>
              <a:t>jsx</a:t>
            </a:r>
            <a:r>
              <a:rPr lang="en-US" altLang="zh-CN" dirty="0"/>
              <a:t>-loader</a:t>
            </a:r>
          </a:p>
          <a:p>
            <a:pPr lvl="1"/>
            <a:r>
              <a:rPr lang="zh-CN" altLang="en-US" dirty="0" smtClean="0"/>
              <a:t>例子：</a:t>
            </a:r>
            <a:endParaRPr lang="zh-CN" altLang="en-US" dirty="0"/>
          </a:p>
          <a:p>
            <a:pPr lvl="1"/>
            <a:r>
              <a:rPr lang="zh-CN" altLang="en-US" dirty="0"/>
              <a:t>新建一个名字为</a:t>
            </a:r>
            <a:r>
              <a:rPr lang="en-US" altLang="zh-CN" dirty="0"/>
              <a:t>.</a:t>
            </a:r>
            <a:r>
              <a:rPr lang="en-US" altLang="zh-CN" dirty="0" err="1"/>
              <a:t>babelrc</a:t>
            </a:r>
            <a:r>
              <a:rPr lang="zh-CN" altLang="en-US" dirty="0"/>
              <a:t>的</a:t>
            </a:r>
            <a:r>
              <a:rPr lang="zh-CN" altLang="en-US" dirty="0" smtClean="0"/>
              <a:t>文件</a:t>
            </a:r>
            <a:r>
              <a:rPr lang="en-US" altLang="zh-CN" dirty="0"/>
              <a:t>{ "presets": ["es2015","react"], "plugins":["</a:t>
            </a:r>
            <a:r>
              <a:rPr lang="en-US" altLang="zh-CN" dirty="0" err="1"/>
              <a:t>antd</a:t>
            </a:r>
            <a:r>
              <a:rPr lang="en-US" altLang="zh-CN" dirty="0"/>
              <a:t>"] }</a:t>
            </a:r>
            <a:endParaRPr lang="zh-CN" altLang="en-US" dirty="0"/>
          </a:p>
          <a:p>
            <a:pPr lvl="1"/>
            <a:r>
              <a:rPr lang="zh-CN" altLang="en-US" dirty="0" smtClean="0"/>
              <a:t>新建</a:t>
            </a:r>
            <a:r>
              <a:rPr lang="zh-CN" altLang="en-US" dirty="0"/>
              <a:t>一个名字为</a:t>
            </a:r>
            <a:r>
              <a:rPr lang="en-US" altLang="zh-CN" dirty="0" err="1"/>
              <a:t>webpack.config.js</a:t>
            </a:r>
            <a:r>
              <a:rPr lang="zh-CN" altLang="en-US" dirty="0"/>
              <a:t>文件</a:t>
            </a:r>
          </a:p>
          <a:p>
            <a:pPr lvl="1"/>
            <a:r>
              <a:rPr lang="en-US" altLang="zh-CN" dirty="0" smtClean="0"/>
              <a:t>module</a:t>
            </a:r>
            <a:r>
              <a:rPr lang="en-US" altLang="zh-CN" dirty="0"/>
              <a:t>: { </a:t>
            </a:r>
            <a:r>
              <a:rPr lang="en-US" altLang="zh-CN" dirty="0" smtClean="0"/>
              <a:t>loaders</a:t>
            </a:r>
            <a:r>
              <a:rPr lang="en-US" altLang="zh-CN" dirty="0"/>
              <a:t>: [ {test: /\.</a:t>
            </a:r>
            <a:r>
              <a:rPr lang="en-US" altLang="zh-CN" dirty="0" err="1"/>
              <a:t>js</a:t>
            </a:r>
            <a:r>
              <a:rPr lang="en-US" altLang="zh-CN" dirty="0"/>
              <a:t>$/, loader: "babel",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/}, {test: /\.</a:t>
            </a:r>
            <a:r>
              <a:rPr lang="en-US" altLang="zh-CN" dirty="0" err="1"/>
              <a:t>jsx</a:t>
            </a:r>
            <a:r>
              <a:rPr lang="en-US" altLang="zh-CN" dirty="0"/>
              <a:t>$/, loader: "</a:t>
            </a:r>
            <a:r>
              <a:rPr lang="en-US" altLang="zh-CN" dirty="0" err="1"/>
              <a:t>jsx</a:t>
            </a:r>
            <a:r>
              <a:rPr lang="en-US" altLang="zh-CN" dirty="0"/>
              <a:t>-loader</a:t>
            </a:r>
            <a:r>
              <a:rPr lang="en-US" altLang="zh-CN" dirty="0" smtClean="0"/>
              <a:t>"}] </a:t>
            </a:r>
            <a:r>
              <a:rPr lang="en-US" altLang="zh-CN" dirty="0"/>
              <a:t>}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27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56032"/>
            <a:ext cx="10178322" cy="6254495"/>
          </a:xfrm>
        </p:spPr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loaders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file-loader</a:t>
            </a:r>
            <a:endParaRPr lang="en-US" altLang="zh-CN" dirty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--save-dev file-loader</a:t>
            </a:r>
          </a:p>
          <a:p>
            <a:pPr lvl="1"/>
            <a:r>
              <a:rPr lang="en-US" altLang="zh-CN" dirty="0"/>
              <a:t>module: { loaders: [ { test: /\.(png|</a:t>
            </a:r>
            <a:r>
              <a:rPr lang="en-US" altLang="zh-CN" b="1" dirty="0"/>
              <a:t>jpg</a:t>
            </a:r>
            <a:r>
              <a:rPr lang="en-US" altLang="zh-CN" dirty="0"/>
              <a:t>|</a:t>
            </a:r>
            <a:r>
              <a:rPr lang="en-US" altLang="zh-CN" b="1" dirty="0"/>
              <a:t>jpeg</a:t>
            </a:r>
            <a:r>
              <a:rPr lang="en-US" altLang="zh-CN" dirty="0"/>
              <a:t>|</a:t>
            </a:r>
            <a:r>
              <a:rPr lang="en-US" altLang="zh-CN" b="1" dirty="0"/>
              <a:t>gif</a:t>
            </a:r>
            <a:r>
              <a:rPr lang="en-US" altLang="zh-CN" dirty="0"/>
              <a:t>|</a:t>
            </a:r>
            <a:r>
              <a:rPr lang="en-US" altLang="zh-CN" b="1" dirty="0"/>
              <a:t>svg</a:t>
            </a:r>
            <a:r>
              <a:rPr lang="en-US" altLang="zh-CN" dirty="0"/>
              <a:t>|</a:t>
            </a:r>
            <a:r>
              <a:rPr lang="en-US" altLang="zh-CN" b="1" dirty="0"/>
              <a:t>woff</a:t>
            </a:r>
            <a:r>
              <a:rPr lang="en-US" altLang="zh-CN" dirty="0"/>
              <a:t>|</a:t>
            </a:r>
            <a:r>
              <a:rPr lang="en-US" altLang="zh-CN" b="1" dirty="0"/>
              <a:t>woff2</a:t>
            </a:r>
            <a:r>
              <a:rPr lang="en-US" altLang="zh-CN" dirty="0"/>
              <a:t>|</a:t>
            </a:r>
            <a:r>
              <a:rPr lang="en-US" altLang="zh-CN" b="1" dirty="0"/>
              <a:t>ttf</a:t>
            </a:r>
            <a:r>
              <a:rPr lang="en-US" altLang="zh-CN" dirty="0"/>
              <a:t>|</a:t>
            </a:r>
            <a:r>
              <a:rPr lang="en-US" altLang="zh-CN" b="1" dirty="0"/>
              <a:t>eot</a:t>
            </a:r>
            <a:r>
              <a:rPr lang="en-US" altLang="zh-CN" dirty="0"/>
              <a:t>)$/, loader: 'file' }, ] }</a:t>
            </a:r>
          </a:p>
          <a:p>
            <a:r>
              <a:rPr lang="zh-CN" altLang="en-US" dirty="0" smtClean="0"/>
              <a:t>图片处理</a:t>
            </a:r>
            <a:r>
              <a:rPr lang="en-US" altLang="zh-CN" dirty="0" smtClean="0"/>
              <a:t>loaders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-loader</a:t>
            </a:r>
            <a:endParaRPr lang="en-US" altLang="zh-CN" dirty="0"/>
          </a:p>
          <a:p>
            <a:pPr lvl="1"/>
            <a:r>
              <a:rPr lang="en-US" altLang="zh-CN" dirty="0" err="1"/>
              <a:t>npm</a:t>
            </a:r>
            <a:r>
              <a:rPr lang="en-US" altLang="zh-CN" dirty="0"/>
              <a:t> install --save-dev </a:t>
            </a:r>
            <a:r>
              <a:rPr lang="en-US" altLang="zh-CN" dirty="0" err="1"/>
              <a:t>url</a:t>
            </a:r>
            <a:r>
              <a:rPr lang="en-US" altLang="zh-CN" dirty="0"/>
              <a:t>-loader</a:t>
            </a:r>
          </a:p>
          <a:p>
            <a:pPr lvl="1"/>
            <a:r>
              <a:rPr lang="en-US" altLang="zh-CN" b="1" dirty="0"/>
              <a:t>module</a:t>
            </a:r>
            <a:r>
              <a:rPr lang="en-US" altLang="zh-CN" dirty="0"/>
              <a:t>: { loaders: [ {test: /\.(</a:t>
            </a:r>
            <a:r>
              <a:rPr lang="en-US" altLang="zh-CN" dirty="0" err="1"/>
              <a:t>jpg|png</a:t>
            </a:r>
            <a:r>
              <a:rPr lang="en-US" altLang="zh-CN" dirty="0"/>
              <a:t>)$/, loader: "</a:t>
            </a:r>
            <a:r>
              <a:rPr lang="en-US" altLang="zh-CN" dirty="0" err="1"/>
              <a:t>url?limit</a:t>
            </a:r>
            <a:r>
              <a:rPr lang="en-US" altLang="zh-CN" dirty="0"/>
              <a:t>=8192"}, ] </a:t>
            </a: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66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77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html-</a:t>
            </a:r>
            <a:r>
              <a:rPr kumimoji="1" lang="en-US" altLang="zh-CN" dirty="0" err="1"/>
              <a:t>webpack</a:t>
            </a:r>
            <a:r>
              <a:rPr kumimoji="1" lang="en-US" altLang="zh-CN" dirty="0"/>
              <a:t>-plugin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html</a:t>
            </a:r>
            <a:r>
              <a:rPr lang="zh-CN" altLang="en-US" dirty="0"/>
              <a:t>文件中引入的外部资源如</a:t>
            </a:r>
            <a:r>
              <a:rPr lang="en-US" altLang="zh-CN" dirty="0"/>
              <a:t>script</a:t>
            </a:r>
            <a:r>
              <a:rPr lang="zh-CN" altLang="en-US" dirty="0"/>
              <a:t>、</a:t>
            </a:r>
            <a:r>
              <a:rPr lang="en-US" altLang="zh-CN" dirty="0"/>
              <a:t>link</a:t>
            </a:r>
            <a:r>
              <a:rPr lang="zh-CN" altLang="en-US" dirty="0"/>
              <a:t>动态添加每次</a:t>
            </a:r>
            <a:r>
              <a:rPr lang="en-US" altLang="zh-CN" dirty="0"/>
              <a:t>compile</a:t>
            </a:r>
            <a:r>
              <a:rPr lang="zh-CN" altLang="en-US" dirty="0"/>
              <a:t>后的</a:t>
            </a:r>
            <a:r>
              <a:rPr lang="en-US" altLang="zh-CN" dirty="0"/>
              <a:t>hash</a:t>
            </a:r>
            <a:r>
              <a:rPr lang="zh-CN" altLang="en-US" dirty="0"/>
              <a:t>，防止引用缓存的外部文件问题</a:t>
            </a:r>
          </a:p>
          <a:p>
            <a:r>
              <a:rPr lang="zh-CN" altLang="en-US" dirty="0" smtClean="0"/>
              <a:t>打包时生成</a:t>
            </a:r>
            <a:r>
              <a:rPr lang="zh-CN" altLang="en-US" dirty="0"/>
              <a:t>创建</a:t>
            </a:r>
            <a:r>
              <a:rPr lang="en-US" altLang="zh-CN" dirty="0"/>
              <a:t>html</a:t>
            </a:r>
            <a:r>
              <a:rPr lang="zh-CN" altLang="en-US" dirty="0"/>
              <a:t>入口文件，比如单页面可以生成一个</a:t>
            </a:r>
            <a:r>
              <a:rPr lang="en-US" altLang="zh-CN" dirty="0"/>
              <a:t>html</a:t>
            </a:r>
            <a:r>
              <a:rPr lang="zh-CN" altLang="en-US" dirty="0"/>
              <a:t>文件入口，</a:t>
            </a:r>
            <a:r>
              <a:rPr lang="zh-CN" altLang="en-US" dirty="0" smtClean="0"/>
              <a:t>配置</a:t>
            </a:r>
            <a:r>
              <a:rPr lang="zh-CN" altLang="en-US" b="1" dirty="0" smtClean="0"/>
              <a:t>多</a:t>
            </a:r>
            <a:r>
              <a:rPr lang="zh-CN" altLang="en-US" dirty="0" smtClean="0"/>
              <a:t>个</a:t>
            </a:r>
            <a:r>
              <a:rPr lang="en-US" altLang="zh-CN" dirty="0"/>
              <a:t>html-</a:t>
            </a:r>
            <a:r>
              <a:rPr lang="en-US" altLang="zh-CN" dirty="0" err="1"/>
              <a:t>webpack</a:t>
            </a:r>
            <a:r>
              <a:rPr lang="en-US" altLang="zh-CN" dirty="0"/>
              <a:t>-plugin</a:t>
            </a:r>
            <a:r>
              <a:rPr lang="zh-CN" altLang="en-US" dirty="0"/>
              <a:t>可以</a:t>
            </a:r>
            <a:r>
              <a:rPr lang="zh-CN" altLang="en-US" dirty="0" smtClean="0"/>
              <a:t>生成</a:t>
            </a:r>
            <a:r>
              <a:rPr lang="zh-CN" altLang="en-US" b="1" dirty="0" smtClean="0"/>
              <a:t>多</a:t>
            </a:r>
            <a:r>
              <a:rPr lang="zh-CN" altLang="en-US" dirty="0" smtClean="0"/>
              <a:t>个</a:t>
            </a:r>
            <a:r>
              <a:rPr lang="zh-CN" altLang="en-US" dirty="0"/>
              <a:t>页面入口</a:t>
            </a:r>
          </a:p>
          <a:p>
            <a:r>
              <a:rPr kumimoji="1" lang="zh-CN" altLang="en-US" dirty="0" smtClean="0"/>
              <a:t>安装 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html-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-plugin --save-dev 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webpack.config.js</a:t>
            </a:r>
            <a:r>
              <a:rPr kumimoji="1" lang="zh-CN" altLang="en-US" dirty="0" smtClean="0"/>
              <a:t>引入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HtmlWebpackPlugin</a:t>
            </a:r>
            <a:r>
              <a:rPr kumimoji="1" lang="en-US" altLang="zh-CN" dirty="0"/>
              <a:t> = require('html-</a:t>
            </a:r>
            <a:r>
              <a:rPr kumimoji="1" lang="en-US" altLang="zh-CN" dirty="0" err="1"/>
              <a:t>webpack</a:t>
            </a:r>
            <a:r>
              <a:rPr kumimoji="1" lang="en-US" altLang="zh-CN" dirty="0"/>
              <a:t>-plugin</a:t>
            </a:r>
            <a:r>
              <a:rPr kumimoji="1" lang="en-US" altLang="zh-CN" dirty="0" smtClean="0"/>
              <a:t>')</a:t>
            </a:r>
          </a:p>
          <a:p>
            <a:r>
              <a:rPr kumimoji="1" lang="en-US" altLang="zh-CN" dirty="0"/>
              <a:t>plugins: [        </a:t>
            </a:r>
            <a:r>
              <a:rPr kumimoji="1" lang="en-US" altLang="zh-CN" dirty="0" smtClean="0"/>
              <a:t>new </a:t>
            </a:r>
            <a:r>
              <a:rPr kumimoji="1" lang="en-US" altLang="zh-CN" dirty="0" err="1"/>
              <a:t>HtmlWebpackPlugin</a:t>
            </a:r>
            <a:r>
              <a:rPr kumimoji="1" lang="en-US" altLang="zh-CN" dirty="0"/>
              <a:t>()   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2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 </a:t>
            </a:r>
            <a:r>
              <a:rPr kumimoji="1" lang="zh-CN" altLang="en-US" dirty="0" smtClean="0"/>
              <a:t>这里为了使用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nodejs.cn/</a:t>
            </a:r>
            <a:endParaRPr kumimoji="1" lang="en-US" altLang="zh-CN" dirty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包管理器：用于下载模块，如：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ajax </a:t>
            </a:r>
            <a:r>
              <a:rPr kumimoji="1" lang="en-US" altLang="zh-CN" dirty="0" err="1" smtClean="0"/>
              <a:t>bootstarp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各种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，各种插件，各种第三方（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库，图形化库，手势拖拽）等</a:t>
            </a:r>
            <a:r>
              <a:rPr kumimoji="1" lang="en-US" altLang="zh-CN" dirty="0" smtClean="0"/>
              <a:t>   </a:t>
            </a:r>
            <a:r>
              <a:rPr kumimoji="1" lang="en-US" altLang="zh-CN" dirty="0">
                <a:hlinkClick r:id="rId3"/>
              </a:rPr>
              <a:t>https://www.npmjs.com.cn/getting-started/what-is-npm</a:t>
            </a:r>
            <a:r>
              <a:rPr kumimoji="1" lang="en-US" altLang="zh-CN" dirty="0" smtClean="0">
                <a:hlinkClick r:id="rId3"/>
              </a:rPr>
              <a:t>/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前端自动化构建打包，负责将所有模块，打包编译成浏览器可以运行的资源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51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2431"/>
          </a:xfrm>
        </p:spPr>
        <p:txBody>
          <a:bodyPr/>
          <a:lstStyle/>
          <a:p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-dev-server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194816"/>
            <a:ext cx="10178322" cy="5315711"/>
          </a:xfrm>
        </p:spPr>
        <p:txBody>
          <a:bodyPr/>
          <a:lstStyle/>
          <a:p>
            <a:r>
              <a:rPr kumimoji="1" lang="zh-CN" altLang="en-US" smtClean="0"/>
              <a:t>安装 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-dev-server --save-dev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package.json</a:t>
            </a:r>
            <a:r>
              <a:rPr kumimoji="1" lang="zh-CN" altLang="en-US" dirty="0" smtClean="0"/>
              <a:t>配置启动</a:t>
            </a:r>
            <a:r>
              <a:rPr kumimoji="1" lang="en-US" altLang="zh-CN" dirty="0" smtClean="0"/>
              <a:t>dev-server</a:t>
            </a:r>
            <a:r>
              <a:rPr kumimoji="1" lang="zh-CN" altLang="en-US" dirty="0" smtClean="0"/>
              <a:t>脚本 </a:t>
            </a:r>
            <a:r>
              <a:rPr kumimoji="1" lang="en-US" altLang="zh-CN" dirty="0"/>
              <a:t>"dev":"</a:t>
            </a:r>
            <a:r>
              <a:rPr kumimoji="1" lang="en-US" altLang="zh-CN" dirty="0" err="1"/>
              <a:t>webpack</a:t>
            </a:r>
            <a:r>
              <a:rPr kumimoji="1" lang="en-US" altLang="zh-CN" dirty="0"/>
              <a:t>-dev-server --inline --hot --</a:t>
            </a:r>
            <a:r>
              <a:rPr kumimoji="1" lang="en-US" altLang="zh-CN" dirty="0" smtClean="0"/>
              <a:t>watch”</a:t>
            </a:r>
          </a:p>
          <a:p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-dev-server,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run dev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相关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054607"/>
          </a:xfrm>
        </p:spPr>
        <p:txBody>
          <a:bodyPr/>
          <a:lstStyle/>
          <a:p>
            <a:r>
              <a:rPr kumimoji="1" lang="zh-CN" altLang="en-US" dirty="0" smtClean="0"/>
              <a:t>需要安装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-loader 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-style-loader  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-template-compiler</a:t>
            </a:r>
          </a:p>
          <a:p>
            <a:r>
              <a:rPr kumimoji="1" lang="zh-CN" altLang="en-US" dirty="0" smtClean="0"/>
              <a:t>修改</a:t>
            </a:r>
            <a:r>
              <a:rPr kumimoji="1" lang="en-US" altLang="zh-CN" dirty="0" err="1" smtClean="0"/>
              <a:t>webpack.config.js</a:t>
            </a:r>
            <a:r>
              <a:rPr kumimoji="1" lang="en-US" altLang="zh-CN" dirty="0" smtClean="0"/>
              <a:t> 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94" y="3483356"/>
            <a:ext cx="4127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329185"/>
            <a:ext cx="10178322" cy="5550408"/>
          </a:xfrm>
        </p:spPr>
        <p:txBody>
          <a:bodyPr/>
          <a:lstStyle/>
          <a:p>
            <a:r>
              <a:rPr kumimoji="1" lang="zh-CN" altLang="en-US" dirty="0"/>
              <a:t>如果使用</a:t>
            </a:r>
            <a:r>
              <a:rPr kumimoji="1" lang="en-US" altLang="zh-CN" dirty="0" err="1"/>
              <a:t>webpack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项目，我们可以使用官方脚手架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-cli</a:t>
            </a:r>
          </a:p>
          <a:p>
            <a:pPr lvl="1"/>
            <a:r>
              <a:rPr kumimoji="1" lang="zh-CN" altLang="en-US" dirty="0"/>
              <a:t>全局安装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-cli   </a:t>
            </a:r>
            <a:r>
              <a:rPr lang="en-US" altLang="zh-CN" dirty="0" err="1"/>
              <a:t>npm</a:t>
            </a:r>
            <a:r>
              <a:rPr lang="en-US" altLang="zh-CN" dirty="0"/>
              <a:t> install --global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创建</a:t>
            </a:r>
            <a:r>
              <a:rPr lang="en-US" altLang="zh-CN" dirty="0" err="1"/>
              <a:t>vue</a:t>
            </a:r>
            <a:r>
              <a:rPr lang="zh-CN" altLang="en-US" dirty="0"/>
              <a:t>项目，脚手架已集成</a:t>
            </a:r>
            <a:r>
              <a:rPr lang="en-US" altLang="zh-CN" dirty="0" err="1"/>
              <a:t>webpack</a:t>
            </a:r>
            <a:r>
              <a:rPr lang="zh-CN" altLang="en-US" dirty="0"/>
              <a:t>，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en-US" altLang="zh-CN" dirty="0" err="1" smtClean="0"/>
              <a:t>vuetest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常用命令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配置文件</a:t>
            </a:r>
            <a:r>
              <a:rPr kumimoji="1" lang="en-US" altLang="zh-CN" dirty="0" err="1" smtClean="0"/>
              <a:t>package.json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脚本配置项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 </a:t>
            </a:r>
            <a:r>
              <a:rPr kumimoji="1" lang="zh-CN" altLang="en-US" dirty="0" smtClean="0"/>
              <a:t>            启动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-dev-server,</a:t>
            </a:r>
            <a:r>
              <a:rPr kumimoji="1" lang="zh-CN" altLang="en-US" dirty="0" smtClean="0"/>
              <a:t>启动一个服务，用于开发调试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run build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打包，打包发布为上线</a:t>
            </a:r>
            <a:r>
              <a:rPr kumimoji="1" lang="zh-CN" altLang="en-US" dirty="0" smtClean="0"/>
              <a:t>资源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951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0303" y="3011285"/>
            <a:ext cx="10178322" cy="1492132"/>
          </a:xfrm>
        </p:spPr>
        <p:txBody>
          <a:bodyPr/>
          <a:lstStyle/>
          <a:p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解决了什么问题？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7378" y="742951"/>
            <a:ext cx="10178322" cy="5929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以前</a:t>
            </a:r>
            <a:r>
              <a:rPr lang="zh-CN" altLang="en-US" dirty="0"/>
              <a:t>，开发网页要通过命名空间的方式来组织代码，例如 </a:t>
            </a:r>
            <a:r>
              <a:rPr lang="en-US" altLang="zh-CN" dirty="0"/>
              <a:t>jQuery </a:t>
            </a:r>
            <a:r>
              <a:rPr lang="zh-CN" altLang="en-US" dirty="0"/>
              <a:t>库把它的</a:t>
            </a:r>
            <a:r>
              <a:rPr lang="en-US" altLang="zh-CN" dirty="0"/>
              <a:t>API</a:t>
            </a:r>
            <a:r>
              <a:rPr lang="zh-CN" altLang="en-US" dirty="0"/>
              <a:t>都放在了 </a:t>
            </a:r>
            <a:r>
              <a:rPr lang="en-US" altLang="zh-CN" dirty="0"/>
              <a:t>window.$ </a:t>
            </a:r>
            <a:r>
              <a:rPr lang="zh-CN" altLang="en-US" dirty="0"/>
              <a:t>下，在加载完 </a:t>
            </a:r>
            <a:r>
              <a:rPr lang="en-US" altLang="zh-CN" dirty="0"/>
              <a:t>jQuery </a:t>
            </a:r>
            <a:r>
              <a:rPr lang="zh-CN" altLang="en-US" dirty="0"/>
              <a:t>后其他模块再通过 </a:t>
            </a:r>
            <a:r>
              <a:rPr lang="en-US" altLang="zh-CN" dirty="0"/>
              <a:t>window.$ </a:t>
            </a:r>
            <a:r>
              <a:rPr lang="zh-CN" altLang="en-US" dirty="0"/>
              <a:t>去使用 </a:t>
            </a:r>
            <a:r>
              <a:rPr lang="en-US" altLang="zh-CN" dirty="0"/>
              <a:t>jQuery</a:t>
            </a:r>
            <a:r>
              <a:rPr lang="zh-CN" altLang="en-US" dirty="0"/>
              <a:t>。 这样做有很多问题，其中包括：</a:t>
            </a:r>
          </a:p>
          <a:p>
            <a:pPr lvl="1"/>
            <a:r>
              <a:rPr lang="zh-CN" altLang="en-US" dirty="0" smtClean="0"/>
              <a:t>命名</a:t>
            </a:r>
            <a:r>
              <a:rPr lang="zh-CN" altLang="en-US" dirty="0"/>
              <a:t>空间冲突，两个库可能会使用同一个名称，例如 </a:t>
            </a:r>
            <a:r>
              <a:rPr lang="en-US" altLang="zh-CN" dirty="0">
                <a:hlinkClick r:id="rId2"/>
              </a:rPr>
              <a:t>Zepto</a:t>
            </a:r>
            <a:r>
              <a:rPr lang="zh-CN" altLang="en-US" dirty="0"/>
              <a:t> 也被放在 </a:t>
            </a:r>
            <a:r>
              <a:rPr lang="en-US" altLang="zh-CN" dirty="0"/>
              <a:t>window.$ </a:t>
            </a:r>
            <a:r>
              <a:rPr lang="zh-CN" altLang="en-US" dirty="0"/>
              <a:t>下；</a:t>
            </a:r>
          </a:p>
          <a:p>
            <a:pPr lvl="1"/>
            <a:r>
              <a:rPr lang="zh-CN" altLang="en-US" dirty="0" smtClean="0"/>
              <a:t>无法</a:t>
            </a:r>
            <a:r>
              <a:rPr lang="zh-CN" altLang="en-US" dirty="0"/>
              <a:t>合理地管理项目的依赖和版本；</a:t>
            </a:r>
          </a:p>
          <a:p>
            <a:pPr lvl="1"/>
            <a:r>
              <a:rPr lang="zh-CN" altLang="en-US" dirty="0" smtClean="0"/>
              <a:t>无法</a:t>
            </a:r>
            <a:r>
              <a:rPr lang="zh-CN" altLang="en-US" dirty="0"/>
              <a:t>方便地控制依赖的加载顺序。</a:t>
            </a:r>
          </a:p>
          <a:p>
            <a:pPr lvl="1"/>
            <a:r>
              <a:rPr lang="zh-CN" altLang="en-US" dirty="0"/>
              <a:t>当项目变大时这种方式将变得难以维护，需要用模块化的思想来组织代码。</a:t>
            </a:r>
          </a:p>
          <a:p>
            <a:r>
              <a:rPr lang="zh-CN" altLang="en-US" dirty="0"/>
              <a:t>通过直接编写 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HTML </a:t>
            </a:r>
            <a:r>
              <a:rPr lang="zh-CN" altLang="en-US" dirty="0"/>
              <a:t>开发 </a:t>
            </a:r>
            <a:r>
              <a:rPr lang="en-US" altLang="zh-CN" dirty="0"/>
              <a:t>Web </a:t>
            </a:r>
            <a:r>
              <a:rPr lang="zh-CN" altLang="en-US" dirty="0"/>
              <a:t>应用的方式已经无法应对当前 </a:t>
            </a:r>
            <a:r>
              <a:rPr lang="en-US" altLang="zh-CN" dirty="0"/>
              <a:t>Web </a:t>
            </a:r>
            <a:r>
              <a:rPr lang="zh-CN" altLang="en-US" dirty="0"/>
              <a:t>应用的发展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当项目变大时这种方式将变得难以维护，需要用模块化的思想来组织代码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模块化</a:t>
            </a:r>
            <a:r>
              <a:rPr lang="zh-CN" altLang="en-US" dirty="0"/>
              <a:t>是一种将系统分离成独立功能部分的方法，可将系统分割成独立的功能部分，严格定义模块接口、模块间具有透明性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模块操作</a:t>
            </a:r>
            <a:r>
              <a:rPr kumimoji="1" lang="en-US" altLang="zh-CN" dirty="0" err="1" smtClean="0"/>
              <a:t>dom</a:t>
            </a:r>
            <a:r>
              <a:rPr kumimoji="1" lang="en-US" altLang="zh-CN" dirty="0" smtClean="0"/>
              <a:t>;   </a:t>
            </a:r>
          </a:p>
          <a:p>
            <a:pPr lvl="3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模块实现网络请求</a:t>
            </a:r>
            <a:r>
              <a:rPr kumimoji="1" lang="en-US" altLang="zh-CN" dirty="0" smtClean="0"/>
              <a:t>;  </a:t>
            </a:r>
          </a:p>
          <a:p>
            <a:pPr lvl="3"/>
            <a:r>
              <a:rPr kumimoji="1" lang="en-US" altLang="zh-CN" dirty="0" err="1" smtClean="0"/>
              <a:t>uglify</a:t>
            </a:r>
            <a:r>
              <a:rPr kumimoji="1" lang="zh-CN" altLang="en-US" dirty="0" smtClean="0"/>
              <a:t>实现文件压缩合并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05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168072"/>
            <a:ext cx="10178322" cy="91778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Webpack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772623"/>
            <a:ext cx="10178322" cy="260563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Webpack</a:t>
            </a:r>
            <a:r>
              <a:rPr lang="zh-CN" altLang="en-US" dirty="0"/>
              <a:t> 是一个打包模块化 </a:t>
            </a:r>
            <a:r>
              <a:rPr lang="en-US" altLang="zh-CN" dirty="0"/>
              <a:t>JavaScript </a:t>
            </a:r>
            <a:r>
              <a:rPr lang="zh-CN" altLang="en-US" dirty="0"/>
              <a:t>的工具，在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里一切文件皆模块，通过 </a:t>
            </a:r>
            <a:r>
              <a:rPr lang="en-US" altLang="zh-CN" dirty="0"/>
              <a:t>Loader </a:t>
            </a:r>
            <a:r>
              <a:rPr lang="zh-CN" altLang="en-US" dirty="0"/>
              <a:t>转换文件，通过 </a:t>
            </a:r>
            <a:r>
              <a:rPr lang="en-US" altLang="zh-CN" dirty="0"/>
              <a:t>Plugin </a:t>
            </a:r>
            <a:r>
              <a:rPr lang="zh-CN" altLang="en-US" dirty="0"/>
              <a:t>注入</a:t>
            </a:r>
            <a:r>
              <a:rPr lang="zh-CN" altLang="en-US" dirty="0" smtClean="0"/>
              <a:t>钩子（回调函数），</a:t>
            </a:r>
            <a:r>
              <a:rPr lang="zh-CN" altLang="en-US" dirty="0"/>
              <a:t>最后输出由多个模块组合成的文件。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专注于构建模块化项目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一切文件：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SCSS</a:t>
            </a:r>
            <a:r>
              <a:rPr lang="zh-CN" altLang="en-US" dirty="0"/>
              <a:t>、图片、模板，在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眼中都是一个个模块，这样的好处是能清晰的描述出各个模块之间的依赖关系，以方便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对模块进行组合和打包。 经过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的处理，最终会输出浏览器能使用的静态</a:t>
            </a:r>
            <a:r>
              <a:rPr lang="zh-CN" altLang="en-US" dirty="0" smtClean="0"/>
              <a:t>资源。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365232"/>
            <a:ext cx="8041847" cy="34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能帮助我们做什么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985963"/>
            <a:ext cx="10178322" cy="4100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转换：</a:t>
            </a:r>
            <a:r>
              <a:rPr lang="en-US" altLang="zh-CN" dirty="0" err="1"/>
              <a:t>TypeScript</a:t>
            </a:r>
            <a:r>
              <a:rPr lang="en-US" altLang="zh-CN" dirty="0"/>
              <a:t> </a:t>
            </a:r>
            <a:r>
              <a:rPr lang="zh-CN" altLang="en-US" dirty="0"/>
              <a:t>编译成 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SCSS </a:t>
            </a:r>
            <a:r>
              <a:rPr lang="zh-CN" altLang="en-US" dirty="0"/>
              <a:t>编译成 </a:t>
            </a:r>
            <a:r>
              <a:rPr lang="en-US" altLang="zh-CN" dirty="0"/>
              <a:t>CSS 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文件优化：压缩 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HTML </a:t>
            </a:r>
            <a:r>
              <a:rPr lang="zh-CN" altLang="en-US" dirty="0"/>
              <a:t>代码，压缩合并图片等。</a:t>
            </a:r>
          </a:p>
          <a:p>
            <a:r>
              <a:rPr lang="zh-CN" altLang="en-US" dirty="0"/>
              <a:t>代码分割：提取多个页面的公共代码、提取首屏不需要执行部分的代码让其异步加载。</a:t>
            </a:r>
          </a:p>
          <a:p>
            <a:r>
              <a:rPr lang="zh-CN" altLang="en-US" dirty="0"/>
              <a:t>模块合并：在采用模块化的项目里会有很多个模块和文件，需要构建功能把模块分类合并成一个文件。</a:t>
            </a:r>
          </a:p>
          <a:p>
            <a:r>
              <a:rPr lang="zh-CN" altLang="en-US" dirty="0"/>
              <a:t>自动刷新：监听本地源代码的变化，自动重新构建、刷新浏览器。</a:t>
            </a:r>
          </a:p>
          <a:p>
            <a:r>
              <a:rPr lang="zh-CN" altLang="en-US" dirty="0"/>
              <a:t>代码校验：在代码被提交到仓库前需要校验代码是否符合规范，以及单元测试是否通过。</a:t>
            </a:r>
          </a:p>
          <a:p>
            <a:r>
              <a:rPr lang="zh-CN" altLang="en-US" dirty="0"/>
              <a:t>自动发布：更新完代码后，自动构建出线上发布代码并传输给发布系统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0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本质上，</a:t>
            </a:r>
            <a:r>
              <a:rPr lang="en-US" altLang="zh-CN" i="1" dirty="0" err="1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</a:t>
            </a:r>
            <a:r>
              <a:rPr lang="zh-CN" altLang="en-US" i="1" dirty="0"/>
              <a:t>模块打包器</a:t>
            </a:r>
            <a:r>
              <a:rPr lang="en-US" altLang="zh-CN" i="1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处理应用程序时，它会递归地构建一个</a:t>
            </a:r>
            <a:r>
              <a:rPr lang="zh-CN" altLang="en-US" i="1" dirty="0"/>
              <a:t>依赖关系图</a:t>
            </a:r>
            <a:r>
              <a:rPr lang="en-US" altLang="zh-CN" i="1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i="1" dirty="0" smtClean="0"/>
              <a:t>bundle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webpack</a:t>
            </a:r>
            <a:r>
              <a:rPr lang="zh-CN" altLang="en-US" dirty="0"/>
              <a:t>本身并不关心这个模块是什么，它只是调度配置文件中对模块处理的方式来完成这一切</a:t>
            </a:r>
            <a:r>
              <a:rPr lang="en-US" altLang="zh-CN" dirty="0"/>
              <a:t>,</a:t>
            </a:r>
            <a:r>
              <a:rPr lang="zh-CN" altLang="en-US" dirty="0"/>
              <a:t>而不必纠结文件类型。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四个</a:t>
            </a:r>
            <a:r>
              <a:rPr lang="zh-CN" altLang="en-US" b="1" dirty="0"/>
              <a:t>核心概念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charset="2"/>
              <a:buChar char="n"/>
            </a:pPr>
            <a:r>
              <a:rPr lang="zh-CN" altLang="mr-IN" sz="3200" b="1" dirty="0">
                <a:solidFill>
                  <a:schemeClr val="tx1"/>
                </a:solidFill>
              </a:rPr>
              <a:t>入口</a:t>
            </a:r>
            <a:r>
              <a:rPr lang="mr-IN" altLang="zh-CN" sz="3200" b="1" dirty="0">
                <a:solidFill>
                  <a:schemeClr val="tx1"/>
                </a:solidFill>
              </a:rPr>
              <a:t>(</a:t>
            </a:r>
            <a:r>
              <a:rPr lang="mr-IN" altLang="zh-CN" sz="3200" b="1" dirty="0" err="1">
                <a:solidFill>
                  <a:schemeClr val="tx1"/>
                </a:solidFill>
              </a:rPr>
              <a:t>entry</a:t>
            </a:r>
            <a:r>
              <a:rPr lang="mr-IN" altLang="zh-CN" sz="3200" b="1" dirty="0">
                <a:solidFill>
                  <a:schemeClr val="tx1"/>
                </a:solidFill>
              </a:rPr>
              <a:t>)</a:t>
            </a:r>
          </a:p>
          <a:p>
            <a:pPr fontAlgn="base">
              <a:buFont typeface="Wingdings" charset="2"/>
              <a:buChar char="n"/>
            </a:pPr>
            <a:r>
              <a:rPr lang="zh-CN" altLang="mr-IN" sz="3200" b="1" dirty="0">
                <a:solidFill>
                  <a:schemeClr val="tx1"/>
                </a:solidFill>
              </a:rPr>
              <a:t>输出</a:t>
            </a:r>
            <a:r>
              <a:rPr lang="mr-IN" altLang="zh-CN" sz="3200" b="1" dirty="0">
                <a:solidFill>
                  <a:schemeClr val="tx1"/>
                </a:solidFill>
              </a:rPr>
              <a:t>(</a:t>
            </a:r>
            <a:r>
              <a:rPr lang="mr-IN" altLang="zh-CN" sz="3200" b="1" dirty="0" err="1">
                <a:solidFill>
                  <a:schemeClr val="tx1"/>
                </a:solidFill>
              </a:rPr>
              <a:t>output</a:t>
            </a:r>
            <a:r>
              <a:rPr lang="mr-IN" altLang="zh-CN" sz="3200" b="1" dirty="0">
                <a:solidFill>
                  <a:schemeClr val="tx1"/>
                </a:solidFill>
              </a:rPr>
              <a:t>)</a:t>
            </a:r>
          </a:p>
          <a:p>
            <a:pPr fontAlgn="base">
              <a:buFont typeface="Wingdings" charset="2"/>
              <a:buChar char="n"/>
            </a:pPr>
            <a:r>
              <a:rPr lang="mr-IN" altLang="zh-CN" sz="3200" b="1" dirty="0" err="1">
                <a:solidFill>
                  <a:schemeClr val="tx1"/>
                </a:solidFill>
              </a:rPr>
              <a:t>loader</a:t>
            </a:r>
            <a:endParaRPr lang="mr-IN" altLang="zh-CN" sz="3200" b="1" dirty="0">
              <a:solidFill>
                <a:schemeClr val="tx1"/>
              </a:solidFill>
            </a:endParaRPr>
          </a:p>
          <a:p>
            <a:pPr fontAlgn="base">
              <a:buFont typeface="Wingdings" charset="2"/>
              <a:buChar char="n"/>
            </a:pPr>
            <a:r>
              <a:rPr lang="zh-CN" altLang="mr-IN" sz="3200" b="1" dirty="0">
                <a:solidFill>
                  <a:schemeClr val="tx1"/>
                </a:solidFill>
              </a:rPr>
              <a:t>插件</a:t>
            </a:r>
            <a:r>
              <a:rPr lang="mr-IN" altLang="zh-CN" sz="3200" b="1" dirty="0">
                <a:solidFill>
                  <a:schemeClr val="tx1"/>
                </a:solidFill>
              </a:rPr>
              <a:t>(</a:t>
            </a:r>
            <a:r>
              <a:rPr lang="mr-IN" altLang="zh-CN" sz="3200" b="1" dirty="0" err="1">
                <a:solidFill>
                  <a:schemeClr val="tx1"/>
                </a:solidFill>
              </a:rPr>
              <a:t>plugins</a:t>
            </a:r>
            <a:r>
              <a:rPr lang="mr-IN" altLang="zh-CN" sz="32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49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58708"/>
          </a:xfrm>
        </p:spPr>
        <p:txBody>
          <a:bodyPr>
            <a:normAutofit fontScale="90000"/>
          </a:bodyPr>
          <a:lstStyle/>
          <a:p>
            <a:r>
              <a:rPr lang="zh-CN" altLang="mr-IN" b="1" dirty="0"/>
              <a:t>入口</a:t>
            </a:r>
            <a:r>
              <a:rPr lang="mr-IN" altLang="zh-CN" b="1" dirty="0"/>
              <a:t>(</a:t>
            </a:r>
            <a:r>
              <a:rPr lang="mr-IN" altLang="zh-CN" b="1" dirty="0" err="1"/>
              <a:t>entry</a:t>
            </a:r>
            <a:r>
              <a:rPr lang="mr-IN" altLang="zh-CN" b="1" dirty="0"/>
              <a:t>)</a:t>
            </a:r>
            <a:br>
              <a:rPr lang="mr-I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41093"/>
            <a:ext cx="10178322" cy="3593591"/>
          </a:xfrm>
        </p:spPr>
        <p:txBody>
          <a:bodyPr/>
          <a:lstStyle/>
          <a:p>
            <a:pPr fontAlgn="base"/>
            <a:r>
              <a:rPr lang="zh-CN" altLang="en-US" b="1" dirty="0" smtClean="0"/>
              <a:t>入口</a:t>
            </a:r>
            <a:r>
              <a:rPr lang="zh-CN" altLang="en-US" b="1" dirty="0"/>
              <a:t>起点</a:t>
            </a:r>
            <a:r>
              <a:rPr lang="en-US" altLang="zh-CN" b="1" dirty="0"/>
              <a:t>(entry point)</a:t>
            </a:r>
            <a:r>
              <a:rPr lang="zh-CN" altLang="en-US" dirty="0"/>
              <a:t>指示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应该使用哪个模块，来作为构建其内部</a:t>
            </a:r>
            <a:r>
              <a:rPr lang="zh-CN" altLang="en-US" i="1" dirty="0"/>
              <a:t>依赖图</a:t>
            </a:r>
            <a:r>
              <a:rPr lang="zh-CN" altLang="en-US" dirty="0"/>
              <a:t>的开始。进入入口起点后，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会找出有哪些模块和库是入口起点（直接和间接）依赖的。</a:t>
            </a:r>
          </a:p>
          <a:p>
            <a:pPr fontAlgn="base"/>
            <a:r>
              <a:rPr lang="zh-CN" altLang="en-US" dirty="0"/>
              <a:t>每个依赖项随即被处理，最后输出到称之为 </a:t>
            </a:r>
            <a:r>
              <a:rPr lang="en-US" altLang="zh-CN" i="1" dirty="0"/>
              <a:t>bundles</a:t>
            </a:r>
            <a:r>
              <a:rPr lang="zh-CN" altLang="en-US" dirty="0"/>
              <a:t> 的文件中，我们将在下一章节详细讨论这个过程。</a:t>
            </a:r>
          </a:p>
          <a:p>
            <a:pPr fontAlgn="base"/>
            <a:r>
              <a:rPr lang="zh-CN" altLang="en-US" dirty="0"/>
              <a:t>可以通过在 </a:t>
            </a:r>
            <a:r>
              <a:rPr lang="en-US" altLang="zh-CN" dirty="0">
                <a:hlinkClick r:id="rId2"/>
              </a:rPr>
              <a:t>webpack </a:t>
            </a:r>
            <a:r>
              <a:rPr lang="zh-CN" altLang="en-US" dirty="0">
                <a:hlinkClick r:id="rId2"/>
              </a:rPr>
              <a:t>配置</a:t>
            </a:r>
            <a:r>
              <a:rPr lang="zh-CN" altLang="en-US" dirty="0"/>
              <a:t>中配置 </a:t>
            </a:r>
            <a:r>
              <a:rPr lang="en-US" altLang="zh-CN" dirty="0"/>
              <a:t>entry </a:t>
            </a:r>
            <a:r>
              <a:rPr lang="zh-CN" altLang="en-US" dirty="0"/>
              <a:t>属性，来指定一个入口起点（或多个入口起点）。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321884"/>
            <a:ext cx="9029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0682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2247</TotalTime>
  <Words>1038</Words>
  <Application>Microsoft Macintosh PowerPoint</Application>
  <PresentationFormat>宽屏</PresentationFormat>
  <Paragraphs>124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DengXian</vt:lpstr>
      <vt:lpstr>Gill Sans MT</vt:lpstr>
      <vt:lpstr>Impact</vt:lpstr>
      <vt:lpstr>STFangsong</vt:lpstr>
      <vt:lpstr>Wingdings</vt:lpstr>
      <vt:lpstr>Arial</vt:lpstr>
      <vt:lpstr>徽章</vt:lpstr>
      <vt:lpstr>wEbpack</vt:lpstr>
      <vt:lpstr>基础环境</vt:lpstr>
      <vt:lpstr>Webpack解决了什么问题？</vt:lpstr>
      <vt:lpstr>PowerPoint 演示文稿</vt:lpstr>
      <vt:lpstr>Webpack </vt:lpstr>
      <vt:lpstr>Webpack能帮助我们做什么</vt:lpstr>
      <vt:lpstr>概念</vt:lpstr>
      <vt:lpstr>四个核心概念</vt:lpstr>
      <vt:lpstr>入口(entry) </vt:lpstr>
      <vt:lpstr>出口(output) </vt:lpstr>
      <vt:lpstr>loader</vt:lpstr>
      <vt:lpstr>PowerPoint 演示文稿</vt:lpstr>
      <vt:lpstr>插件(plugins)</vt:lpstr>
      <vt:lpstr>PowerPoint 演示文稿</vt:lpstr>
      <vt:lpstr>安装 Webpack </vt:lpstr>
      <vt:lpstr>PowerPoint 演示文稿</vt:lpstr>
      <vt:lpstr>PowerPoint 演示文稿</vt:lpstr>
      <vt:lpstr>PowerPoint 演示文稿</vt:lpstr>
      <vt:lpstr>html-webpack-plugin</vt:lpstr>
      <vt:lpstr>Webpack-dev-server</vt:lpstr>
      <vt:lpstr>配置vue相关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Microsoft Office 用户</dc:creator>
  <cp:lastModifiedBy>Microsoft Office 用户</cp:lastModifiedBy>
  <cp:revision>167</cp:revision>
  <dcterms:created xsi:type="dcterms:W3CDTF">2017-12-24T09:57:12Z</dcterms:created>
  <dcterms:modified xsi:type="dcterms:W3CDTF">2018-01-19T08:13:14Z</dcterms:modified>
</cp:coreProperties>
</file>