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2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8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6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7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6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C7BC-A346-4AA9-8DA8-F4CC6D5A234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B19-1CDE-44A6-9939-2EA0ACC1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1238" y="397531"/>
            <a:ext cx="191675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介绍过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的内容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21698" y="995701"/>
                <a:ext cx="10131112" cy="54322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一、各章节的基本概念</a:t>
                </a:r>
                <a:endPara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二、第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章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知识表示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1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一阶谓词逻辑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表示（用谓词公式表示简单命题）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阶梵塔问题移动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圆盘（只需计算次数）、能够运用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一阶谓词逻辑方法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描述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圆盘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移动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过程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3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、基于知识图谱的推理（一阶归纳学习的算法流程）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三、第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章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搜索求解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能够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运用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算法在走迷宫问题中的应用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（掌握算法原理、掌握通过计算“估价函数值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”，求解入口到出口的最短路径、画搜索图）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四、第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章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机器学习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1</a:t>
                </a: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根据给定的样本数据，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采用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梯度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下降算法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MSE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，训练一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个简单的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线性回归模型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⑴、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采用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MSE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均方误差损失函数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⑵、运用梯度下降算法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通过初始化参数、计算梯度、更新参数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⑶、模拟若干次迭代后，参数得到确定，写出线性回归模型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方程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8" y="995701"/>
                <a:ext cx="10131112" cy="5432256"/>
              </a:xfrm>
              <a:prstGeom prst="rect">
                <a:avLst/>
              </a:prstGeom>
              <a:blipFill>
                <a:blip r:embed="rId2"/>
                <a:stretch>
                  <a:fillRect l="-1504" t="-1459" r="-421" b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91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8838" y="584221"/>
            <a:ext cx="5113342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2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掌握决策树算法的计算过程（两个例子）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⑴、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银行贷款决策计算（画出决策树）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⑵、选课决策计算（画出决策树）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838" y="2115841"/>
            <a:ext cx="7902262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五、第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深度学习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、运用交叉熵损失函数，比较模型性能。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、掌握“误差反向传播”进行参数更新方法（能写出链式求导表达式）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（注：网络结构图稍有变化，但本质一样）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7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qfeng</dc:creator>
  <cp:lastModifiedBy>qfeng</cp:lastModifiedBy>
  <cp:revision>11</cp:revision>
  <dcterms:created xsi:type="dcterms:W3CDTF">2024-12-25T18:55:20Z</dcterms:created>
  <dcterms:modified xsi:type="dcterms:W3CDTF">2024-12-25T21:47:34Z</dcterms:modified>
</cp:coreProperties>
</file>