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923504" y="2236017"/>
            <a:ext cx="104481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 CHENAPATI JYOTHIKA 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6217920" y="2821622"/>
            <a:ext cx="1859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D93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739775" y="6473337"/>
            <a:ext cx="17991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/>
                <a:cs typeface="Calibri"/>
              </a:rPr>
              <a:t> Techniques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1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Enhanced_Security_Posture</a:t>
            </a:r>
            <a:r>
              <a:rPr lang="en-US" sz="2400">
                <a:latin typeface="Times New Roman"/>
                <a:cs typeface="Times New Roman"/>
              </a:rPr>
              <a:t>: </a:t>
            </a:r>
            <a:r>
              <a:rPr lang="en-US" sz="2400" b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>
                <a:latin typeface="Times New Roman"/>
                <a:cs typeface="Times New Roman"/>
              </a:rPr>
              <a:t>Case</a:t>
            </a:r>
            <a:r>
              <a:rPr lang="en-US" sz="2800" u="sng">
                <a:latin typeface="Times New Roman"/>
                <a:cs typeface="Times New Roman"/>
              </a:rPr>
              <a:t> </a:t>
            </a:r>
            <a:r>
              <a:rPr lang="en-US" sz="3200" u="sng">
                <a:latin typeface="Times New Roman"/>
                <a:cs typeface="Times New Roman"/>
              </a:rPr>
              <a:t>Studies</a:t>
            </a:r>
            <a:r>
              <a:rPr lang="en-US" sz="2800" u="sng">
                <a:latin typeface="Times New Roman"/>
                <a:cs typeface="Times New Roman"/>
              </a:rPr>
              <a:t>:</a:t>
            </a:r>
            <a:endParaRPr lang="en-US" u="sng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F366-4117-BA1D-8D5A-F9E79440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PROJECT LINK</a:t>
            </a:r>
          </a:p>
        </p:txBody>
      </p:sp>
    </p:spTree>
    <p:extLst>
      <p:ext uri="{BB962C8B-B14F-4D97-AF65-F5344CB8AC3E}">
        <p14:creationId xmlns:p14="http://schemas.microsoft.com/office/powerpoint/2010/main" val="205875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