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05063"/>
          </a:xfrm>
          <a:prstGeom prst="rect">
            <a:avLst/>
          </a:prstGeom>
          <a:noFill/>
        </p:spPr>
        <p:txBody>
          <a:bodyPr wrap="square" rtlCol="0">
            <a:spAutoFit/>
          </a:bodyPr>
          <a:lstStyle/>
          <a:p>
            <a:pPr algn="just">
              <a:lnSpc>
                <a:spcPct val="150000"/>
              </a:lnSpc>
            </a:pPr>
            <a:r>
              <a:rPr lang="en-US" sz="2400" dirty="0"/>
              <a:t>STUDENT NAME   :</a:t>
            </a:r>
            <a:r>
              <a:rPr lang="en-IN" sz="2400" dirty="0"/>
              <a:t> CHENCHAIYA M</a:t>
            </a:r>
            <a:endParaRPr lang="en-US" sz="2400" dirty="0"/>
          </a:p>
          <a:p>
            <a:pPr>
              <a:lnSpc>
                <a:spcPct val="150000"/>
              </a:lnSpc>
            </a:pPr>
            <a:r>
              <a:rPr lang="en-US" sz="2400" dirty="0"/>
              <a:t>REGISTER NO        : 22130310362</a:t>
            </a:r>
            <a:r>
              <a:rPr lang="en-IN" sz="2400" dirty="0"/>
              <a:t>05</a:t>
            </a:r>
            <a:r>
              <a:rPr lang="en-US" sz="2400" dirty="0"/>
              <a:t>/  </a:t>
            </a:r>
            <a:r>
              <a:rPr lang="en-IN" sz="2400" dirty="0"/>
              <a:t>91CBA3CD6907880BEA647815413B4565</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25</cp:revision>
  <dcterms:created xsi:type="dcterms:W3CDTF">2024-03-29T15:07:22Z</dcterms:created>
  <dcterms:modified xsi:type="dcterms:W3CDTF">2024-09-12T11:31:35Z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