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Outfit"/>
      <p:regular r:id="rId19"/>
      <p:bold r:id="rId20"/>
    </p:embeddedFont>
    <p:embeddedFont>
      <p:font typeface="Outfit Medium"/>
      <p:regular r:id="rId21"/>
      <p:bold r:id="rId22"/>
    </p:embeddedFont>
    <p:embeddedFont>
      <p:font typeface="DM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utfit-bold.fntdata"/><Relationship Id="rId22" Type="http://schemas.openxmlformats.org/officeDocument/2006/relationships/font" Target="fonts/OutfitMedium-bold.fntdata"/><Relationship Id="rId21" Type="http://schemas.openxmlformats.org/officeDocument/2006/relationships/font" Target="fonts/OutfitMedium-regular.fntdata"/><Relationship Id="rId24" Type="http://schemas.openxmlformats.org/officeDocument/2006/relationships/font" Target="fonts/DMSans-bold.fntdata"/><Relationship Id="rId23" Type="http://schemas.openxmlformats.org/officeDocument/2006/relationships/font" Target="fonts/DM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DMSans-boldItalic.fntdata"/><Relationship Id="rId25" Type="http://schemas.openxmlformats.org/officeDocument/2006/relationships/font" Target="fonts/DM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Outfit-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Caden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34e0c4a2ac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34e0c4a2ac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3525536a14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3525536a14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Caden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4e0c4a2a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34e0c4a2a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Caden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3525536a14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3525536a14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Caden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54dda1946d_6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54dda1946d_6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Caden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Caden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Caden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525536a1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525536a1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Caden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Caden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3525536a14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3525536a14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34e0c4a2ac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34e0c4a2ac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3525536a14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3525536a14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156000"/>
            <a:ext cx="4160700" cy="2385600"/>
          </a:xfrm>
          <a:prstGeom prst="rect">
            <a:avLst/>
          </a:prstGeom>
        </p:spPr>
        <p:txBody>
          <a:bodyPr anchorCtr="0" anchor="b" bIns="91425" lIns="91425" spcFirstLastPara="1" rIns="91425" wrap="square" tIns="91425">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3541600"/>
            <a:ext cx="4160700" cy="420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4" name="Shape 64"/>
        <p:cNvGrpSpPr/>
        <p:nvPr/>
      </p:nvGrpSpPr>
      <p:grpSpPr>
        <a:xfrm>
          <a:off x="0" y="0"/>
          <a:ext cx="0" cy="0"/>
          <a:chOff x="0" y="0"/>
          <a:chExt cx="0" cy="0"/>
        </a:xfrm>
      </p:grpSpPr>
      <p:sp>
        <p:nvSpPr>
          <p:cNvPr id="65" name="Google Shape;65;p11"/>
          <p:cNvSpPr txBox="1"/>
          <p:nvPr>
            <p:ph hasCustomPrompt="1" type="title"/>
          </p:nvPr>
        </p:nvSpPr>
        <p:spPr>
          <a:xfrm>
            <a:off x="713225" y="1774100"/>
            <a:ext cx="4676100" cy="1098000"/>
          </a:xfrm>
          <a:prstGeom prst="rect">
            <a:avLst/>
          </a:prstGeom>
        </p:spPr>
        <p:txBody>
          <a:bodyPr anchorCtr="0" anchor="b" bIns="91425" lIns="91425" spcFirstLastPara="1" rIns="91425" wrap="square" tIns="91425">
            <a:noAutofit/>
          </a:bodyPr>
          <a:lstStyle>
            <a:lvl1pPr lvl="0" algn="l">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6" name="Google Shape;66;p11"/>
          <p:cNvSpPr txBox="1"/>
          <p:nvPr>
            <p:ph idx="1" type="subTitle"/>
          </p:nvPr>
        </p:nvSpPr>
        <p:spPr>
          <a:xfrm>
            <a:off x="713225" y="2872275"/>
            <a:ext cx="4676100" cy="497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8"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7884277" y="-4286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8430764" y="554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8430764" y="7462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125486" y="554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125486" y="7462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417711"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8722964"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9" name="Google Shape;79;p13"/>
          <p:cNvSpPr txBox="1"/>
          <p:nvPr>
            <p:ph idx="1" type="subTitle"/>
          </p:nvPr>
        </p:nvSpPr>
        <p:spPr>
          <a:xfrm>
            <a:off x="720000" y="2178493"/>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 name="Google Shape;80;p13"/>
          <p:cNvSpPr txBox="1"/>
          <p:nvPr>
            <p:ph idx="2" type="subTitle"/>
          </p:nvPr>
        </p:nvSpPr>
        <p:spPr>
          <a:xfrm>
            <a:off x="3419271" y="2178493"/>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 name="Google Shape;81;p13"/>
          <p:cNvSpPr txBox="1"/>
          <p:nvPr>
            <p:ph idx="3" type="subTitle"/>
          </p:nvPr>
        </p:nvSpPr>
        <p:spPr>
          <a:xfrm>
            <a:off x="720000" y="3911675"/>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 name="Google Shape;82;p13"/>
          <p:cNvSpPr txBox="1"/>
          <p:nvPr>
            <p:ph idx="4" type="subTitle"/>
          </p:nvPr>
        </p:nvSpPr>
        <p:spPr>
          <a:xfrm>
            <a:off x="3419271" y="3911675"/>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 name="Google Shape;83;p13"/>
          <p:cNvSpPr txBox="1"/>
          <p:nvPr>
            <p:ph idx="5" type="subTitle"/>
          </p:nvPr>
        </p:nvSpPr>
        <p:spPr>
          <a:xfrm>
            <a:off x="6118549" y="2178493"/>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 name="Google Shape;84;p13"/>
          <p:cNvSpPr txBox="1"/>
          <p:nvPr>
            <p:ph idx="6" type="subTitle"/>
          </p:nvPr>
        </p:nvSpPr>
        <p:spPr>
          <a:xfrm>
            <a:off x="6118549" y="3911675"/>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 name="Google Shape;85;p13"/>
          <p:cNvSpPr txBox="1"/>
          <p:nvPr>
            <p:ph hasCustomPrompt="1" idx="7" type="title"/>
          </p:nvPr>
        </p:nvSpPr>
        <p:spPr>
          <a:xfrm>
            <a:off x="1505400" y="1206926"/>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p:nvPr>
            <p:ph hasCustomPrompt="1" idx="8" type="title"/>
          </p:nvPr>
        </p:nvSpPr>
        <p:spPr>
          <a:xfrm>
            <a:off x="1505400" y="2939527"/>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p:nvPr>
            <p:ph hasCustomPrompt="1" idx="9" type="title"/>
          </p:nvPr>
        </p:nvSpPr>
        <p:spPr>
          <a:xfrm>
            <a:off x="4204671" y="1206926"/>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p:nvPr>
            <p:ph hasCustomPrompt="1" idx="13" type="title"/>
          </p:nvPr>
        </p:nvSpPr>
        <p:spPr>
          <a:xfrm>
            <a:off x="4204671" y="2939527"/>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p:nvPr>
            <p:ph hasCustomPrompt="1" idx="14" type="title"/>
          </p:nvPr>
        </p:nvSpPr>
        <p:spPr>
          <a:xfrm>
            <a:off x="6903950" y="1206926"/>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p:nvPr>
            <p:ph hasCustomPrompt="1" idx="15" type="title"/>
          </p:nvPr>
        </p:nvSpPr>
        <p:spPr>
          <a:xfrm>
            <a:off x="6903950" y="2939527"/>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p:nvPr>
            <p:ph idx="16" type="subTitle"/>
          </p:nvPr>
        </p:nvSpPr>
        <p:spPr>
          <a:xfrm>
            <a:off x="720000" y="180111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2" name="Google Shape;92;p13"/>
          <p:cNvSpPr txBox="1"/>
          <p:nvPr>
            <p:ph idx="17" type="subTitle"/>
          </p:nvPr>
        </p:nvSpPr>
        <p:spPr>
          <a:xfrm>
            <a:off x="3419271" y="180111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3" name="Google Shape;93;p13"/>
          <p:cNvSpPr txBox="1"/>
          <p:nvPr>
            <p:ph idx="18" type="subTitle"/>
          </p:nvPr>
        </p:nvSpPr>
        <p:spPr>
          <a:xfrm>
            <a:off x="6118549" y="180111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4" name="Google Shape;94;p13"/>
          <p:cNvSpPr txBox="1"/>
          <p:nvPr>
            <p:ph idx="19" type="subTitle"/>
          </p:nvPr>
        </p:nvSpPr>
        <p:spPr>
          <a:xfrm>
            <a:off x="720000" y="3533775"/>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5" name="Google Shape;95;p13"/>
          <p:cNvSpPr txBox="1"/>
          <p:nvPr>
            <p:ph idx="20" type="subTitle"/>
          </p:nvPr>
        </p:nvSpPr>
        <p:spPr>
          <a:xfrm>
            <a:off x="3419271" y="3533775"/>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96" name="Google Shape;96;p13"/>
          <p:cNvSpPr txBox="1"/>
          <p:nvPr>
            <p:ph idx="21" type="subTitle"/>
          </p:nvPr>
        </p:nvSpPr>
        <p:spPr>
          <a:xfrm>
            <a:off x="6118549" y="3533775"/>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7" name="Shape 97"/>
        <p:cNvGrpSpPr/>
        <p:nvPr/>
      </p:nvGrpSpPr>
      <p:grpSpPr>
        <a:xfrm>
          <a:off x="0" y="0"/>
          <a:ext cx="0" cy="0"/>
          <a:chOff x="0" y="0"/>
          <a:chExt cx="0" cy="0"/>
        </a:xfrm>
      </p:grpSpPr>
      <p:grpSp>
        <p:nvGrpSpPr>
          <p:cNvPr id="98" name="Google Shape;98;p14"/>
          <p:cNvGrpSpPr/>
          <p:nvPr/>
        </p:nvGrpSpPr>
        <p:grpSpPr>
          <a:xfrm>
            <a:off x="-247298" y="-446215"/>
            <a:ext cx="9638600" cy="6030088"/>
            <a:chOff x="-247298" y="-446215"/>
            <a:chExt cx="9638600" cy="6030088"/>
          </a:xfrm>
        </p:grpSpPr>
        <p:sp>
          <p:nvSpPr>
            <p:cNvPr id="99" name="Google Shape;99;p14"/>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4"/>
          <p:cNvSpPr txBox="1"/>
          <p:nvPr>
            <p:ph type="title"/>
          </p:nvPr>
        </p:nvSpPr>
        <p:spPr>
          <a:xfrm>
            <a:off x="1226425" y="3229500"/>
            <a:ext cx="6691200" cy="54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08" name="Google Shape;108;p14"/>
          <p:cNvSpPr txBox="1"/>
          <p:nvPr>
            <p:ph idx="1" type="subTitle"/>
          </p:nvPr>
        </p:nvSpPr>
        <p:spPr>
          <a:xfrm>
            <a:off x="1226413" y="1366200"/>
            <a:ext cx="6691200" cy="1863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09" name="Shape 109"/>
        <p:cNvGrpSpPr/>
        <p:nvPr/>
      </p:nvGrpSpPr>
      <p:grpSpPr>
        <a:xfrm>
          <a:off x="0" y="0"/>
          <a:ext cx="0" cy="0"/>
          <a:chOff x="0" y="0"/>
          <a:chExt cx="0" cy="0"/>
        </a:xfrm>
      </p:grpSpPr>
      <p:grpSp>
        <p:nvGrpSpPr>
          <p:cNvPr id="110" name="Google Shape;110;p15"/>
          <p:cNvGrpSpPr/>
          <p:nvPr/>
        </p:nvGrpSpPr>
        <p:grpSpPr>
          <a:xfrm>
            <a:off x="-535133" y="-37823"/>
            <a:ext cx="10207495" cy="5621696"/>
            <a:chOff x="-535133" y="-37823"/>
            <a:chExt cx="10207495" cy="5621696"/>
          </a:xfrm>
        </p:grpSpPr>
        <p:sp>
          <p:nvSpPr>
            <p:cNvPr id="111" name="Google Shape;111;p15"/>
            <p:cNvSpPr/>
            <p:nvPr/>
          </p:nvSpPr>
          <p:spPr>
            <a:xfrm>
              <a:off x="-1254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53513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rot="10800000">
              <a:off x="8833642"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rot="10800000">
              <a:off x="8430777"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flipH="1">
              <a:off x="84239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flipH="1">
              <a:off x="88336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flipH="1" rot="10800000">
              <a:off x="-528348"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flipH="1" rot="10800000">
              <a:off x="-125483"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20" name="Shape 120"/>
        <p:cNvGrpSpPr/>
        <p:nvPr/>
      </p:nvGrpSpPr>
      <p:grpSpPr>
        <a:xfrm>
          <a:off x="0" y="0"/>
          <a:ext cx="0" cy="0"/>
          <a:chOff x="0" y="0"/>
          <a:chExt cx="0" cy="0"/>
        </a:xfrm>
      </p:grpSpPr>
      <p:grpSp>
        <p:nvGrpSpPr>
          <p:cNvPr id="121" name="Google Shape;121;p16"/>
          <p:cNvGrpSpPr/>
          <p:nvPr/>
        </p:nvGrpSpPr>
        <p:grpSpPr>
          <a:xfrm>
            <a:off x="-247298" y="-446215"/>
            <a:ext cx="9638610" cy="6030088"/>
            <a:chOff x="-247298" y="-446215"/>
            <a:chExt cx="9638610" cy="6030088"/>
          </a:xfrm>
        </p:grpSpPr>
        <p:sp>
          <p:nvSpPr>
            <p:cNvPr id="122" name="Google Shape;122;p16"/>
            <p:cNvSpPr/>
            <p:nvPr/>
          </p:nvSpPr>
          <p:spPr>
            <a:xfrm>
              <a:off x="-1255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12558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flipH="1" rot="10800000">
              <a:off x="346967"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rot="10800000">
              <a:off x="7958317" y="-4286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rot="10800000">
              <a:off x="855260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8430777"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8430767"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131" name="Shape 131"/>
        <p:cNvGrpSpPr/>
        <p:nvPr/>
      </p:nvGrpSpPr>
      <p:grpSpPr>
        <a:xfrm>
          <a:off x="0" y="0"/>
          <a:ext cx="0" cy="0"/>
          <a:chOff x="0" y="0"/>
          <a:chExt cx="0" cy="0"/>
        </a:xfrm>
      </p:grpSpPr>
      <p:grpSp>
        <p:nvGrpSpPr>
          <p:cNvPr id="132" name="Google Shape;132;p17"/>
          <p:cNvGrpSpPr/>
          <p:nvPr/>
        </p:nvGrpSpPr>
        <p:grpSpPr>
          <a:xfrm>
            <a:off x="-548808" y="-584898"/>
            <a:ext cx="10241610" cy="6168779"/>
            <a:chOff x="-548808" y="-584898"/>
            <a:chExt cx="10241610" cy="6168779"/>
          </a:xfrm>
        </p:grpSpPr>
        <p:sp>
          <p:nvSpPr>
            <p:cNvPr id="133" name="Google Shape;133;p17"/>
            <p:cNvSpPr/>
            <p:nvPr/>
          </p:nvSpPr>
          <p:spPr>
            <a:xfrm>
              <a:off x="293877" y="46157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flipH="1" rot="10800000">
              <a:off x="-129123" y="44966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flipH="1" rot="10800000">
              <a:off x="-548808" y="449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185192" y="-58489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p:nvPr/>
          </p:nvSpPr>
          <p:spPr>
            <a:xfrm rot="10800000">
              <a:off x="8434407" y="44966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rot="10800000">
              <a:off x="8854092" y="449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flipH="1">
              <a:off x="8120092" y="-58489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142" name="Shape 142"/>
        <p:cNvGrpSpPr/>
        <p:nvPr/>
      </p:nvGrpSpPr>
      <p:grpSpPr>
        <a:xfrm>
          <a:off x="0" y="0"/>
          <a:ext cx="0" cy="0"/>
          <a:chOff x="0" y="0"/>
          <a:chExt cx="0" cy="0"/>
        </a:xfrm>
      </p:grpSpPr>
      <p:sp>
        <p:nvSpPr>
          <p:cNvPr id="143" name="Google Shape;143;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44" name="Google Shape;144;p18"/>
          <p:cNvGrpSpPr/>
          <p:nvPr/>
        </p:nvGrpSpPr>
        <p:grpSpPr>
          <a:xfrm>
            <a:off x="-476796" y="2900252"/>
            <a:ext cx="10097585" cy="2865204"/>
            <a:chOff x="-476796" y="2900252"/>
            <a:chExt cx="10097585" cy="2865204"/>
          </a:xfrm>
        </p:grpSpPr>
        <p:grpSp>
          <p:nvGrpSpPr>
            <p:cNvPr id="145" name="Google Shape;145;p18"/>
            <p:cNvGrpSpPr/>
            <p:nvPr/>
          </p:nvGrpSpPr>
          <p:grpSpPr>
            <a:xfrm>
              <a:off x="-476796" y="2900252"/>
              <a:ext cx="10097585" cy="2865204"/>
              <a:chOff x="-476796" y="2900252"/>
              <a:chExt cx="10097585" cy="2865204"/>
            </a:xfrm>
          </p:grpSpPr>
          <p:sp>
            <p:nvSpPr>
              <p:cNvPr id="146" name="Google Shape;146;p18"/>
              <p:cNvSpPr/>
              <p:nvPr/>
            </p:nvSpPr>
            <p:spPr>
              <a:xfrm flipH="1" rot="10800000">
                <a:off x="-266661"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a:off x="-90736"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476796"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rot="10800000">
                <a:off x="8571944"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flipH="1">
                <a:off x="8396019"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flipH="1">
                <a:off x="8782079"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rot="10800000">
                <a:off x="8009979"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18"/>
            <p:cNvSpPr/>
            <p:nvPr/>
          </p:nvSpPr>
          <p:spPr>
            <a:xfrm flipH="1" rot="10800000">
              <a:off x="293867"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54" name="Shape 154"/>
        <p:cNvGrpSpPr/>
        <p:nvPr/>
      </p:nvGrpSpPr>
      <p:grpSpPr>
        <a:xfrm>
          <a:off x="0" y="0"/>
          <a:ext cx="0" cy="0"/>
          <a:chOff x="0" y="0"/>
          <a:chExt cx="0" cy="0"/>
        </a:xfrm>
      </p:grpSpPr>
      <p:grpSp>
        <p:nvGrpSpPr>
          <p:cNvPr id="155" name="Google Shape;155;p19"/>
          <p:cNvGrpSpPr/>
          <p:nvPr/>
        </p:nvGrpSpPr>
        <p:grpSpPr>
          <a:xfrm>
            <a:off x="-145083" y="-503840"/>
            <a:ext cx="9434170" cy="6151188"/>
            <a:chOff x="-145083" y="-503840"/>
            <a:chExt cx="9434170" cy="6151188"/>
          </a:xfrm>
        </p:grpSpPr>
        <p:sp>
          <p:nvSpPr>
            <p:cNvPr id="156" name="Google Shape;156;p19"/>
            <p:cNvSpPr/>
            <p:nvPr/>
          </p:nvSpPr>
          <p:spPr>
            <a:xfrm flipH="1" rot="10800000">
              <a:off x="534577" y="46792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p:nvPr/>
          </p:nvSpPr>
          <p:spPr>
            <a:xfrm>
              <a:off x="-145073" y="392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p:nvPr/>
          </p:nvSpPr>
          <p:spPr>
            <a:xfrm>
              <a:off x="-145083" y="44198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flipH="1">
              <a:off x="8430777" y="46443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flipH="1" rot="10800000">
              <a:off x="-125483" y="-4286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flipH="1">
              <a:off x="7770717" y="-5038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rot="10800000">
              <a:off x="8450367" y="2513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rot="10800000">
              <a:off x="8450377" y="-2444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9"/>
          <p:cNvSpPr txBox="1"/>
          <p:nvPr>
            <p:ph type="title"/>
          </p:nvPr>
        </p:nvSpPr>
        <p:spPr>
          <a:xfrm>
            <a:off x="720000" y="1270313"/>
            <a:ext cx="3777300" cy="1709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5" name="Google Shape;165;p19"/>
          <p:cNvSpPr txBox="1"/>
          <p:nvPr>
            <p:ph idx="1" type="subTitle"/>
          </p:nvPr>
        </p:nvSpPr>
        <p:spPr>
          <a:xfrm>
            <a:off x="720000" y="2979813"/>
            <a:ext cx="3777300" cy="89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6" name="Google Shape;166;p19"/>
          <p:cNvSpPr/>
          <p:nvPr>
            <p:ph idx="2" type="pic"/>
          </p:nvPr>
        </p:nvSpPr>
        <p:spPr>
          <a:xfrm>
            <a:off x="5121925" y="1060325"/>
            <a:ext cx="3109200" cy="3109200"/>
          </a:xfrm>
          <a:prstGeom prst="ellipse">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67" name="Shape 167"/>
        <p:cNvGrpSpPr/>
        <p:nvPr/>
      </p:nvGrpSpPr>
      <p:grpSpPr>
        <a:xfrm>
          <a:off x="0" y="0"/>
          <a:ext cx="0" cy="0"/>
          <a:chOff x="0" y="0"/>
          <a:chExt cx="0" cy="0"/>
        </a:xfrm>
      </p:grpSpPr>
      <p:grpSp>
        <p:nvGrpSpPr>
          <p:cNvPr id="168" name="Google Shape;168;p20"/>
          <p:cNvGrpSpPr/>
          <p:nvPr/>
        </p:nvGrpSpPr>
        <p:grpSpPr>
          <a:xfrm>
            <a:off x="-247298" y="-446215"/>
            <a:ext cx="9638600" cy="6030088"/>
            <a:chOff x="-247298" y="-446215"/>
            <a:chExt cx="9638600" cy="6030088"/>
          </a:xfrm>
        </p:grpSpPr>
        <p:sp>
          <p:nvSpPr>
            <p:cNvPr id="169" name="Google Shape;169;p20"/>
            <p:cNvSpPr/>
            <p:nvPr/>
          </p:nvSpPr>
          <p:spPr>
            <a:xfrm>
              <a:off x="-125473" y="4453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rot="10800000">
              <a:off x="8430767" y="-4042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125483" y="3996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8430767" y="4683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0"/>
          <p:cNvSpPr txBox="1"/>
          <p:nvPr>
            <p:ph type="title"/>
          </p:nvPr>
        </p:nvSpPr>
        <p:spPr>
          <a:xfrm>
            <a:off x="720000" y="1637550"/>
            <a:ext cx="3597900" cy="1063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8" name="Google Shape;178;p20"/>
          <p:cNvSpPr txBox="1"/>
          <p:nvPr>
            <p:ph idx="1" type="subTitle"/>
          </p:nvPr>
        </p:nvSpPr>
        <p:spPr>
          <a:xfrm>
            <a:off x="720000" y="2700750"/>
            <a:ext cx="35979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713225" y="2384250"/>
            <a:ext cx="4344300" cy="915900"/>
          </a:xfrm>
          <a:prstGeom prst="rect">
            <a:avLst/>
          </a:prstGeom>
        </p:spPr>
        <p:txBody>
          <a:bodyPr anchorCtr="0" anchor="b" bIns="91425" lIns="91425" spcFirstLastPara="1" rIns="91425" wrap="square" tIns="91425">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713225" y="1468350"/>
            <a:ext cx="1264200" cy="9159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p:nvPr>
            <p:ph idx="1" type="subTitle"/>
          </p:nvPr>
        </p:nvSpPr>
        <p:spPr>
          <a:xfrm>
            <a:off x="713225" y="3300150"/>
            <a:ext cx="4344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79" name="Shape 179"/>
        <p:cNvGrpSpPr/>
        <p:nvPr/>
      </p:nvGrpSpPr>
      <p:grpSpPr>
        <a:xfrm>
          <a:off x="0" y="0"/>
          <a:ext cx="0" cy="0"/>
          <a:chOff x="0" y="0"/>
          <a:chExt cx="0" cy="0"/>
        </a:xfrm>
      </p:grpSpPr>
      <p:grpSp>
        <p:nvGrpSpPr>
          <p:cNvPr id="180" name="Google Shape;180;p21"/>
          <p:cNvGrpSpPr/>
          <p:nvPr/>
        </p:nvGrpSpPr>
        <p:grpSpPr>
          <a:xfrm flipH="1">
            <a:off x="-247298" y="-446215"/>
            <a:ext cx="9638600" cy="6030088"/>
            <a:chOff x="-247298" y="-446215"/>
            <a:chExt cx="9638600" cy="6030088"/>
          </a:xfrm>
        </p:grpSpPr>
        <p:sp>
          <p:nvSpPr>
            <p:cNvPr id="181" name="Google Shape;181;p21"/>
            <p:cNvSpPr/>
            <p:nvPr/>
          </p:nvSpPr>
          <p:spPr>
            <a:xfrm>
              <a:off x="-125473" y="4453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rot="10800000">
              <a:off x="8430767" y="-4042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p:nvPr/>
          </p:nvSpPr>
          <p:spPr>
            <a:xfrm>
              <a:off x="-125483" y="3996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p:nvPr/>
          </p:nvSpPr>
          <p:spPr>
            <a:xfrm>
              <a:off x="8430767" y="4683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21"/>
          <p:cNvSpPr txBox="1"/>
          <p:nvPr>
            <p:ph type="title"/>
          </p:nvPr>
        </p:nvSpPr>
        <p:spPr>
          <a:xfrm>
            <a:off x="4837200" y="1796350"/>
            <a:ext cx="35934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0" name="Google Shape;190;p21"/>
          <p:cNvSpPr txBox="1"/>
          <p:nvPr>
            <p:ph idx="1" type="subTitle"/>
          </p:nvPr>
        </p:nvSpPr>
        <p:spPr>
          <a:xfrm>
            <a:off x="4837375" y="2441150"/>
            <a:ext cx="3593400" cy="9060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spTree>
      <p:nvGrpSpPr>
        <p:cNvPr id="191" name="Shape 191"/>
        <p:cNvGrpSpPr/>
        <p:nvPr/>
      </p:nvGrpSpPr>
      <p:grpSpPr>
        <a:xfrm>
          <a:off x="0" y="0"/>
          <a:ext cx="0" cy="0"/>
          <a:chOff x="0" y="0"/>
          <a:chExt cx="0" cy="0"/>
        </a:xfrm>
      </p:grpSpPr>
      <p:grpSp>
        <p:nvGrpSpPr>
          <p:cNvPr id="192" name="Google Shape;192;p22"/>
          <p:cNvGrpSpPr/>
          <p:nvPr/>
        </p:nvGrpSpPr>
        <p:grpSpPr>
          <a:xfrm>
            <a:off x="-247298" y="-446215"/>
            <a:ext cx="9638600" cy="6030088"/>
            <a:chOff x="-247298" y="-446215"/>
            <a:chExt cx="9638600" cy="6030088"/>
          </a:xfrm>
        </p:grpSpPr>
        <p:sp>
          <p:nvSpPr>
            <p:cNvPr id="193" name="Google Shape;193;p22"/>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2" name="Google Shape;202;p22"/>
          <p:cNvSpPr txBox="1"/>
          <p:nvPr>
            <p:ph idx="1" type="body"/>
          </p:nvPr>
        </p:nvSpPr>
        <p:spPr>
          <a:xfrm>
            <a:off x="720000" y="1215742"/>
            <a:ext cx="7704000" cy="10221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Clr>
                <a:srgbClr val="1A1A1A"/>
              </a:buClr>
              <a:buSzPts val="1400"/>
              <a:buFont typeface="Nunito Light"/>
              <a:buChar char="○"/>
              <a:defRPr/>
            </a:lvl2pPr>
            <a:lvl3pPr indent="-317500" lvl="2" marL="1371600" rtl="0">
              <a:lnSpc>
                <a:spcPct val="100000"/>
              </a:lnSpc>
              <a:spcBef>
                <a:spcPts val="0"/>
              </a:spcBef>
              <a:spcAft>
                <a:spcPts val="0"/>
              </a:spcAft>
              <a:buClr>
                <a:srgbClr val="1A1A1A"/>
              </a:buClr>
              <a:buSzPts val="1400"/>
              <a:buFont typeface="Nunito Light"/>
              <a:buChar char="■"/>
              <a:defRPr/>
            </a:lvl3pPr>
            <a:lvl4pPr indent="-317500" lvl="3" marL="1828800" rtl="0">
              <a:lnSpc>
                <a:spcPct val="100000"/>
              </a:lnSpc>
              <a:spcBef>
                <a:spcPts val="0"/>
              </a:spcBef>
              <a:spcAft>
                <a:spcPts val="0"/>
              </a:spcAft>
              <a:buClr>
                <a:srgbClr val="1A1A1A"/>
              </a:buClr>
              <a:buSzPts val="1400"/>
              <a:buFont typeface="Nunito Light"/>
              <a:buChar char="●"/>
              <a:defRPr/>
            </a:lvl4pPr>
            <a:lvl5pPr indent="-317500" lvl="4" marL="2286000" rtl="0">
              <a:lnSpc>
                <a:spcPct val="100000"/>
              </a:lnSpc>
              <a:spcBef>
                <a:spcPts val="0"/>
              </a:spcBef>
              <a:spcAft>
                <a:spcPts val="0"/>
              </a:spcAft>
              <a:buClr>
                <a:srgbClr val="1A1A1A"/>
              </a:buClr>
              <a:buSzPts val="1400"/>
              <a:buFont typeface="Nunito Light"/>
              <a:buChar char="○"/>
              <a:defRPr/>
            </a:lvl5pPr>
            <a:lvl6pPr indent="-317500" lvl="5" marL="2743200" rtl="0">
              <a:lnSpc>
                <a:spcPct val="100000"/>
              </a:lnSpc>
              <a:spcBef>
                <a:spcPts val="0"/>
              </a:spcBef>
              <a:spcAft>
                <a:spcPts val="0"/>
              </a:spcAft>
              <a:buClr>
                <a:srgbClr val="1A1A1A"/>
              </a:buClr>
              <a:buSzPts val="1400"/>
              <a:buFont typeface="Nunito Light"/>
              <a:buChar char="■"/>
              <a:defRPr/>
            </a:lvl6pPr>
            <a:lvl7pPr indent="-317500" lvl="6" marL="3200400" rtl="0">
              <a:lnSpc>
                <a:spcPct val="100000"/>
              </a:lnSpc>
              <a:spcBef>
                <a:spcPts val="0"/>
              </a:spcBef>
              <a:spcAft>
                <a:spcPts val="0"/>
              </a:spcAft>
              <a:buClr>
                <a:srgbClr val="1A1A1A"/>
              </a:buClr>
              <a:buSzPts val="1400"/>
              <a:buFont typeface="Nunito Light"/>
              <a:buChar char="●"/>
              <a:defRPr/>
            </a:lvl7pPr>
            <a:lvl8pPr indent="-317500" lvl="7" marL="3657600" rtl="0">
              <a:lnSpc>
                <a:spcPct val="100000"/>
              </a:lnSpc>
              <a:spcBef>
                <a:spcPts val="0"/>
              </a:spcBef>
              <a:spcAft>
                <a:spcPts val="0"/>
              </a:spcAft>
              <a:buClr>
                <a:srgbClr val="1A1A1A"/>
              </a:buClr>
              <a:buSzPts val="1400"/>
              <a:buFont typeface="Nunito Light"/>
              <a:buChar char="○"/>
              <a:defRPr/>
            </a:lvl8pPr>
            <a:lvl9pPr indent="-317500" lvl="8" marL="4114800" rtl="0">
              <a:lnSpc>
                <a:spcPct val="100000"/>
              </a:lnSpc>
              <a:spcBef>
                <a:spcPts val="0"/>
              </a:spcBef>
              <a:spcAft>
                <a:spcPts val="0"/>
              </a:spcAft>
              <a:buClr>
                <a:srgbClr val="1A1A1A"/>
              </a:buClr>
              <a:buSzPts val="1400"/>
              <a:buFont typeface="Nunito Light"/>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1_1">
    <p:spTree>
      <p:nvGrpSpPr>
        <p:cNvPr id="203" name="Shape 203"/>
        <p:cNvGrpSpPr/>
        <p:nvPr/>
      </p:nvGrpSpPr>
      <p:grpSpPr>
        <a:xfrm>
          <a:off x="0" y="0"/>
          <a:ext cx="0" cy="0"/>
          <a:chOff x="0" y="0"/>
          <a:chExt cx="0" cy="0"/>
        </a:xfrm>
      </p:grpSpPr>
      <p:grpSp>
        <p:nvGrpSpPr>
          <p:cNvPr id="204" name="Google Shape;204;p23"/>
          <p:cNvGrpSpPr/>
          <p:nvPr/>
        </p:nvGrpSpPr>
        <p:grpSpPr>
          <a:xfrm>
            <a:off x="-535133" y="-37823"/>
            <a:ext cx="10207495" cy="5621696"/>
            <a:chOff x="-535133" y="-37823"/>
            <a:chExt cx="10207495" cy="5621696"/>
          </a:xfrm>
        </p:grpSpPr>
        <p:sp>
          <p:nvSpPr>
            <p:cNvPr id="205" name="Google Shape;205;p23"/>
            <p:cNvSpPr/>
            <p:nvPr/>
          </p:nvSpPr>
          <p:spPr>
            <a:xfrm>
              <a:off x="-1254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a:off x="-53513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rot="10800000">
              <a:off x="8833642"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rot="10800000">
              <a:off x="8430777"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p:nvPr/>
          </p:nvSpPr>
          <p:spPr>
            <a:xfrm flipH="1">
              <a:off x="84239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flipH="1">
              <a:off x="88336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flipH="1" rot="10800000">
              <a:off x="-528348" y="-378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flipH="1" rot="10800000">
              <a:off x="-125483" y="419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4" name="Google Shape;214;p23"/>
          <p:cNvSpPr txBox="1"/>
          <p:nvPr>
            <p:ph idx="1" type="body"/>
          </p:nvPr>
        </p:nvSpPr>
        <p:spPr>
          <a:xfrm>
            <a:off x="720000" y="1215749"/>
            <a:ext cx="7704000" cy="3145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Clr>
                <a:srgbClr val="1A1A1A"/>
              </a:buClr>
              <a:buSzPts val="1400"/>
              <a:buFont typeface="Nunito Light"/>
              <a:buChar char="○"/>
              <a:defRPr/>
            </a:lvl2pPr>
            <a:lvl3pPr indent="-317500" lvl="2" marL="1371600" rtl="0">
              <a:lnSpc>
                <a:spcPct val="100000"/>
              </a:lnSpc>
              <a:spcBef>
                <a:spcPts val="0"/>
              </a:spcBef>
              <a:spcAft>
                <a:spcPts val="0"/>
              </a:spcAft>
              <a:buClr>
                <a:srgbClr val="1A1A1A"/>
              </a:buClr>
              <a:buSzPts val="1400"/>
              <a:buFont typeface="Nunito Light"/>
              <a:buChar char="■"/>
              <a:defRPr/>
            </a:lvl3pPr>
            <a:lvl4pPr indent="-317500" lvl="3" marL="1828800" rtl="0">
              <a:lnSpc>
                <a:spcPct val="100000"/>
              </a:lnSpc>
              <a:spcBef>
                <a:spcPts val="0"/>
              </a:spcBef>
              <a:spcAft>
                <a:spcPts val="0"/>
              </a:spcAft>
              <a:buClr>
                <a:srgbClr val="1A1A1A"/>
              </a:buClr>
              <a:buSzPts val="1400"/>
              <a:buFont typeface="Nunito Light"/>
              <a:buChar char="●"/>
              <a:defRPr/>
            </a:lvl4pPr>
            <a:lvl5pPr indent="-317500" lvl="4" marL="2286000" rtl="0">
              <a:lnSpc>
                <a:spcPct val="100000"/>
              </a:lnSpc>
              <a:spcBef>
                <a:spcPts val="0"/>
              </a:spcBef>
              <a:spcAft>
                <a:spcPts val="0"/>
              </a:spcAft>
              <a:buClr>
                <a:srgbClr val="1A1A1A"/>
              </a:buClr>
              <a:buSzPts val="1400"/>
              <a:buFont typeface="Nunito Light"/>
              <a:buChar char="○"/>
              <a:defRPr/>
            </a:lvl5pPr>
            <a:lvl6pPr indent="-317500" lvl="5" marL="2743200" rtl="0">
              <a:lnSpc>
                <a:spcPct val="100000"/>
              </a:lnSpc>
              <a:spcBef>
                <a:spcPts val="0"/>
              </a:spcBef>
              <a:spcAft>
                <a:spcPts val="0"/>
              </a:spcAft>
              <a:buClr>
                <a:srgbClr val="1A1A1A"/>
              </a:buClr>
              <a:buSzPts val="1400"/>
              <a:buFont typeface="Nunito Light"/>
              <a:buChar char="■"/>
              <a:defRPr/>
            </a:lvl6pPr>
            <a:lvl7pPr indent="-317500" lvl="6" marL="3200400" rtl="0">
              <a:lnSpc>
                <a:spcPct val="100000"/>
              </a:lnSpc>
              <a:spcBef>
                <a:spcPts val="0"/>
              </a:spcBef>
              <a:spcAft>
                <a:spcPts val="0"/>
              </a:spcAft>
              <a:buClr>
                <a:srgbClr val="1A1A1A"/>
              </a:buClr>
              <a:buSzPts val="1400"/>
              <a:buFont typeface="Nunito Light"/>
              <a:buChar char="●"/>
              <a:defRPr/>
            </a:lvl7pPr>
            <a:lvl8pPr indent="-317500" lvl="7" marL="3657600" rtl="0">
              <a:lnSpc>
                <a:spcPct val="100000"/>
              </a:lnSpc>
              <a:spcBef>
                <a:spcPts val="0"/>
              </a:spcBef>
              <a:spcAft>
                <a:spcPts val="0"/>
              </a:spcAft>
              <a:buClr>
                <a:srgbClr val="1A1A1A"/>
              </a:buClr>
              <a:buSzPts val="1400"/>
              <a:buFont typeface="Nunito Light"/>
              <a:buChar char="○"/>
              <a:defRPr/>
            </a:lvl8pPr>
            <a:lvl9pPr indent="-317500" lvl="8" marL="4114800" rtl="0">
              <a:lnSpc>
                <a:spcPct val="100000"/>
              </a:lnSpc>
              <a:spcBef>
                <a:spcPts val="0"/>
              </a:spcBef>
              <a:spcAft>
                <a:spcPts val="0"/>
              </a:spcAft>
              <a:buClr>
                <a:srgbClr val="1A1A1A"/>
              </a:buClr>
              <a:buSzPts val="1400"/>
              <a:buFont typeface="Nunito Light"/>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15" name="Shape 215"/>
        <p:cNvGrpSpPr/>
        <p:nvPr/>
      </p:nvGrpSpPr>
      <p:grpSpPr>
        <a:xfrm>
          <a:off x="0" y="0"/>
          <a:ext cx="0" cy="0"/>
          <a:chOff x="0" y="0"/>
          <a:chExt cx="0" cy="0"/>
        </a:xfrm>
      </p:grpSpPr>
      <p:grpSp>
        <p:nvGrpSpPr>
          <p:cNvPr id="216" name="Google Shape;216;p24"/>
          <p:cNvGrpSpPr/>
          <p:nvPr/>
        </p:nvGrpSpPr>
        <p:grpSpPr>
          <a:xfrm>
            <a:off x="-310473" y="3500727"/>
            <a:ext cx="9764950" cy="2327954"/>
            <a:chOff x="-310473" y="3500727"/>
            <a:chExt cx="9764950" cy="2327954"/>
          </a:xfrm>
        </p:grpSpPr>
        <p:sp>
          <p:nvSpPr>
            <p:cNvPr id="217" name="Google Shape;217;p24"/>
            <p:cNvSpPr/>
            <p:nvPr/>
          </p:nvSpPr>
          <p:spPr>
            <a:xfrm flipH="1" rot="10800000">
              <a:off x="927364" y="46300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flipH="1" rot="10800000">
              <a:off x="273054" y="48605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a:off x="-310473" y="39963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a:off x="-125483" y="3500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flipH="1">
              <a:off x="8615767" y="39963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flipH="1">
              <a:off x="8424002" y="3500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rot="10800000">
              <a:off x="7377929" y="46300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rot="10800000">
              <a:off x="8032239" y="48605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6" name="Google Shape;226;p24"/>
          <p:cNvSpPr txBox="1"/>
          <p:nvPr>
            <p:ph idx="1" type="subTitle"/>
          </p:nvPr>
        </p:nvSpPr>
        <p:spPr>
          <a:xfrm>
            <a:off x="4821081" y="2782975"/>
            <a:ext cx="2844000" cy="116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 name="Google Shape;227;p24"/>
          <p:cNvSpPr txBox="1"/>
          <p:nvPr>
            <p:ph idx="2" type="subTitle"/>
          </p:nvPr>
        </p:nvSpPr>
        <p:spPr>
          <a:xfrm>
            <a:off x="1478950" y="2782975"/>
            <a:ext cx="2844000" cy="1161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8" name="Google Shape;228;p24"/>
          <p:cNvSpPr txBox="1"/>
          <p:nvPr>
            <p:ph idx="3" type="subTitle"/>
          </p:nvPr>
        </p:nvSpPr>
        <p:spPr>
          <a:xfrm>
            <a:off x="1478950" y="2370625"/>
            <a:ext cx="28440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29" name="Google Shape;229;p24"/>
          <p:cNvSpPr txBox="1"/>
          <p:nvPr>
            <p:ph idx="4" type="subTitle"/>
          </p:nvPr>
        </p:nvSpPr>
        <p:spPr>
          <a:xfrm>
            <a:off x="4821091" y="2370625"/>
            <a:ext cx="28440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30" name="Shape 230"/>
        <p:cNvGrpSpPr/>
        <p:nvPr/>
      </p:nvGrpSpPr>
      <p:grpSpPr>
        <a:xfrm>
          <a:off x="0" y="0"/>
          <a:ext cx="0" cy="0"/>
          <a:chOff x="0" y="0"/>
          <a:chExt cx="0" cy="0"/>
        </a:xfrm>
      </p:grpSpPr>
      <p:grpSp>
        <p:nvGrpSpPr>
          <p:cNvPr id="231" name="Google Shape;231;p25"/>
          <p:cNvGrpSpPr/>
          <p:nvPr/>
        </p:nvGrpSpPr>
        <p:grpSpPr>
          <a:xfrm>
            <a:off x="-655296" y="3436585"/>
            <a:ext cx="10454595" cy="2311221"/>
            <a:chOff x="-655296" y="3436585"/>
            <a:chExt cx="10454595" cy="2311221"/>
          </a:xfrm>
        </p:grpSpPr>
        <p:sp>
          <p:nvSpPr>
            <p:cNvPr id="232" name="Google Shape;232;p25"/>
            <p:cNvSpPr/>
            <p:nvPr/>
          </p:nvSpPr>
          <p:spPr>
            <a:xfrm flipH="1" rot="10800000">
              <a:off x="-136836" y="34365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a:off x="183414" y="454091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p:nvPr/>
          </p:nvSpPr>
          <p:spPr>
            <a:xfrm flipH="1" rot="10800000">
              <a:off x="-655296" y="390306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rot="10800000">
              <a:off x="8442129" y="34365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flipH="1">
              <a:off x="8121879" y="454091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p:nvPr/>
          </p:nvSpPr>
          <p:spPr>
            <a:xfrm rot="10800000">
              <a:off x="8960589" y="390306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rot="10800000">
              <a:off x="7718714" y="47796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5"/>
            <p:cNvSpPr/>
            <p:nvPr/>
          </p:nvSpPr>
          <p:spPr>
            <a:xfrm rot="10800000">
              <a:off x="586589" y="47796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1" name="Google Shape;241;p25"/>
          <p:cNvSpPr txBox="1"/>
          <p:nvPr>
            <p:ph idx="1" type="subTitle"/>
          </p:nvPr>
        </p:nvSpPr>
        <p:spPr>
          <a:xfrm>
            <a:off x="4646250" y="1667625"/>
            <a:ext cx="3398400" cy="1899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2" name="Google Shape;242;p25"/>
          <p:cNvSpPr txBox="1"/>
          <p:nvPr>
            <p:ph idx="2" type="subTitle"/>
          </p:nvPr>
        </p:nvSpPr>
        <p:spPr>
          <a:xfrm>
            <a:off x="1099338" y="1667625"/>
            <a:ext cx="3398400" cy="1899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43" name="Shape 243"/>
        <p:cNvGrpSpPr/>
        <p:nvPr/>
      </p:nvGrpSpPr>
      <p:grpSpPr>
        <a:xfrm>
          <a:off x="0" y="0"/>
          <a:ext cx="0" cy="0"/>
          <a:chOff x="0" y="0"/>
          <a:chExt cx="0" cy="0"/>
        </a:xfrm>
      </p:grpSpPr>
      <p:grpSp>
        <p:nvGrpSpPr>
          <p:cNvPr id="244" name="Google Shape;244;p26"/>
          <p:cNvGrpSpPr/>
          <p:nvPr/>
        </p:nvGrpSpPr>
        <p:grpSpPr>
          <a:xfrm>
            <a:off x="-512036" y="-358023"/>
            <a:ext cx="10169413" cy="5930154"/>
            <a:chOff x="-512036" y="-358023"/>
            <a:chExt cx="10169413" cy="5930154"/>
          </a:xfrm>
        </p:grpSpPr>
        <p:sp>
          <p:nvSpPr>
            <p:cNvPr id="245" name="Google Shape;245;p26"/>
            <p:cNvSpPr/>
            <p:nvPr/>
          </p:nvSpPr>
          <p:spPr>
            <a:xfrm flipH="1">
              <a:off x="8430767" y="4074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
            <p:cNvSpPr/>
            <p:nvPr/>
          </p:nvSpPr>
          <p:spPr>
            <a:xfrm rot="10800000">
              <a:off x="8818667" y="182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p:nvPr/>
          </p:nvSpPr>
          <p:spPr>
            <a:xfrm rot="10800000">
              <a:off x="8011414"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
            <p:cNvSpPr/>
            <p:nvPr/>
          </p:nvSpPr>
          <p:spPr>
            <a:xfrm flipH="1">
              <a:off x="8430777" y="-3580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
            <p:cNvSpPr/>
            <p:nvPr/>
          </p:nvSpPr>
          <p:spPr>
            <a:xfrm>
              <a:off x="-124136" y="4074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
            <p:cNvSpPr/>
            <p:nvPr/>
          </p:nvSpPr>
          <p:spPr>
            <a:xfrm flipH="1" rot="10800000">
              <a:off x="-512036" y="182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p:nvPr/>
          </p:nvSpPr>
          <p:spPr>
            <a:xfrm flipH="1" rot="10800000">
              <a:off x="295217"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a:off x="-124133" y="-3580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4" name="Google Shape;254;p26"/>
          <p:cNvSpPr txBox="1"/>
          <p:nvPr>
            <p:ph idx="1" type="subTitle"/>
          </p:nvPr>
        </p:nvSpPr>
        <p:spPr>
          <a:xfrm>
            <a:off x="881225" y="2768751"/>
            <a:ext cx="2288100" cy="89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5" name="Google Shape;255;p26"/>
          <p:cNvSpPr txBox="1"/>
          <p:nvPr>
            <p:ph idx="2" type="subTitle"/>
          </p:nvPr>
        </p:nvSpPr>
        <p:spPr>
          <a:xfrm>
            <a:off x="3427950" y="2768751"/>
            <a:ext cx="2288100" cy="89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6" name="Google Shape;256;p26"/>
          <p:cNvSpPr txBox="1"/>
          <p:nvPr>
            <p:ph idx="3" type="subTitle"/>
          </p:nvPr>
        </p:nvSpPr>
        <p:spPr>
          <a:xfrm>
            <a:off x="5974700" y="2768751"/>
            <a:ext cx="2288100" cy="89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7" name="Google Shape;257;p26"/>
          <p:cNvSpPr txBox="1"/>
          <p:nvPr>
            <p:ph idx="4" type="subTitle"/>
          </p:nvPr>
        </p:nvSpPr>
        <p:spPr>
          <a:xfrm>
            <a:off x="881225" y="2250275"/>
            <a:ext cx="22881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58" name="Google Shape;258;p26"/>
          <p:cNvSpPr txBox="1"/>
          <p:nvPr>
            <p:ph idx="5" type="subTitle"/>
          </p:nvPr>
        </p:nvSpPr>
        <p:spPr>
          <a:xfrm>
            <a:off x="3427954" y="2250275"/>
            <a:ext cx="22881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59" name="Google Shape;259;p26"/>
          <p:cNvSpPr txBox="1"/>
          <p:nvPr>
            <p:ph idx="6" type="subTitle"/>
          </p:nvPr>
        </p:nvSpPr>
        <p:spPr>
          <a:xfrm>
            <a:off x="5974700" y="2250275"/>
            <a:ext cx="22881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60" name="Shape 260"/>
        <p:cNvGrpSpPr/>
        <p:nvPr/>
      </p:nvGrpSpPr>
      <p:grpSpPr>
        <a:xfrm>
          <a:off x="0" y="0"/>
          <a:ext cx="0" cy="0"/>
          <a:chOff x="0" y="0"/>
          <a:chExt cx="0" cy="0"/>
        </a:xfrm>
      </p:grpSpPr>
      <p:grpSp>
        <p:nvGrpSpPr>
          <p:cNvPr id="261" name="Google Shape;261;p27"/>
          <p:cNvGrpSpPr/>
          <p:nvPr/>
        </p:nvGrpSpPr>
        <p:grpSpPr>
          <a:xfrm>
            <a:off x="-519458" y="2674710"/>
            <a:ext cx="10224210" cy="2744938"/>
            <a:chOff x="-519458" y="2674710"/>
            <a:chExt cx="10224210" cy="2744938"/>
          </a:xfrm>
        </p:grpSpPr>
        <p:sp>
          <p:nvSpPr>
            <p:cNvPr id="262" name="Google Shape;262;p27"/>
            <p:cNvSpPr/>
            <p:nvPr/>
          </p:nvSpPr>
          <p:spPr>
            <a:xfrm flipH="1" rot="10800000">
              <a:off x="-118698" y="30847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flipH="1" rot="10800000">
              <a:off x="-519458" y="2674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519448" y="3955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21392" y="44515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rot="10800000">
              <a:off x="8465282" y="30847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rot="10800000">
              <a:off x="8866042" y="2674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
            <p:cNvSpPr/>
            <p:nvPr/>
          </p:nvSpPr>
          <p:spPr>
            <a:xfrm flipH="1">
              <a:off x="8866032" y="39557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p:nvPr/>
          </p:nvSpPr>
          <p:spPr>
            <a:xfrm flipH="1">
              <a:off x="8325192" y="44515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1" name="Google Shape;271;p27"/>
          <p:cNvSpPr txBox="1"/>
          <p:nvPr>
            <p:ph idx="1" type="subTitle"/>
          </p:nvPr>
        </p:nvSpPr>
        <p:spPr>
          <a:xfrm>
            <a:off x="1142950" y="2219063"/>
            <a:ext cx="3251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2" name="Google Shape;272;p27"/>
          <p:cNvSpPr txBox="1"/>
          <p:nvPr>
            <p:ph idx="2" type="subTitle"/>
          </p:nvPr>
        </p:nvSpPr>
        <p:spPr>
          <a:xfrm>
            <a:off x="4749341" y="2219063"/>
            <a:ext cx="3251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3" name="Google Shape;273;p27"/>
          <p:cNvSpPr txBox="1"/>
          <p:nvPr>
            <p:ph idx="3" type="subTitle"/>
          </p:nvPr>
        </p:nvSpPr>
        <p:spPr>
          <a:xfrm>
            <a:off x="1142950" y="4010313"/>
            <a:ext cx="3251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4" name="Google Shape;274;p27"/>
          <p:cNvSpPr txBox="1"/>
          <p:nvPr>
            <p:ph idx="4" type="subTitle"/>
          </p:nvPr>
        </p:nvSpPr>
        <p:spPr>
          <a:xfrm>
            <a:off x="4749341" y="4010313"/>
            <a:ext cx="3251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5" name="Google Shape;275;p27"/>
          <p:cNvSpPr txBox="1"/>
          <p:nvPr>
            <p:ph idx="5" type="subTitle"/>
          </p:nvPr>
        </p:nvSpPr>
        <p:spPr>
          <a:xfrm>
            <a:off x="1142962" y="1860588"/>
            <a:ext cx="32517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6" name="Google Shape;276;p27"/>
          <p:cNvSpPr txBox="1"/>
          <p:nvPr>
            <p:ph idx="6" type="subTitle"/>
          </p:nvPr>
        </p:nvSpPr>
        <p:spPr>
          <a:xfrm>
            <a:off x="1142962" y="3651938"/>
            <a:ext cx="32517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7" name="Google Shape;277;p27"/>
          <p:cNvSpPr txBox="1"/>
          <p:nvPr>
            <p:ph idx="7" type="subTitle"/>
          </p:nvPr>
        </p:nvSpPr>
        <p:spPr>
          <a:xfrm>
            <a:off x="4749338" y="1860588"/>
            <a:ext cx="32517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8" name="Google Shape;278;p27"/>
          <p:cNvSpPr txBox="1"/>
          <p:nvPr>
            <p:ph idx="8" type="subTitle"/>
          </p:nvPr>
        </p:nvSpPr>
        <p:spPr>
          <a:xfrm>
            <a:off x="4749338" y="3651938"/>
            <a:ext cx="32517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79" name="Shape 279"/>
        <p:cNvGrpSpPr/>
        <p:nvPr/>
      </p:nvGrpSpPr>
      <p:grpSpPr>
        <a:xfrm>
          <a:off x="0" y="0"/>
          <a:ext cx="0" cy="0"/>
          <a:chOff x="0" y="0"/>
          <a:chExt cx="0" cy="0"/>
        </a:xfrm>
      </p:grpSpPr>
      <p:grpSp>
        <p:nvGrpSpPr>
          <p:cNvPr id="280" name="Google Shape;280;p28"/>
          <p:cNvGrpSpPr/>
          <p:nvPr/>
        </p:nvGrpSpPr>
        <p:grpSpPr>
          <a:xfrm>
            <a:off x="-266473" y="3341397"/>
            <a:ext cx="9676960" cy="2321921"/>
            <a:chOff x="-266473" y="3341397"/>
            <a:chExt cx="9676960" cy="2321921"/>
          </a:xfrm>
        </p:grpSpPr>
        <p:sp>
          <p:nvSpPr>
            <p:cNvPr id="281" name="Google Shape;281;p28"/>
            <p:cNvSpPr/>
            <p:nvPr/>
          </p:nvSpPr>
          <p:spPr>
            <a:xfrm flipH="1">
              <a:off x="7441675" y="46951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p:nvPr/>
          </p:nvSpPr>
          <p:spPr>
            <a:xfrm>
              <a:off x="863615" y="46951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
            <p:cNvSpPr/>
            <p:nvPr/>
          </p:nvSpPr>
          <p:spPr>
            <a:xfrm flipH="1" rot="10800000">
              <a:off x="-266473" y="4028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8"/>
            <p:cNvSpPr/>
            <p:nvPr/>
          </p:nvSpPr>
          <p:spPr>
            <a:xfrm>
              <a:off x="152867" y="4524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p:nvPr/>
          </p:nvSpPr>
          <p:spPr>
            <a:xfrm flipH="1" rot="10800000">
              <a:off x="-151033" y="33413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8"/>
            <p:cNvSpPr/>
            <p:nvPr/>
          </p:nvSpPr>
          <p:spPr>
            <a:xfrm rot="10800000">
              <a:off x="8571777" y="4028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8"/>
            <p:cNvSpPr/>
            <p:nvPr/>
          </p:nvSpPr>
          <p:spPr>
            <a:xfrm flipH="1">
              <a:off x="8152437" y="45245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p:nvPr/>
          </p:nvSpPr>
          <p:spPr>
            <a:xfrm rot="10800000">
              <a:off x="8456337" y="33413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0" name="Google Shape;290;p28"/>
          <p:cNvSpPr txBox="1"/>
          <p:nvPr>
            <p:ph idx="1" type="subTitle"/>
          </p:nvPr>
        </p:nvSpPr>
        <p:spPr>
          <a:xfrm>
            <a:off x="968524" y="2235613"/>
            <a:ext cx="22662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8"/>
          <p:cNvSpPr txBox="1"/>
          <p:nvPr>
            <p:ph idx="2" type="subTitle"/>
          </p:nvPr>
        </p:nvSpPr>
        <p:spPr>
          <a:xfrm>
            <a:off x="3439063" y="2235613"/>
            <a:ext cx="2265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2" name="Google Shape;292;p28"/>
          <p:cNvSpPr txBox="1"/>
          <p:nvPr>
            <p:ph idx="3" type="subTitle"/>
          </p:nvPr>
        </p:nvSpPr>
        <p:spPr>
          <a:xfrm>
            <a:off x="968524" y="3967325"/>
            <a:ext cx="22662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8"/>
          <p:cNvSpPr txBox="1"/>
          <p:nvPr>
            <p:ph idx="4" type="subTitle"/>
          </p:nvPr>
        </p:nvSpPr>
        <p:spPr>
          <a:xfrm>
            <a:off x="3439063" y="3967325"/>
            <a:ext cx="2265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4" name="Google Shape;294;p28"/>
          <p:cNvSpPr txBox="1"/>
          <p:nvPr>
            <p:ph idx="5" type="subTitle"/>
          </p:nvPr>
        </p:nvSpPr>
        <p:spPr>
          <a:xfrm>
            <a:off x="5909375" y="2235613"/>
            <a:ext cx="2265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8"/>
          <p:cNvSpPr txBox="1"/>
          <p:nvPr>
            <p:ph idx="6" type="subTitle"/>
          </p:nvPr>
        </p:nvSpPr>
        <p:spPr>
          <a:xfrm>
            <a:off x="5909375" y="3967325"/>
            <a:ext cx="2265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6" name="Google Shape;296;p28"/>
          <p:cNvSpPr txBox="1"/>
          <p:nvPr>
            <p:ph idx="7" type="subTitle"/>
          </p:nvPr>
        </p:nvSpPr>
        <p:spPr>
          <a:xfrm>
            <a:off x="968524" y="1890138"/>
            <a:ext cx="2266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7" name="Google Shape;297;p28"/>
          <p:cNvSpPr txBox="1"/>
          <p:nvPr>
            <p:ph idx="8" type="subTitle"/>
          </p:nvPr>
        </p:nvSpPr>
        <p:spPr>
          <a:xfrm>
            <a:off x="3439063" y="1890138"/>
            <a:ext cx="22659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8" name="Google Shape;298;p28"/>
          <p:cNvSpPr txBox="1"/>
          <p:nvPr>
            <p:ph idx="9" type="subTitle"/>
          </p:nvPr>
        </p:nvSpPr>
        <p:spPr>
          <a:xfrm>
            <a:off x="5909375" y="1890138"/>
            <a:ext cx="22659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99" name="Google Shape;299;p28"/>
          <p:cNvSpPr txBox="1"/>
          <p:nvPr>
            <p:ph idx="13" type="subTitle"/>
          </p:nvPr>
        </p:nvSpPr>
        <p:spPr>
          <a:xfrm>
            <a:off x="968524" y="3621825"/>
            <a:ext cx="2266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0" name="Google Shape;300;p28"/>
          <p:cNvSpPr txBox="1"/>
          <p:nvPr>
            <p:ph idx="14" type="subTitle"/>
          </p:nvPr>
        </p:nvSpPr>
        <p:spPr>
          <a:xfrm>
            <a:off x="3439063" y="3621825"/>
            <a:ext cx="22659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01" name="Google Shape;301;p28"/>
          <p:cNvSpPr txBox="1"/>
          <p:nvPr>
            <p:ph idx="15" type="subTitle"/>
          </p:nvPr>
        </p:nvSpPr>
        <p:spPr>
          <a:xfrm>
            <a:off x="5909375" y="3621825"/>
            <a:ext cx="22659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02" name="Shape 302"/>
        <p:cNvGrpSpPr/>
        <p:nvPr/>
      </p:nvGrpSpPr>
      <p:grpSpPr>
        <a:xfrm>
          <a:off x="0" y="0"/>
          <a:ext cx="0" cy="0"/>
          <a:chOff x="0" y="0"/>
          <a:chExt cx="0" cy="0"/>
        </a:xfrm>
      </p:grpSpPr>
      <p:sp>
        <p:nvSpPr>
          <p:cNvPr id="303" name="Google Shape;303;p29"/>
          <p:cNvSpPr txBox="1"/>
          <p:nvPr>
            <p:ph hasCustomPrompt="1" type="title"/>
          </p:nvPr>
        </p:nvSpPr>
        <p:spPr>
          <a:xfrm>
            <a:off x="4351975" y="638350"/>
            <a:ext cx="4078800" cy="768900"/>
          </a:xfrm>
          <a:prstGeom prst="rect">
            <a:avLst/>
          </a:prstGeom>
          <a:noFill/>
        </p:spPr>
        <p:txBody>
          <a:bodyPr anchorCtr="0" anchor="b" bIns="91425" lIns="91425" spcFirstLastPara="1" rIns="91425" wrap="square" tIns="91425">
            <a:noAutofit/>
          </a:bodyPr>
          <a:lstStyle>
            <a:lvl1pPr lvl="0" rtl="0" algn="l">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04" name="Google Shape;304;p29"/>
          <p:cNvSpPr txBox="1"/>
          <p:nvPr>
            <p:ph idx="1" type="subTitle"/>
          </p:nvPr>
        </p:nvSpPr>
        <p:spPr>
          <a:xfrm>
            <a:off x="4351975" y="1327275"/>
            <a:ext cx="4078800" cy="419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305" name="Google Shape;305;p29"/>
          <p:cNvSpPr txBox="1"/>
          <p:nvPr>
            <p:ph hasCustomPrompt="1" idx="2" type="title"/>
          </p:nvPr>
        </p:nvSpPr>
        <p:spPr>
          <a:xfrm>
            <a:off x="4351975" y="1990612"/>
            <a:ext cx="4078800" cy="768900"/>
          </a:xfrm>
          <a:prstGeom prst="rect">
            <a:avLst/>
          </a:prstGeom>
          <a:noFill/>
        </p:spPr>
        <p:txBody>
          <a:bodyPr anchorCtr="0" anchor="b" bIns="91425" lIns="91425" spcFirstLastPara="1" rIns="91425" wrap="square" tIns="91425">
            <a:noAutofit/>
          </a:bodyPr>
          <a:lstStyle>
            <a:lvl1pPr lvl="0" rtl="0" algn="l">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06" name="Google Shape;306;p29"/>
          <p:cNvSpPr txBox="1"/>
          <p:nvPr>
            <p:ph idx="3" type="subTitle"/>
          </p:nvPr>
        </p:nvSpPr>
        <p:spPr>
          <a:xfrm>
            <a:off x="4351975" y="2679529"/>
            <a:ext cx="4078800" cy="419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307" name="Google Shape;307;p29"/>
          <p:cNvSpPr txBox="1"/>
          <p:nvPr>
            <p:ph hasCustomPrompt="1" idx="4" type="title"/>
          </p:nvPr>
        </p:nvSpPr>
        <p:spPr>
          <a:xfrm>
            <a:off x="4351975" y="3342874"/>
            <a:ext cx="4078800" cy="768900"/>
          </a:xfrm>
          <a:prstGeom prst="rect">
            <a:avLst/>
          </a:prstGeom>
          <a:noFill/>
        </p:spPr>
        <p:txBody>
          <a:bodyPr anchorCtr="0" anchor="b" bIns="91425" lIns="91425" spcFirstLastPara="1" rIns="91425" wrap="square" tIns="91425">
            <a:noAutofit/>
          </a:bodyPr>
          <a:lstStyle>
            <a:lvl1pPr lvl="0" rtl="0" algn="l">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08" name="Google Shape;308;p29"/>
          <p:cNvSpPr txBox="1"/>
          <p:nvPr>
            <p:ph idx="5" type="subTitle"/>
          </p:nvPr>
        </p:nvSpPr>
        <p:spPr>
          <a:xfrm>
            <a:off x="4351975" y="4031799"/>
            <a:ext cx="4078800" cy="419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09" name="Shape 309"/>
        <p:cNvGrpSpPr/>
        <p:nvPr/>
      </p:nvGrpSpPr>
      <p:grpSpPr>
        <a:xfrm>
          <a:off x="0" y="0"/>
          <a:ext cx="0" cy="0"/>
          <a:chOff x="0" y="0"/>
          <a:chExt cx="0" cy="0"/>
        </a:xfrm>
      </p:grpSpPr>
      <p:sp>
        <p:nvSpPr>
          <p:cNvPr id="310" name="Google Shape;310;p30"/>
          <p:cNvSpPr txBox="1"/>
          <p:nvPr>
            <p:ph type="title"/>
          </p:nvPr>
        </p:nvSpPr>
        <p:spPr>
          <a:xfrm>
            <a:off x="713225" y="677525"/>
            <a:ext cx="5094600" cy="1058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1" name="Google Shape;311;p30"/>
          <p:cNvSpPr txBox="1"/>
          <p:nvPr>
            <p:ph idx="1" type="subTitle"/>
          </p:nvPr>
        </p:nvSpPr>
        <p:spPr>
          <a:xfrm>
            <a:off x="713225" y="1841450"/>
            <a:ext cx="5094600" cy="1058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30"/>
          <p:cNvSpPr txBox="1"/>
          <p:nvPr/>
        </p:nvSpPr>
        <p:spPr>
          <a:xfrm>
            <a:off x="713225" y="3611950"/>
            <a:ext cx="50946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b="1" lang="en" sz="1200" u="sng">
                <a:solidFill>
                  <a:schemeClr val="dk1"/>
                </a:solidFill>
                <a:latin typeface="DM Sans"/>
                <a:ea typeface="DM Sans"/>
                <a:cs typeface="DM Sans"/>
                <a:sym typeface="DM Sans"/>
                <a:hlinkClick r:id="rId2">
                  <a:extLst>
                    <a:ext uri="{A12FA001-AC4F-418D-AE19-62706E023703}">
                      <ahyp:hlinkClr val="tx"/>
                    </a:ext>
                  </a:extLst>
                </a:hlinkClick>
              </a:rPr>
              <a:t>Slidesgo</a:t>
            </a:r>
            <a:r>
              <a:rPr lang="en" sz="1200">
                <a:solidFill>
                  <a:schemeClr val="dk1"/>
                </a:solidFill>
                <a:latin typeface="DM Sans"/>
                <a:ea typeface="DM Sans"/>
                <a:cs typeface="DM Sans"/>
                <a:sym typeface="DM Sans"/>
              </a:rPr>
              <a:t>, and includes icons by </a:t>
            </a:r>
            <a:r>
              <a:rPr b="1" lang="en" sz="1200" u="sng">
                <a:solidFill>
                  <a:schemeClr val="dk1"/>
                </a:solidFill>
                <a:latin typeface="DM Sans"/>
                <a:ea typeface="DM Sans"/>
                <a:cs typeface="DM Sans"/>
                <a:sym typeface="DM Sans"/>
                <a:hlinkClick r:id="rId3">
                  <a:extLst>
                    <a:ext uri="{A12FA001-AC4F-418D-AE19-62706E023703}">
                      <ahyp:hlinkClr val="tx"/>
                    </a:ext>
                  </a:extLst>
                </a:hlinkClick>
              </a:rPr>
              <a:t>Flaticon</a:t>
            </a:r>
            <a:r>
              <a:rPr lang="en" sz="1200">
                <a:solidFill>
                  <a:schemeClr val="dk1"/>
                </a:solidFill>
                <a:latin typeface="DM Sans"/>
                <a:ea typeface="DM Sans"/>
                <a:cs typeface="DM Sans"/>
                <a:sym typeface="DM Sans"/>
              </a:rPr>
              <a:t>, and infographics &amp; images by </a:t>
            </a:r>
            <a:r>
              <a:rPr b="1" lang="en" sz="1200" u="sng">
                <a:solidFill>
                  <a:schemeClr val="dk1"/>
                </a:solidFill>
                <a:latin typeface="DM Sans"/>
                <a:ea typeface="DM Sans"/>
                <a:cs typeface="DM Sans"/>
                <a:sym typeface="DM Sans"/>
                <a:hlinkClick r:id="rId4">
                  <a:extLst>
                    <a:ext uri="{A12FA001-AC4F-418D-AE19-62706E023703}">
                      <ahyp:hlinkClr val="tx"/>
                    </a:ext>
                  </a:extLst>
                </a:hlinkClick>
              </a:rPr>
              <a:t>Freepik</a:t>
            </a:r>
            <a:r>
              <a:rPr lang="en" sz="1200" u="sng">
                <a:solidFill>
                  <a:schemeClr val="dk1"/>
                </a:solidFill>
                <a:latin typeface="DM Sans"/>
                <a:ea typeface="DM Sans"/>
                <a:cs typeface="DM Sans"/>
                <a:sym typeface="DM Sans"/>
              </a:rPr>
              <a:t> </a:t>
            </a:r>
            <a:endParaRPr b="1" sz="1200" u="sng">
              <a:solidFill>
                <a:schemeClr val="dk1"/>
              </a:solidFill>
              <a:latin typeface="DM Sans"/>
              <a:ea typeface="DM Sans"/>
              <a:cs typeface="DM Sans"/>
              <a:sym typeface="DM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grpSp>
        <p:nvGrpSpPr>
          <p:cNvPr id="16" name="Google Shape;16;p4"/>
          <p:cNvGrpSpPr/>
          <p:nvPr/>
        </p:nvGrpSpPr>
        <p:grpSpPr>
          <a:xfrm>
            <a:off x="-247298" y="-446215"/>
            <a:ext cx="9638600" cy="6030088"/>
            <a:chOff x="-247298" y="-446215"/>
            <a:chExt cx="9638600" cy="6030088"/>
          </a:xfrm>
        </p:grpSpPr>
        <p:sp>
          <p:nvSpPr>
            <p:cNvPr id="17" name="Google Shape;17;p4"/>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 name="Google Shape;26;p4"/>
          <p:cNvSpPr txBox="1"/>
          <p:nvPr>
            <p:ph idx="1" type="body"/>
          </p:nvPr>
        </p:nvSpPr>
        <p:spPr>
          <a:xfrm>
            <a:off x="720000" y="1215751"/>
            <a:ext cx="7704000" cy="39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13"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
            <p:cNvSpPr/>
            <p:nvPr/>
          </p:nvSpPr>
          <p:spPr>
            <a:xfrm>
              <a:off x="-12558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flipH="1" rot="10800000">
              <a:off x="346967"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rot="10800000">
              <a:off x="7958317" y="-4286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p:nvPr/>
          </p:nvSpPr>
          <p:spPr>
            <a:xfrm rot="10800000">
              <a:off x="855260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1"/>
            <p:cNvSpPr/>
            <p:nvPr/>
          </p:nvSpPr>
          <p:spPr>
            <a:xfrm>
              <a:off x="8430777"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p:cNvSpPr/>
            <p:nvPr/>
          </p:nvSpPr>
          <p:spPr>
            <a:xfrm>
              <a:off x="8430767"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23"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flipH="1" rot="10800000">
                <a:off x="-266661"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2"/>
              <p:cNvSpPr/>
              <p:nvPr/>
            </p:nvSpPr>
            <p:spPr>
              <a:xfrm>
                <a:off x="-90736"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2"/>
              <p:cNvSpPr/>
              <p:nvPr/>
            </p:nvSpPr>
            <p:spPr>
              <a:xfrm>
                <a:off x="-476796"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2"/>
              <p:cNvSpPr/>
              <p:nvPr/>
            </p:nvSpPr>
            <p:spPr>
              <a:xfrm rot="10800000">
                <a:off x="8571944"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2"/>
              <p:cNvSpPr/>
              <p:nvPr/>
            </p:nvSpPr>
            <p:spPr>
              <a:xfrm flipH="1">
                <a:off x="8396019"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2"/>
              <p:cNvSpPr/>
              <p:nvPr/>
            </p:nvSpPr>
            <p:spPr>
              <a:xfrm flipH="1">
                <a:off x="8782079"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
              <p:cNvSpPr/>
              <p:nvPr/>
            </p:nvSpPr>
            <p:spPr>
              <a:xfrm rot="10800000">
                <a:off x="8009979"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 name="Google Shape;333;p32"/>
            <p:cNvSpPr/>
            <p:nvPr/>
          </p:nvSpPr>
          <p:spPr>
            <a:xfrm flipH="1" rot="10800000">
              <a:off x="293867"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grpSp>
        <p:nvGrpSpPr>
          <p:cNvPr id="28" name="Google Shape;28;p5"/>
          <p:cNvGrpSpPr/>
          <p:nvPr/>
        </p:nvGrpSpPr>
        <p:grpSpPr>
          <a:xfrm>
            <a:off x="-247298" y="-446215"/>
            <a:ext cx="9638600" cy="6030088"/>
            <a:chOff x="-247298" y="-446215"/>
            <a:chExt cx="9638600" cy="6030088"/>
          </a:xfrm>
        </p:grpSpPr>
        <p:sp>
          <p:nvSpPr>
            <p:cNvPr id="29" name="Google Shape;29;p5"/>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flipH="1" rot="10800000">
              <a:off x="29354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10800000">
              <a:off x="855259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rot="10800000">
              <a:off x="8011752"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5"/>
          <p:cNvSpPr txBox="1"/>
          <p:nvPr>
            <p:ph idx="1" type="subTitle"/>
          </p:nvPr>
        </p:nvSpPr>
        <p:spPr>
          <a:xfrm>
            <a:off x="5055284" y="356257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9" name="Google Shape;39;p5"/>
          <p:cNvSpPr txBox="1"/>
          <p:nvPr>
            <p:ph idx="2" type="subTitle"/>
          </p:nvPr>
        </p:nvSpPr>
        <p:spPr>
          <a:xfrm>
            <a:off x="1583300" y="356257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 name="Google Shape;40;p5"/>
          <p:cNvSpPr txBox="1"/>
          <p:nvPr>
            <p:ph idx="3" type="subTitle"/>
          </p:nvPr>
        </p:nvSpPr>
        <p:spPr>
          <a:xfrm>
            <a:off x="50552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41" name="Google Shape;41;p5"/>
          <p:cNvSpPr txBox="1"/>
          <p:nvPr>
            <p:ph idx="4" type="subTitle"/>
          </p:nvPr>
        </p:nvSpPr>
        <p:spPr>
          <a:xfrm>
            <a:off x="15830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grpSp>
        <p:nvGrpSpPr>
          <p:cNvPr id="43" name="Google Shape;43;p6"/>
          <p:cNvGrpSpPr/>
          <p:nvPr/>
        </p:nvGrpSpPr>
        <p:grpSpPr>
          <a:xfrm>
            <a:off x="-247298" y="-284290"/>
            <a:ext cx="9638600" cy="5868163"/>
            <a:chOff x="-247298" y="-284290"/>
            <a:chExt cx="9638600" cy="5868163"/>
          </a:xfrm>
        </p:grpSpPr>
        <p:sp>
          <p:nvSpPr>
            <p:cNvPr id="44" name="Google Shape;44;p6"/>
            <p:cNvSpPr/>
            <p:nvPr/>
          </p:nvSpPr>
          <p:spPr>
            <a:xfrm>
              <a:off x="-247298"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29354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flipH="1">
              <a:off x="8552592"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flipH="1">
              <a:off x="8011752"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flipH="1" rot="10800000">
              <a:off x="-125473" y="12348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flipH="1" rot="10800000">
              <a:off x="-125483" y="-2842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flipH="1" rot="10800000">
              <a:off x="8424002" y="12348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flipH="1" rot="10800000">
              <a:off x="8423992" y="-2842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7"/>
          <p:cNvSpPr txBox="1"/>
          <p:nvPr>
            <p:ph type="title"/>
          </p:nvPr>
        </p:nvSpPr>
        <p:spPr>
          <a:xfrm>
            <a:off x="720000" y="445025"/>
            <a:ext cx="55497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 name="Google Shape;55;p7"/>
          <p:cNvSpPr txBox="1"/>
          <p:nvPr>
            <p:ph idx="1" type="subTitle"/>
          </p:nvPr>
        </p:nvSpPr>
        <p:spPr>
          <a:xfrm>
            <a:off x="720000" y="1652075"/>
            <a:ext cx="4294800" cy="2133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6" name="Shape 56"/>
        <p:cNvGrpSpPr/>
        <p:nvPr/>
      </p:nvGrpSpPr>
      <p:grpSpPr>
        <a:xfrm>
          <a:off x="0" y="0"/>
          <a:ext cx="0" cy="0"/>
          <a:chOff x="0" y="0"/>
          <a:chExt cx="0" cy="0"/>
        </a:xfrm>
      </p:grpSpPr>
      <p:sp>
        <p:nvSpPr>
          <p:cNvPr id="57" name="Google Shape;57;p8"/>
          <p:cNvSpPr txBox="1"/>
          <p:nvPr>
            <p:ph type="title"/>
          </p:nvPr>
        </p:nvSpPr>
        <p:spPr>
          <a:xfrm>
            <a:off x="4292275" y="1663850"/>
            <a:ext cx="4138500" cy="1815900"/>
          </a:xfrm>
          <a:prstGeom prst="rect">
            <a:avLst/>
          </a:prstGeom>
        </p:spPr>
        <p:txBody>
          <a:bodyPr anchorCtr="0" anchor="ctr" bIns="91425" lIns="91425" spcFirstLastPara="1" rIns="91425" wrap="square" tIns="91425">
            <a:noAutofit/>
          </a:bodyPr>
          <a:lstStyle>
            <a:lvl1pPr lvl="0" algn="l">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8" name="Shape 58"/>
        <p:cNvGrpSpPr/>
        <p:nvPr/>
      </p:nvGrpSpPr>
      <p:grpSpPr>
        <a:xfrm>
          <a:off x="0" y="0"/>
          <a:ext cx="0" cy="0"/>
          <a:chOff x="0" y="0"/>
          <a:chExt cx="0" cy="0"/>
        </a:xfrm>
      </p:grpSpPr>
      <p:sp>
        <p:nvSpPr>
          <p:cNvPr id="59" name="Google Shape;59;p9"/>
          <p:cNvSpPr txBox="1"/>
          <p:nvPr>
            <p:ph type="title"/>
          </p:nvPr>
        </p:nvSpPr>
        <p:spPr>
          <a:xfrm>
            <a:off x="3862975" y="1655500"/>
            <a:ext cx="4567800" cy="1161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sz="6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0" name="Google Shape;60;p9"/>
          <p:cNvSpPr txBox="1"/>
          <p:nvPr>
            <p:ph idx="1" type="subTitle"/>
          </p:nvPr>
        </p:nvSpPr>
        <p:spPr>
          <a:xfrm>
            <a:off x="3862975" y="2816925"/>
            <a:ext cx="4567800" cy="671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10"/>
          <p:cNvSpPr/>
          <p:nvPr>
            <p:ph idx="2" type="pic"/>
          </p:nvPr>
        </p:nvSpPr>
        <p:spPr>
          <a:xfrm>
            <a:off x="-25" y="-13725"/>
            <a:ext cx="9144000" cy="5157300"/>
          </a:xfrm>
          <a:prstGeom prst="rect">
            <a:avLst/>
          </a:prstGeom>
          <a:noFill/>
          <a:ln>
            <a:noFill/>
          </a:ln>
        </p:spPr>
      </p:sp>
      <p:sp>
        <p:nvSpPr>
          <p:cNvPr id="63" name="Google Shape;63;p10"/>
          <p:cNvSpPr txBox="1"/>
          <p:nvPr>
            <p:ph type="title"/>
          </p:nvPr>
        </p:nvSpPr>
        <p:spPr>
          <a:xfrm>
            <a:off x="720000" y="3942625"/>
            <a:ext cx="7704000" cy="6444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Outfit"/>
              <a:buNone/>
              <a:defRPr b="1" sz="3500">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indent="-317500" lvl="1" marL="914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3"/>
          <p:cNvSpPr txBox="1"/>
          <p:nvPr>
            <p:ph type="ctrTitle"/>
          </p:nvPr>
        </p:nvSpPr>
        <p:spPr>
          <a:xfrm>
            <a:off x="713225" y="394000"/>
            <a:ext cx="4350300" cy="238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Does Smoking Habits or Sex Affect Medical Costs?</a:t>
            </a:r>
            <a:endParaRPr sz="4000"/>
          </a:p>
        </p:txBody>
      </p:sp>
      <p:sp>
        <p:nvSpPr>
          <p:cNvPr id="339" name="Google Shape;339;p33"/>
          <p:cNvSpPr txBox="1"/>
          <p:nvPr>
            <p:ph idx="1" type="subTitle"/>
          </p:nvPr>
        </p:nvSpPr>
        <p:spPr>
          <a:xfrm>
            <a:off x="713225" y="3008200"/>
            <a:ext cx="4160700" cy="4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Caden Baumgartner &amp; Emma Shay</a:t>
            </a:r>
            <a:endParaRPr/>
          </a:p>
        </p:txBody>
      </p:sp>
      <p:cxnSp>
        <p:nvCxnSpPr>
          <p:cNvPr id="340" name="Google Shape;340;p33"/>
          <p:cNvCxnSpPr/>
          <p:nvPr/>
        </p:nvCxnSpPr>
        <p:spPr>
          <a:xfrm>
            <a:off x="823425" y="987213"/>
            <a:ext cx="373500" cy="0"/>
          </a:xfrm>
          <a:prstGeom prst="straightConnector1">
            <a:avLst/>
          </a:prstGeom>
          <a:noFill/>
          <a:ln cap="flat" cmpd="sng" w="19050">
            <a:solidFill>
              <a:schemeClr val="dk1"/>
            </a:solidFill>
            <a:prstDash val="solid"/>
            <a:round/>
            <a:headEnd len="med" w="med" type="none"/>
            <a:tailEnd len="med" w="med" type="none"/>
          </a:ln>
        </p:spPr>
      </p:cxnSp>
      <p:grpSp>
        <p:nvGrpSpPr>
          <p:cNvPr id="341" name="Google Shape;341;p33"/>
          <p:cNvGrpSpPr/>
          <p:nvPr/>
        </p:nvGrpSpPr>
        <p:grpSpPr>
          <a:xfrm>
            <a:off x="5115337" y="-428624"/>
            <a:ext cx="4275118" cy="6450405"/>
            <a:chOff x="5115337" y="-428624"/>
            <a:chExt cx="4275118" cy="6450405"/>
          </a:xfrm>
        </p:grpSpPr>
        <p:sp>
          <p:nvSpPr>
            <p:cNvPr id="342" name="Google Shape;342;p33"/>
            <p:cNvSpPr/>
            <p:nvPr/>
          </p:nvSpPr>
          <p:spPr>
            <a:xfrm flipH="1" rot="10800000">
              <a:off x="8492525" y="-1927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3"/>
            <p:cNvSpPr/>
            <p:nvPr/>
          </p:nvSpPr>
          <p:spPr>
            <a:xfrm>
              <a:off x="8551745" y="326783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3"/>
            <p:cNvSpPr/>
            <p:nvPr/>
          </p:nvSpPr>
          <p:spPr>
            <a:xfrm>
              <a:off x="6606686" y="25473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3"/>
            <p:cNvSpPr/>
            <p:nvPr/>
          </p:nvSpPr>
          <p:spPr>
            <a:xfrm>
              <a:off x="7103477" y="-1533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3"/>
            <p:cNvSpPr/>
            <p:nvPr/>
          </p:nvSpPr>
          <p:spPr>
            <a:xfrm>
              <a:off x="6684072" y="3184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3"/>
            <p:cNvSpPr/>
            <p:nvPr/>
          </p:nvSpPr>
          <p:spPr>
            <a:xfrm>
              <a:off x="6109895" y="11940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3"/>
            <p:cNvSpPr/>
            <p:nvPr/>
          </p:nvSpPr>
          <p:spPr>
            <a:xfrm>
              <a:off x="6109895" y="6977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3"/>
            <p:cNvSpPr/>
            <p:nvPr/>
          </p:nvSpPr>
          <p:spPr>
            <a:xfrm>
              <a:off x="7587339" y="1194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3"/>
            <p:cNvSpPr/>
            <p:nvPr/>
          </p:nvSpPr>
          <p:spPr>
            <a:xfrm>
              <a:off x="5634170" y="-42862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3"/>
            <p:cNvSpPr/>
            <p:nvPr/>
          </p:nvSpPr>
          <p:spPr>
            <a:xfrm>
              <a:off x="7017892" y="20750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3"/>
            <p:cNvSpPr/>
            <p:nvPr/>
          </p:nvSpPr>
          <p:spPr>
            <a:xfrm>
              <a:off x="5193798" y="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3"/>
            <p:cNvSpPr/>
            <p:nvPr/>
          </p:nvSpPr>
          <p:spPr>
            <a:xfrm>
              <a:off x="8068891" y="16222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3"/>
            <p:cNvSpPr/>
            <p:nvPr/>
          </p:nvSpPr>
          <p:spPr>
            <a:xfrm flipH="1" rot="10800000">
              <a:off x="5115337" y="36559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3"/>
            <p:cNvSpPr/>
            <p:nvPr/>
          </p:nvSpPr>
          <p:spPr>
            <a:xfrm flipH="1" rot="10800000">
              <a:off x="6606680" y="392470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3"/>
            <p:cNvSpPr/>
            <p:nvPr/>
          </p:nvSpPr>
          <p:spPr>
            <a:xfrm flipH="1" rot="10800000">
              <a:off x="5983934" y="50536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3"/>
            <p:cNvSpPr/>
            <p:nvPr/>
          </p:nvSpPr>
          <p:spPr>
            <a:xfrm flipH="1" rot="10800000">
              <a:off x="7178797" y="35333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3"/>
            <p:cNvSpPr/>
            <p:nvPr/>
          </p:nvSpPr>
          <p:spPr>
            <a:xfrm flipH="1" rot="10800000">
              <a:off x="6606686" y="460940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3"/>
            <p:cNvSpPr/>
            <p:nvPr/>
          </p:nvSpPr>
          <p:spPr>
            <a:xfrm flipH="1" rot="10800000">
              <a:off x="5526543" y="412830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3"/>
            <p:cNvSpPr/>
            <p:nvPr/>
          </p:nvSpPr>
          <p:spPr>
            <a:xfrm>
              <a:off x="8117298" y="285223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3"/>
            <p:cNvSpPr/>
            <p:nvPr/>
          </p:nvSpPr>
          <p:spPr>
            <a:xfrm>
              <a:off x="8172542" y="30360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2"/>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Error and Alpha</a:t>
            </a:r>
            <a:endParaRPr/>
          </a:p>
        </p:txBody>
      </p:sp>
      <p:sp>
        <p:nvSpPr>
          <p:cNvPr id="497" name="Google Shape;497;p42"/>
          <p:cNvSpPr txBox="1"/>
          <p:nvPr>
            <p:ph idx="1" type="subTitle"/>
          </p:nvPr>
        </p:nvSpPr>
        <p:spPr>
          <a:xfrm>
            <a:off x="4657100" y="1232650"/>
            <a:ext cx="3398400" cy="18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Type 2 Error</a:t>
            </a:r>
            <a:endParaRPr b="1"/>
          </a:p>
          <a:p>
            <a:pPr indent="-317500" lvl="0" marL="457200" rtl="0" algn="l">
              <a:spcBef>
                <a:spcPts val="0"/>
              </a:spcBef>
              <a:spcAft>
                <a:spcPts val="0"/>
              </a:spcAft>
              <a:buSzPts val="1400"/>
              <a:buChar char="●"/>
            </a:pPr>
            <a:r>
              <a:rPr lang="en"/>
              <a:t>We fail to reject the null </a:t>
            </a:r>
            <a:r>
              <a:rPr lang="en"/>
              <a:t>hypothesis</a:t>
            </a:r>
            <a:r>
              <a:rPr lang="en"/>
              <a:t> even though it should have been rejected. </a:t>
            </a:r>
            <a:endParaRPr/>
          </a:p>
          <a:p>
            <a:pPr indent="-317500" lvl="0" marL="457200" rtl="0" algn="l">
              <a:spcBef>
                <a:spcPts val="0"/>
              </a:spcBef>
              <a:spcAft>
                <a:spcPts val="0"/>
              </a:spcAft>
              <a:buSzPts val="1400"/>
              <a:buChar char="●"/>
            </a:pPr>
            <a:r>
              <a:rPr lang="en"/>
              <a:t>Less dangerous but still </a:t>
            </a:r>
            <a:r>
              <a:rPr lang="en"/>
              <a:t>relevant.</a:t>
            </a:r>
            <a:endParaRPr/>
          </a:p>
        </p:txBody>
      </p:sp>
      <p:sp>
        <p:nvSpPr>
          <p:cNvPr id="498" name="Google Shape;498;p42"/>
          <p:cNvSpPr txBox="1"/>
          <p:nvPr>
            <p:ph idx="2" type="subTitle"/>
          </p:nvPr>
        </p:nvSpPr>
        <p:spPr>
          <a:xfrm>
            <a:off x="968838" y="1276150"/>
            <a:ext cx="3398400" cy="18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Type 1 Error</a:t>
            </a:r>
            <a:endParaRPr b="1"/>
          </a:p>
          <a:p>
            <a:pPr indent="-317500" lvl="0" marL="457200" rtl="0" algn="l">
              <a:spcBef>
                <a:spcPts val="0"/>
              </a:spcBef>
              <a:spcAft>
                <a:spcPts val="0"/>
              </a:spcAft>
              <a:buSzPts val="1400"/>
              <a:buChar char="●"/>
            </a:pPr>
            <a:r>
              <a:rPr lang="en"/>
              <a:t>We reject the null hypothesis when it should not have been rejected.</a:t>
            </a:r>
            <a:endParaRPr/>
          </a:p>
          <a:p>
            <a:pPr indent="-317500" lvl="0" marL="457200" rtl="0" algn="l">
              <a:spcBef>
                <a:spcPts val="0"/>
              </a:spcBef>
              <a:spcAft>
                <a:spcPts val="0"/>
              </a:spcAft>
              <a:buSzPts val="1400"/>
              <a:buChar char="●"/>
            </a:pPr>
            <a:r>
              <a:rPr lang="en"/>
              <a:t>More dangerous so more important to avoid.</a:t>
            </a:r>
            <a:endParaRPr/>
          </a:p>
          <a:p>
            <a:pPr indent="0" lvl="0" marL="0" rtl="0" algn="l">
              <a:spcBef>
                <a:spcPts val="0"/>
              </a:spcBef>
              <a:spcAft>
                <a:spcPts val="0"/>
              </a:spcAft>
              <a:buNone/>
            </a:pPr>
            <a:r>
              <a:t/>
            </a:r>
            <a:endParaRPr/>
          </a:p>
        </p:txBody>
      </p:sp>
      <p:sp>
        <p:nvSpPr>
          <p:cNvPr id="499" name="Google Shape;499;p42"/>
          <p:cNvSpPr txBox="1"/>
          <p:nvPr/>
        </p:nvSpPr>
        <p:spPr>
          <a:xfrm>
            <a:off x="1336950" y="3266600"/>
            <a:ext cx="6470100" cy="9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DM Sans"/>
                <a:ea typeface="DM Sans"/>
                <a:cs typeface="DM Sans"/>
                <a:sym typeface="DM Sans"/>
              </a:rPr>
              <a:t>Our Data</a:t>
            </a:r>
            <a:endParaRPr b="1">
              <a:solidFill>
                <a:schemeClr val="dk1"/>
              </a:solidFill>
              <a:latin typeface="DM Sans"/>
              <a:ea typeface="DM Sans"/>
              <a:cs typeface="DM Sans"/>
              <a:sym typeface="DM Sans"/>
            </a:endParaRPr>
          </a:p>
          <a:p>
            <a:pPr indent="0" lvl="0" marL="0" rtl="0" algn="l">
              <a:spcBef>
                <a:spcPts val="0"/>
              </a:spcBef>
              <a:spcAft>
                <a:spcPts val="0"/>
              </a:spcAft>
              <a:buNone/>
            </a:pPr>
            <a:r>
              <a:rPr lang="en">
                <a:solidFill>
                  <a:schemeClr val="dk1"/>
                </a:solidFill>
                <a:latin typeface="DM Sans"/>
                <a:ea typeface="DM Sans"/>
                <a:cs typeface="DM Sans"/>
                <a:sym typeface="DM Sans"/>
              </a:rPr>
              <a:t>This data although important, is not life threatening (like a medication would be) so it is acceptable to reject the null at a p-value of 0.03. </a:t>
            </a:r>
            <a:endParaRPr>
              <a:solidFill>
                <a:schemeClr val="dk1"/>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3"/>
          <p:cNvSpPr txBox="1"/>
          <p:nvPr>
            <p:ph type="title"/>
          </p:nvPr>
        </p:nvSpPr>
        <p:spPr>
          <a:xfrm>
            <a:off x="720000" y="238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Hypothesis Test Smoking vs. Charges  Output:</a:t>
            </a:r>
            <a:endParaRPr sz="2800"/>
          </a:p>
        </p:txBody>
      </p:sp>
      <p:sp>
        <p:nvSpPr>
          <p:cNvPr id="505" name="Google Shape;505;p43"/>
          <p:cNvSpPr txBox="1"/>
          <p:nvPr>
            <p:ph idx="2" type="subTitle"/>
          </p:nvPr>
        </p:nvSpPr>
        <p:spPr>
          <a:xfrm>
            <a:off x="1076550" y="3190025"/>
            <a:ext cx="6990900" cy="1348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Null Hypothesis: There is no difference in medical charges for smokers and non-smokers.</a:t>
            </a:r>
            <a:endParaRPr/>
          </a:p>
          <a:p>
            <a:pPr indent="-317500" lvl="0" marL="457200" rtl="0" algn="l">
              <a:spcBef>
                <a:spcPts val="0"/>
              </a:spcBef>
              <a:spcAft>
                <a:spcPts val="0"/>
              </a:spcAft>
              <a:buSzPts val="1400"/>
              <a:buChar char="●"/>
            </a:pPr>
            <a:r>
              <a:rPr lang="en"/>
              <a:t>Alternative Hypothesis: There is a difference in medical charges for smokers and non-smokers.</a:t>
            </a:r>
            <a:endParaRPr/>
          </a:p>
          <a:p>
            <a:pPr indent="0" lvl="0" marL="0" rtl="0" algn="l">
              <a:spcBef>
                <a:spcPts val="0"/>
              </a:spcBef>
              <a:spcAft>
                <a:spcPts val="0"/>
              </a:spcAft>
              <a:buNone/>
            </a:pPr>
            <a:r>
              <a:t/>
            </a:r>
            <a:endParaRPr/>
          </a:p>
        </p:txBody>
      </p:sp>
      <p:pic>
        <p:nvPicPr>
          <p:cNvPr id="506" name="Google Shape;506;p43"/>
          <p:cNvPicPr preferRelativeResize="0"/>
          <p:nvPr/>
        </p:nvPicPr>
        <p:blipFill>
          <a:blip r:embed="rId3">
            <a:alphaModFix/>
          </a:blip>
          <a:stretch>
            <a:fillRect/>
          </a:stretch>
        </p:blipFill>
        <p:spPr>
          <a:xfrm>
            <a:off x="152400" y="963500"/>
            <a:ext cx="8839199" cy="1884892"/>
          </a:xfrm>
          <a:prstGeom prst="rect">
            <a:avLst/>
          </a:prstGeom>
          <a:noFill/>
          <a:ln cap="flat" cmpd="sng" w="38100">
            <a:solidFill>
              <a:schemeClr val="dk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4"/>
          <p:cNvSpPr txBox="1"/>
          <p:nvPr/>
        </p:nvSpPr>
        <p:spPr>
          <a:xfrm>
            <a:off x="941800" y="1215825"/>
            <a:ext cx="7421700" cy="1523700"/>
          </a:xfrm>
          <a:prstGeom prst="rect">
            <a:avLst/>
          </a:prstGeom>
          <a:noFill/>
          <a:ln>
            <a:noFill/>
          </a:ln>
        </p:spPr>
        <p:txBody>
          <a:bodyPr anchorCtr="0" anchor="t" bIns="91425" lIns="91425" spcFirstLastPara="1" rIns="91425" wrap="square" tIns="91425">
            <a:spAutoFit/>
          </a:bodyPr>
          <a:lstStyle/>
          <a:p>
            <a:pPr indent="-323850" lvl="0" marL="457200" rtl="0" algn="l">
              <a:lnSpc>
                <a:spcPct val="160000"/>
              </a:lnSpc>
              <a:spcBef>
                <a:spcPts val="1600"/>
              </a:spcBef>
              <a:spcAft>
                <a:spcPts val="0"/>
              </a:spcAft>
              <a:buClr>
                <a:schemeClr val="dk1"/>
              </a:buClr>
              <a:buSzPts val="1500"/>
              <a:buFont typeface="DM Sans"/>
              <a:buChar char="●"/>
            </a:pPr>
            <a:r>
              <a:rPr lang="en" sz="1500">
                <a:solidFill>
                  <a:schemeClr val="dk1"/>
                </a:solidFill>
                <a:latin typeface="DM Sans"/>
                <a:ea typeface="DM Sans"/>
                <a:cs typeface="DM Sans"/>
                <a:sym typeface="DM Sans"/>
              </a:rPr>
              <a:t>The calculated confidence intervals for both hypothesis tests were negative.</a:t>
            </a:r>
            <a:endParaRPr sz="1500">
              <a:solidFill>
                <a:schemeClr val="dk1"/>
              </a:solidFill>
              <a:latin typeface="DM Sans"/>
              <a:ea typeface="DM Sans"/>
              <a:cs typeface="DM Sans"/>
              <a:sym typeface="DM Sans"/>
            </a:endParaRPr>
          </a:p>
          <a:p>
            <a:pPr indent="-323850" lvl="0" marL="457200" rtl="0" algn="l">
              <a:lnSpc>
                <a:spcPct val="160000"/>
              </a:lnSpc>
              <a:spcBef>
                <a:spcPts val="0"/>
              </a:spcBef>
              <a:spcAft>
                <a:spcPts val="0"/>
              </a:spcAft>
              <a:buClr>
                <a:schemeClr val="dk1"/>
              </a:buClr>
              <a:buSzPts val="1500"/>
              <a:buFont typeface="DM Sans"/>
              <a:buChar char="●"/>
            </a:pPr>
            <a:r>
              <a:rPr lang="en" sz="1500">
                <a:solidFill>
                  <a:schemeClr val="dk1"/>
                </a:solidFill>
                <a:latin typeface="DM Sans"/>
                <a:ea typeface="DM Sans"/>
                <a:cs typeface="DM Sans"/>
                <a:sym typeface="DM Sans"/>
              </a:rPr>
              <a:t>This is due to the fact that the confidence interval represents the difference between the means. So even though the data (charges, sex) and (charges, smoker) were all positive, the difference in the means was negative. </a:t>
            </a:r>
            <a:endParaRPr sz="1500">
              <a:solidFill>
                <a:schemeClr val="dk1"/>
              </a:solidFill>
              <a:latin typeface="DM Sans"/>
              <a:ea typeface="DM Sans"/>
              <a:cs typeface="DM Sans"/>
              <a:sym typeface="DM Sans"/>
            </a:endParaRPr>
          </a:p>
        </p:txBody>
      </p:sp>
      <p:sp>
        <p:nvSpPr>
          <p:cNvPr id="512" name="Google Shape;512;p44"/>
          <p:cNvSpPr txBox="1"/>
          <p:nvPr>
            <p:ph type="title"/>
          </p:nvPr>
        </p:nvSpPr>
        <p:spPr>
          <a:xfrm>
            <a:off x="720000" y="238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Negative Confidence Intervals?</a:t>
            </a:r>
            <a:endParaRPr sz="2800"/>
          </a:p>
        </p:txBody>
      </p:sp>
      <p:pic>
        <p:nvPicPr>
          <p:cNvPr id="513" name="Google Shape;513;p44"/>
          <p:cNvPicPr preferRelativeResize="0"/>
          <p:nvPr/>
        </p:nvPicPr>
        <p:blipFill>
          <a:blip r:embed="rId3">
            <a:alphaModFix/>
          </a:blip>
          <a:stretch>
            <a:fillRect/>
          </a:stretch>
        </p:blipFill>
        <p:spPr>
          <a:xfrm>
            <a:off x="1326700" y="3149700"/>
            <a:ext cx="2762250" cy="352425"/>
          </a:xfrm>
          <a:prstGeom prst="rect">
            <a:avLst/>
          </a:prstGeom>
          <a:noFill/>
          <a:ln cap="flat" cmpd="sng" w="38100">
            <a:solidFill>
              <a:schemeClr val="dk2"/>
            </a:solidFill>
            <a:prstDash val="solid"/>
            <a:round/>
            <a:headEnd len="sm" w="sm" type="none"/>
            <a:tailEnd len="sm" w="sm" type="none"/>
          </a:ln>
        </p:spPr>
      </p:pic>
      <p:pic>
        <p:nvPicPr>
          <p:cNvPr id="514" name="Google Shape;514;p44"/>
          <p:cNvPicPr preferRelativeResize="0"/>
          <p:nvPr/>
        </p:nvPicPr>
        <p:blipFill>
          <a:blip r:embed="rId4">
            <a:alphaModFix/>
          </a:blip>
          <a:stretch>
            <a:fillRect/>
          </a:stretch>
        </p:blipFill>
        <p:spPr>
          <a:xfrm>
            <a:off x="5143250" y="3125888"/>
            <a:ext cx="2828925" cy="352425"/>
          </a:xfrm>
          <a:prstGeom prst="rect">
            <a:avLst/>
          </a:prstGeom>
          <a:noFill/>
          <a:ln cap="flat" cmpd="sng" w="38100">
            <a:solidFill>
              <a:schemeClr val="dk2"/>
            </a:solidFill>
            <a:prstDash val="solid"/>
            <a:round/>
            <a:headEnd len="sm" w="sm" type="none"/>
            <a:tailEnd len="sm" w="sm" type="none"/>
          </a:ln>
        </p:spPr>
      </p:pic>
      <p:sp>
        <p:nvSpPr>
          <p:cNvPr id="515" name="Google Shape;515;p44"/>
          <p:cNvSpPr txBox="1"/>
          <p:nvPr/>
        </p:nvSpPr>
        <p:spPr>
          <a:xfrm>
            <a:off x="1962075" y="3533375"/>
            <a:ext cx="2008200" cy="2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dk1"/>
                </a:solidFill>
                <a:latin typeface="DM Sans"/>
                <a:ea typeface="DM Sans"/>
                <a:cs typeface="DM Sans"/>
                <a:sym typeface="DM Sans"/>
              </a:rPr>
              <a:t>Identified Sex</a:t>
            </a:r>
            <a:endParaRPr i="1">
              <a:solidFill>
                <a:schemeClr val="dk1"/>
              </a:solidFill>
              <a:latin typeface="DM Sans"/>
              <a:ea typeface="DM Sans"/>
              <a:cs typeface="DM Sans"/>
              <a:sym typeface="DM Sans"/>
            </a:endParaRPr>
          </a:p>
        </p:txBody>
      </p:sp>
      <p:sp>
        <p:nvSpPr>
          <p:cNvPr id="516" name="Google Shape;516;p44"/>
          <p:cNvSpPr txBox="1"/>
          <p:nvPr/>
        </p:nvSpPr>
        <p:spPr>
          <a:xfrm>
            <a:off x="5794200" y="3533375"/>
            <a:ext cx="2008200" cy="2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dk1"/>
                </a:solidFill>
                <a:latin typeface="DM Sans"/>
                <a:ea typeface="DM Sans"/>
                <a:cs typeface="DM Sans"/>
                <a:sym typeface="DM Sans"/>
              </a:rPr>
              <a:t>Smoking Habits</a:t>
            </a:r>
            <a:endParaRPr i="1">
              <a:solidFill>
                <a:schemeClr val="dk1"/>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5"/>
          <p:cNvSpPr txBox="1"/>
          <p:nvPr>
            <p:ph type="title"/>
          </p:nvPr>
        </p:nvSpPr>
        <p:spPr>
          <a:xfrm>
            <a:off x="713225" y="2384250"/>
            <a:ext cx="4344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522" name="Google Shape;522;p45"/>
          <p:cNvSpPr txBox="1"/>
          <p:nvPr>
            <p:ph idx="2" type="title"/>
          </p:nvPr>
        </p:nvSpPr>
        <p:spPr>
          <a:xfrm>
            <a:off x="713225" y="1468350"/>
            <a:ext cx="12642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grpSp>
        <p:nvGrpSpPr>
          <p:cNvPr id="523" name="Google Shape;523;p45"/>
          <p:cNvGrpSpPr/>
          <p:nvPr/>
        </p:nvGrpSpPr>
        <p:grpSpPr>
          <a:xfrm>
            <a:off x="5104880" y="-153372"/>
            <a:ext cx="4218588" cy="6000577"/>
            <a:chOff x="5104880" y="-153372"/>
            <a:chExt cx="4218588" cy="6000577"/>
          </a:xfrm>
        </p:grpSpPr>
        <p:sp>
          <p:nvSpPr>
            <p:cNvPr id="524" name="Google Shape;524;p45"/>
            <p:cNvSpPr/>
            <p:nvPr/>
          </p:nvSpPr>
          <p:spPr>
            <a:xfrm>
              <a:off x="7074911" y="25473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5"/>
            <p:cNvSpPr/>
            <p:nvPr/>
          </p:nvSpPr>
          <p:spPr>
            <a:xfrm>
              <a:off x="7026089" y="-1533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5"/>
            <p:cNvSpPr/>
            <p:nvPr/>
          </p:nvSpPr>
          <p:spPr>
            <a:xfrm>
              <a:off x="6606684" y="3184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5"/>
            <p:cNvSpPr/>
            <p:nvPr/>
          </p:nvSpPr>
          <p:spPr>
            <a:xfrm>
              <a:off x="6138958" y="13708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5"/>
            <p:cNvSpPr/>
            <p:nvPr/>
          </p:nvSpPr>
          <p:spPr>
            <a:xfrm>
              <a:off x="5732458" y="8745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5"/>
            <p:cNvSpPr/>
            <p:nvPr/>
          </p:nvSpPr>
          <p:spPr>
            <a:xfrm>
              <a:off x="7480889" y="98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5"/>
            <p:cNvSpPr/>
            <p:nvPr/>
          </p:nvSpPr>
          <p:spPr>
            <a:xfrm>
              <a:off x="7074904" y="20750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5"/>
            <p:cNvSpPr/>
            <p:nvPr/>
          </p:nvSpPr>
          <p:spPr>
            <a:xfrm>
              <a:off x="7962441" y="14040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5"/>
            <p:cNvSpPr/>
            <p:nvPr/>
          </p:nvSpPr>
          <p:spPr>
            <a:xfrm flipH="1" rot="10800000">
              <a:off x="6036087" y="31249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5"/>
            <p:cNvSpPr/>
            <p:nvPr/>
          </p:nvSpPr>
          <p:spPr>
            <a:xfrm flipH="1" rot="10800000">
              <a:off x="6355205" y="41020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5"/>
            <p:cNvSpPr/>
            <p:nvPr/>
          </p:nvSpPr>
          <p:spPr>
            <a:xfrm flipH="1" rot="10800000">
              <a:off x="5732459" y="48790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5"/>
            <p:cNvSpPr/>
            <p:nvPr/>
          </p:nvSpPr>
          <p:spPr>
            <a:xfrm flipH="1" rot="10800000">
              <a:off x="6683197" y="35154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5"/>
            <p:cNvSpPr/>
            <p:nvPr/>
          </p:nvSpPr>
          <p:spPr>
            <a:xfrm flipH="1" rot="10800000">
              <a:off x="5104880"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5"/>
            <p:cNvSpPr/>
            <p:nvPr/>
          </p:nvSpPr>
          <p:spPr>
            <a:xfrm>
              <a:off x="8484758" y="243811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5"/>
            <p:cNvSpPr/>
            <p:nvPr/>
          </p:nvSpPr>
          <p:spPr>
            <a:xfrm>
              <a:off x="8038260" y="29212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5"/>
            <p:cNvSpPr/>
            <p:nvPr/>
          </p:nvSpPr>
          <p:spPr>
            <a:xfrm flipH="1" rot="10800000">
              <a:off x="7853362" y="396220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5"/>
            <p:cNvSpPr/>
            <p:nvPr/>
          </p:nvSpPr>
          <p:spPr>
            <a:xfrm flipH="1" rot="10800000">
              <a:off x="8261505"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41" name="Google Shape;541;p45"/>
          <p:cNvCxnSpPr/>
          <p:nvPr/>
        </p:nvCxnSpPr>
        <p:spPr>
          <a:xfrm>
            <a:off x="841250" y="1385850"/>
            <a:ext cx="373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46"/>
          <p:cNvSpPr/>
          <p:nvPr/>
        </p:nvSpPr>
        <p:spPr>
          <a:xfrm>
            <a:off x="-143961" y="10177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6"/>
          <p:cNvSpPr/>
          <p:nvPr/>
        </p:nvSpPr>
        <p:spPr>
          <a:xfrm>
            <a:off x="-553546" y="5219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6"/>
          <p:cNvSpPr/>
          <p:nvPr/>
        </p:nvSpPr>
        <p:spPr>
          <a:xfrm flipH="1">
            <a:off x="7868877" y="-71824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6"/>
          <p:cNvSpPr/>
          <p:nvPr/>
        </p:nvSpPr>
        <p:spPr>
          <a:xfrm flipH="1">
            <a:off x="8449194" y="10177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6"/>
          <p:cNvSpPr/>
          <p:nvPr/>
        </p:nvSpPr>
        <p:spPr>
          <a:xfrm flipH="1">
            <a:off x="8858779" y="5219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6"/>
          <p:cNvSpPr/>
          <p:nvPr/>
        </p:nvSpPr>
        <p:spPr>
          <a:xfrm rot="10800000">
            <a:off x="8323729" y="-3414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6"/>
          <p:cNvSpPr/>
          <p:nvPr/>
        </p:nvSpPr>
        <p:spPr>
          <a:xfrm flipH="1">
            <a:off x="382227" y="-71824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6"/>
          <p:cNvSpPr/>
          <p:nvPr/>
        </p:nvSpPr>
        <p:spPr>
          <a:xfrm flipH="1" rot="10800000">
            <a:off x="-18496" y="-3414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6"/>
          <p:cNvSpPr txBox="1"/>
          <p:nvPr>
            <p:ph type="title"/>
          </p:nvPr>
        </p:nvSpPr>
        <p:spPr>
          <a:xfrm>
            <a:off x="1071500" y="350775"/>
            <a:ext cx="6465900" cy="91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Did We Determine?</a:t>
            </a:r>
            <a:endParaRPr/>
          </a:p>
        </p:txBody>
      </p:sp>
      <p:sp>
        <p:nvSpPr>
          <p:cNvPr id="555" name="Google Shape;555;p46"/>
          <p:cNvSpPr txBox="1"/>
          <p:nvPr/>
        </p:nvSpPr>
        <p:spPr>
          <a:xfrm>
            <a:off x="1071500" y="1250525"/>
            <a:ext cx="7200" cy="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M Sans"/>
              <a:ea typeface="DM Sans"/>
              <a:cs typeface="DM Sans"/>
              <a:sym typeface="DM Sans"/>
            </a:endParaRPr>
          </a:p>
        </p:txBody>
      </p:sp>
      <p:sp>
        <p:nvSpPr>
          <p:cNvPr id="556" name="Google Shape;556;p46"/>
          <p:cNvSpPr txBox="1"/>
          <p:nvPr>
            <p:ph idx="4294967295" type="subTitle"/>
          </p:nvPr>
        </p:nvSpPr>
        <p:spPr>
          <a:xfrm>
            <a:off x="967800" y="1134800"/>
            <a:ext cx="6990900" cy="1348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There</a:t>
            </a:r>
            <a:r>
              <a:rPr lang="en"/>
              <a:t> is a </a:t>
            </a:r>
            <a:r>
              <a:rPr b="1" lang="en"/>
              <a:t>significant</a:t>
            </a:r>
            <a:r>
              <a:rPr lang="en"/>
              <a:t> difference in </a:t>
            </a:r>
            <a:r>
              <a:rPr lang="en"/>
              <a:t>medical charges depending on whether the individual is male or female.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There is a </a:t>
            </a:r>
            <a:r>
              <a:rPr b="1" lang="en"/>
              <a:t>significant</a:t>
            </a:r>
            <a:r>
              <a:rPr lang="en"/>
              <a:t> difference in medical charges depending on whether the individual is a smoker or a non-smoker.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We can logically assume that the average smoker pays more for medical treatment however, since the t-tests only determine </a:t>
            </a:r>
            <a:r>
              <a:rPr i="1" lang="en"/>
              <a:t>significance</a:t>
            </a:r>
            <a:r>
              <a:rPr lang="en"/>
              <a:t>, we can’t know off this test which of the two group pays significantly more in medical costs, just that it is indeed significantly different. The same applies for sex of patients. </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4"/>
          <p:cNvSpPr txBox="1"/>
          <p:nvPr>
            <p:ph type="title"/>
          </p:nvPr>
        </p:nvSpPr>
        <p:spPr>
          <a:xfrm>
            <a:off x="713225" y="2384250"/>
            <a:ext cx="4344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367" name="Google Shape;367;p34"/>
          <p:cNvSpPr txBox="1"/>
          <p:nvPr>
            <p:ph idx="2" type="title"/>
          </p:nvPr>
        </p:nvSpPr>
        <p:spPr>
          <a:xfrm>
            <a:off x="713225" y="1468350"/>
            <a:ext cx="12642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grpSp>
        <p:nvGrpSpPr>
          <p:cNvPr id="368" name="Google Shape;368;p34"/>
          <p:cNvGrpSpPr/>
          <p:nvPr/>
        </p:nvGrpSpPr>
        <p:grpSpPr>
          <a:xfrm>
            <a:off x="5104880" y="-153372"/>
            <a:ext cx="4218588" cy="6000577"/>
            <a:chOff x="5104880" y="-153372"/>
            <a:chExt cx="4218588" cy="6000577"/>
          </a:xfrm>
        </p:grpSpPr>
        <p:sp>
          <p:nvSpPr>
            <p:cNvPr id="369" name="Google Shape;369;p34"/>
            <p:cNvSpPr/>
            <p:nvPr/>
          </p:nvSpPr>
          <p:spPr>
            <a:xfrm>
              <a:off x="7074911" y="25473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4"/>
            <p:cNvSpPr/>
            <p:nvPr/>
          </p:nvSpPr>
          <p:spPr>
            <a:xfrm>
              <a:off x="7026089" y="-1533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4"/>
            <p:cNvSpPr/>
            <p:nvPr/>
          </p:nvSpPr>
          <p:spPr>
            <a:xfrm>
              <a:off x="6606684" y="3184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4"/>
            <p:cNvSpPr/>
            <p:nvPr/>
          </p:nvSpPr>
          <p:spPr>
            <a:xfrm>
              <a:off x="6138958" y="13708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4"/>
            <p:cNvSpPr/>
            <p:nvPr/>
          </p:nvSpPr>
          <p:spPr>
            <a:xfrm>
              <a:off x="5732458" y="8745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4"/>
            <p:cNvSpPr/>
            <p:nvPr/>
          </p:nvSpPr>
          <p:spPr>
            <a:xfrm>
              <a:off x="7480889" y="98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4"/>
            <p:cNvSpPr/>
            <p:nvPr/>
          </p:nvSpPr>
          <p:spPr>
            <a:xfrm>
              <a:off x="7074904" y="20750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4"/>
            <p:cNvSpPr/>
            <p:nvPr/>
          </p:nvSpPr>
          <p:spPr>
            <a:xfrm>
              <a:off x="7962441" y="14040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4"/>
            <p:cNvSpPr/>
            <p:nvPr/>
          </p:nvSpPr>
          <p:spPr>
            <a:xfrm flipH="1" rot="10800000">
              <a:off x="6036087" y="31249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4"/>
            <p:cNvSpPr/>
            <p:nvPr/>
          </p:nvSpPr>
          <p:spPr>
            <a:xfrm flipH="1" rot="10800000">
              <a:off x="6355205" y="41020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4"/>
            <p:cNvSpPr/>
            <p:nvPr/>
          </p:nvSpPr>
          <p:spPr>
            <a:xfrm flipH="1" rot="10800000">
              <a:off x="5732459" y="48790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4"/>
            <p:cNvSpPr/>
            <p:nvPr/>
          </p:nvSpPr>
          <p:spPr>
            <a:xfrm flipH="1" rot="10800000">
              <a:off x="6683197" y="35154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4"/>
            <p:cNvSpPr/>
            <p:nvPr/>
          </p:nvSpPr>
          <p:spPr>
            <a:xfrm flipH="1" rot="10800000">
              <a:off x="5104880"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4"/>
            <p:cNvSpPr/>
            <p:nvPr/>
          </p:nvSpPr>
          <p:spPr>
            <a:xfrm>
              <a:off x="8484758" y="243811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4"/>
            <p:cNvSpPr/>
            <p:nvPr/>
          </p:nvSpPr>
          <p:spPr>
            <a:xfrm>
              <a:off x="8038260" y="29212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4"/>
            <p:cNvSpPr/>
            <p:nvPr/>
          </p:nvSpPr>
          <p:spPr>
            <a:xfrm flipH="1" rot="10800000">
              <a:off x="7853362" y="396220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4"/>
            <p:cNvSpPr/>
            <p:nvPr/>
          </p:nvSpPr>
          <p:spPr>
            <a:xfrm flipH="1" rot="10800000">
              <a:off x="8261505"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86" name="Google Shape;386;p34"/>
          <p:cNvCxnSpPr/>
          <p:nvPr/>
        </p:nvCxnSpPr>
        <p:spPr>
          <a:xfrm>
            <a:off x="841250" y="1385850"/>
            <a:ext cx="373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392" name="Google Shape;392;p35"/>
          <p:cNvSpPr txBox="1"/>
          <p:nvPr>
            <p:ph idx="2" type="subTitle"/>
          </p:nvPr>
        </p:nvSpPr>
        <p:spPr>
          <a:xfrm>
            <a:off x="1099363" y="1667625"/>
            <a:ext cx="7005900" cy="1899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As actuaries, our potential paths overlap with the health sector.</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This information is relevant to real life job application, analyzing life expectancy and analyzing cost compared to factors like age, weight, sex, etc. is exactly what is expected in the field of actuarial science.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Relevant to sample data sets, just like in real life, sets rarely contain population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6"/>
          <p:cNvSpPr txBox="1"/>
          <p:nvPr>
            <p:ph type="title"/>
          </p:nvPr>
        </p:nvSpPr>
        <p:spPr>
          <a:xfrm>
            <a:off x="713225" y="2384250"/>
            <a:ext cx="4344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398" name="Google Shape;398;p36"/>
          <p:cNvSpPr txBox="1"/>
          <p:nvPr>
            <p:ph idx="2" type="title"/>
          </p:nvPr>
        </p:nvSpPr>
        <p:spPr>
          <a:xfrm>
            <a:off x="713225" y="1468350"/>
            <a:ext cx="12642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grpSp>
        <p:nvGrpSpPr>
          <p:cNvPr id="399" name="Google Shape;399;p36"/>
          <p:cNvGrpSpPr/>
          <p:nvPr/>
        </p:nvGrpSpPr>
        <p:grpSpPr>
          <a:xfrm>
            <a:off x="5104880" y="-153372"/>
            <a:ext cx="4218588" cy="6000577"/>
            <a:chOff x="5104880" y="-153372"/>
            <a:chExt cx="4218588" cy="6000577"/>
          </a:xfrm>
        </p:grpSpPr>
        <p:sp>
          <p:nvSpPr>
            <p:cNvPr id="400" name="Google Shape;400;p36"/>
            <p:cNvSpPr/>
            <p:nvPr/>
          </p:nvSpPr>
          <p:spPr>
            <a:xfrm>
              <a:off x="7074911" y="25473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6"/>
            <p:cNvSpPr/>
            <p:nvPr/>
          </p:nvSpPr>
          <p:spPr>
            <a:xfrm>
              <a:off x="7026089" y="-1533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6"/>
            <p:cNvSpPr/>
            <p:nvPr/>
          </p:nvSpPr>
          <p:spPr>
            <a:xfrm>
              <a:off x="6606684" y="3184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6"/>
            <p:cNvSpPr/>
            <p:nvPr/>
          </p:nvSpPr>
          <p:spPr>
            <a:xfrm>
              <a:off x="6138958" y="13708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6"/>
            <p:cNvSpPr/>
            <p:nvPr/>
          </p:nvSpPr>
          <p:spPr>
            <a:xfrm>
              <a:off x="5732458" y="8745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6"/>
            <p:cNvSpPr/>
            <p:nvPr/>
          </p:nvSpPr>
          <p:spPr>
            <a:xfrm>
              <a:off x="7480889" y="98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6"/>
            <p:cNvSpPr/>
            <p:nvPr/>
          </p:nvSpPr>
          <p:spPr>
            <a:xfrm>
              <a:off x="7074904" y="20750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6"/>
            <p:cNvSpPr/>
            <p:nvPr/>
          </p:nvSpPr>
          <p:spPr>
            <a:xfrm>
              <a:off x="7962441" y="14040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6"/>
            <p:cNvSpPr/>
            <p:nvPr/>
          </p:nvSpPr>
          <p:spPr>
            <a:xfrm flipH="1" rot="10800000">
              <a:off x="6036087" y="31249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6"/>
            <p:cNvSpPr/>
            <p:nvPr/>
          </p:nvSpPr>
          <p:spPr>
            <a:xfrm flipH="1" rot="10800000">
              <a:off x="6355205" y="41020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6"/>
            <p:cNvSpPr/>
            <p:nvPr/>
          </p:nvSpPr>
          <p:spPr>
            <a:xfrm flipH="1" rot="10800000">
              <a:off x="5732459" y="48790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6"/>
            <p:cNvSpPr/>
            <p:nvPr/>
          </p:nvSpPr>
          <p:spPr>
            <a:xfrm flipH="1" rot="10800000">
              <a:off x="6683197" y="35154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6"/>
            <p:cNvSpPr/>
            <p:nvPr/>
          </p:nvSpPr>
          <p:spPr>
            <a:xfrm flipH="1" rot="10800000">
              <a:off x="5104880"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6"/>
            <p:cNvSpPr/>
            <p:nvPr/>
          </p:nvSpPr>
          <p:spPr>
            <a:xfrm>
              <a:off x="8484758" y="243811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6"/>
            <p:cNvSpPr/>
            <p:nvPr/>
          </p:nvSpPr>
          <p:spPr>
            <a:xfrm>
              <a:off x="8038260" y="29212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6"/>
            <p:cNvSpPr/>
            <p:nvPr/>
          </p:nvSpPr>
          <p:spPr>
            <a:xfrm flipH="1" rot="10800000">
              <a:off x="7853362" y="396220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6"/>
            <p:cNvSpPr/>
            <p:nvPr/>
          </p:nvSpPr>
          <p:spPr>
            <a:xfrm flipH="1" rot="10800000">
              <a:off x="8261505"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17" name="Google Shape;417;p36"/>
          <p:cNvCxnSpPr/>
          <p:nvPr/>
        </p:nvCxnSpPr>
        <p:spPr>
          <a:xfrm>
            <a:off x="841250" y="1385850"/>
            <a:ext cx="373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7"/>
          <p:cNvSpPr txBox="1"/>
          <p:nvPr>
            <p:ph type="title"/>
          </p:nvPr>
        </p:nvSpPr>
        <p:spPr>
          <a:xfrm>
            <a:off x="643800" y="445025"/>
            <a:ext cx="5549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Our Data Is From</a:t>
            </a:r>
            <a:endParaRPr/>
          </a:p>
        </p:txBody>
      </p:sp>
      <p:grpSp>
        <p:nvGrpSpPr>
          <p:cNvPr id="423" name="Google Shape;423;p37"/>
          <p:cNvGrpSpPr/>
          <p:nvPr/>
        </p:nvGrpSpPr>
        <p:grpSpPr>
          <a:xfrm>
            <a:off x="5430930" y="-445784"/>
            <a:ext cx="4086563" cy="6064817"/>
            <a:chOff x="5430930" y="-445784"/>
            <a:chExt cx="4086563" cy="6064817"/>
          </a:xfrm>
        </p:grpSpPr>
        <p:sp>
          <p:nvSpPr>
            <p:cNvPr id="424" name="Google Shape;424;p37"/>
            <p:cNvSpPr/>
            <p:nvPr/>
          </p:nvSpPr>
          <p:spPr>
            <a:xfrm>
              <a:off x="7368520" y="9887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7"/>
            <p:cNvSpPr/>
            <p:nvPr/>
          </p:nvSpPr>
          <p:spPr>
            <a:xfrm flipH="1" rot="10800000">
              <a:off x="6036409" y="19621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7"/>
            <p:cNvSpPr/>
            <p:nvPr/>
          </p:nvSpPr>
          <p:spPr>
            <a:xfrm>
              <a:off x="7309474" y="21661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7"/>
            <p:cNvSpPr/>
            <p:nvPr/>
          </p:nvSpPr>
          <p:spPr>
            <a:xfrm>
              <a:off x="6269702" y="-4457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7"/>
            <p:cNvSpPr/>
            <p:nvPr/>
          </p:nvSpPr>
          <p:spPr>
            <a:xfrm>
              <a:off x="5830483" y="42158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7"/>
            <p:cNvSpPr/>
            <p:nvPr/>
          </p:nvSpPr>
          <p:spPr>
            <a:xfrm>
              <a:off x="6269683" y="13325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7"/>
            <p:cNvSpPr/>
            <p:nvPr/>
          </p:nvSpPr>
          <p:spPr>
            <a:xfrm>
              <a:off x="8430764" y="2342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7"/>
            <p:cNvSpPr/>
            <p:nvPr/>
          </p:nvSpPr>
          <p:spPr>
            <a:xfrm>
              <a:off x="7309467" y="261820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7"/>
            <p:cNvSpPr/>
            <p:nvPr/>
          </p:nvSpPr>
          <p:spPr>
            <a:xfrm>
              <a:off x="7962441" y="13180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7"/>
            <p:cNvSpPr/>
            <p:nvPr/>
          </p:nvSpPr>
          <p:spPr>
            <a:xfrm flipH="1" rot="10800000">
              <a:off x="6351880" y="311086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7"/>
            <p:cNvSpPr/>
            <p:nvPr/>
          </p:nvSpPr>
          <p:spPr>
            <a:xfrm flipH="1" rot="10800000">
              <a:off x="6790284" y="354856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7"/>
            <p:cNvSpPr/>
            <p:nvPr/>
          </p:nvSpPr>
          <p:spPr>
            <a:xfrm flipH="1" rot="10800000">
              <a:off x="5430930" y="465091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7"/>
            <p:cNvSpPr/>
            <p:nvPr/>
          </p:nvSpPr>
          <p:spPr>
            <a:xfrm>
              <a:off x="8678783" y="266882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7"/>
            <p:cNvSpPr/>
            <p:nvPr/>
          </p:nvSpPr>
          <p:spPr>
            <a:xfrm>
              <a:off x="8430773" y="22359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7"/>
            <p:cNvSpPr/>
            <p:nvPr/>
          </p:nvSpPr>
          <p:spPr>
            <a:xfrm flipH="1" rot="10800000">
              <a:off x="8119787" y="363695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7"/>
            <p:cNvSpPr/>
            <p:nvPr/>
          </p:nvSpPr>
          <p:spPr>
            <a:xfrm flipH="1" rot="10800000">
              <a:off x="7697255" y="411247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7"/>
            <p:cNvSpPr/>
            <p:nvPr/>
          </p:nvSpPr>
          <p:spPr>
            <a:xfrm>
              <a:off x="6628072" y="11249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7"/>
            <p:cNvSpPr/>
            <p:nvPr/>
          </p:nvSpPr>
          <p:spPr>
            <a:xfrm flipH="1" rot="10800000">
              <a:off x="7825159" y="-2514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2" name="Google Shape;442;p37"/>
          <p:cNvSpPr txBox="1"/>
          <p:nvPr/>
        </p:nvSpPr>
        <p:spPr>
          <a:xfrm>
            <a:off x="643800" y="1543575"/>
            <a:ext cx="5183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Kaggle</a:t>
            </a:r>
            <a:r>
              <a:rPr b="1" lang="en"/>
              <a:t> </a:t>
            </a:r>
            <a:r>
              <a:rPr b="1" lang="en">
                <a:solidFill>
                  <a:srgbClr val="325D79"/>
                </a:solidFill>
              </a:rPr>
              <a:t>is a reputable platform widely used by data scientists, researchers, and educators due to its high-quality datasets.</a:t>
            </a:r>
            <a:endParaRPr b="1">
              <a:solidFill>
                <a:srgbClr val="325D79"/>
              </a:solidFill>
            </a:endParaRPr>
          </a:p>
          <a:p>
            <a:pPr indent="0" lvl="0" marL="0" rtl="0" algn="l">
              <a:spcBef>
                <a:spcPts val="0"/>
              </a:spcBef>
              <a:spcAft>
                <a:spcPts val="0"/>
              </a:spcAft>
              <a:buNone/>
            </a:pPr>
            <a:r>
              <a:t/>
            </a:r>
            <a:endParaRPr b="1">
              <a:solidFill>
                <a:srgbClr val="325D79"/>
              </a:solidFill>
            </a:endParaRPr>
          </a:p>
          <a:p>
            <a:pPr indent="0" lvl="0" marL="0" rtl="0" algn="l">
              <a:spcBef>
                <a:spcPts val="0"/>
              </a:spcBef>
              <a:spcAft>
                <a:spcPts val="0"/>
              </a:spcAft>
              <a:buNone/>
            </a:pPr>
            <a:r>
              <a:rPr b="1" lang="en">
                <a:solidFill>
                  <a:srgbClr val="325D79"/>
                </a:solidFill>
              </a:rPr>
              <a:t>It is owned by Google and adheres to data privacy standards, making sure that publicly shared datasets are safe and ethically sourced.</a:t>
            </a:r>
            <a:endParaRPr sz="200">
              <a:solidFill>
                <a:srgbClr val="325D7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8"/>
          <p:cNvSpPr/>
          <p:nvPr/>
        </p:nvSpPr>
        <p:spPr>
          <a:xfrm>
            <a:off x="-143961" y="10177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8"/>
          <p:cNvSpPr/>
          <p:nvPr/>
        </p:nvSpPr>
        <p:spPr>
          <a:xfrm>
            <a:off x="-553546" y="5219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8"/>
          <p:cNvSpPr/>
          <p:nvPr/>
        </p:nvSpPr>
        <p:spPr>
          <a:xfrm flipH="1">
            <a:off x="7868877" y="-71824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8"/>
          <p:cNvSpPr/>
          <p:nvPr/>
        </p:nvSpPr>
        <p:spPr>
          <a:xfrm flipH="1">
            <a:off x="8449194" y="10177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8"/>
          <p:cNvSpPr/>
          <p:nvPr/>
        </p:nvSpPr>
        <p:spPr>
          <a:xfrm flipH="1">
            <a:off x="8858779" y="5219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8"/>
          <p:cNvSpPr/>
          <p:nvPr/>
        </p:nvSpPr>
        <p:spPr>
          <a:xfrm rot="10800000">
            <a:off x="8323729" y="-3414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8"/>
          <p:cNvSpPr/>
          <p:nvPr/>
        </p:nvSpPr>
        <p:spPr>
          <a:xfrm flipH="1">
            <a:off x="382227" y="-71824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8"/>
          <p:cNvSpPr/>
          <p:nvPr/>
        </p:nvSpPr>
        <p:spPr>
          <a:xfrm flipH="1" rot="10800000">
            <a:off x="-18496" y="-3414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8"/>
          <p:cNvSpPr txBox="1"/>
          <p:nvPr>
            <p:ph type="title"/>
          </p:nvPr>
        </p:nvSpPr>
        <p:spPr>
          <a:xfrm>
            <a:off x="1859850" y="445025"/>
            <a:ext cx="5549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Problem Are We Solving</a:t>
            </a:r>
            <a:endParaRPr/>
          </a:p>
        </p:txBody>
      </p:sp>
      <p:sp>
        <p:nvSpPr>
          <p:cNvPr id="456" name="Google Shape;456;p38"/>
          <p:cNvSpPr txBox="1"/>
          <p:nvPr/>
        </p:nvSpPr>
        <p:spPr>
          <a:xfrm>
            <a:off x="1465175" y="1716850"/>
            <a:ext cx="6213600" cy="284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rgbClr val="325D79"/>
                </a:solidFill>
              </a:rPr>
              <a:t>We want to know </a:t>
            </a:r>
            <a:r>
              <a:rPr b="1" lang="en"/>
              <a:t>if sex</a:t>
            </a:r>
            <a:r>
              <a:rPr b="1" lang="en"/>
              <a:t> and smoking habits individually have</a:t>
            </a:r>
            <a:r>
              <a:rPr b="1" lang="en"/>
              <a:t> a significant impact on medical charges.</a:t>
            </a:r>
            <a:endParaRPr b="1"/>
          </a:p>
          <a:p>
            <a:pPr indent="0" lvl="0" marL="0" rtl="0" algn="l">
              <a:lnSpc>
                <a:spcPct val="115000"/>
              </a:lnSpc>
              <a:spcBef>
                <a:spcPts val="1200"/>
              </a:spcBef>
              <a:spcAft>
                <a:spcPts val="0"/>
              </a:spcAft>
              <a:buNone/>
            </a:pPr>
            <a:r>
              <a:t/>
            </a:r>
            <a:endParaRPr b="1"/>
          </a:p>
          <a:p>
            <a:pPr indent="0" lvl="0" marL="0" rtl="0" algn="l">
              <a:lnSpc>
                <a:spcPct val="115000"/>
              </a:lnSpc>
              <a:spcBef>
                <a:spcPts val="1200"/>
              </a:spcBef>
              <a:spcAft>
                <a:spcPts val="0"/>
              </a:spcAft>
              <a:buNone/>
            </a:pPr>
            <a:r>
              <a:rPr b="1" lang="en">
                <a:solidFill>
                  <a:srgbClr val="325D79"/>
                </a:solidFill>
              </a:rPr>
              <a:t>We decided a t-test is ideal for determining if sex or smoking habits affects medical charges because it compares the means of two independent groups</a:t>
            </a:r>
            <a:r>
              <a:rPr b="1" lang="en">
                <a:solidFill>
                  <a:srgbClr val="325D79"/>
                </a:solidFill>
              </a:rPr>
              <a:t> (males and females / smoker and non-smoker). </a:t>
            </a:r>
            <a:endParaRPr b="1">
              <a:solidFill>
                <a:srgbClr val="325D79"/>
              </a:solidFill>
            </a:endParaRPr>
          </a:p>
          <a:p>
            <a:pPr indent="0" lvl="0" marL="0" rtl="0" algn="l">
              <a:lnSpc>
                <a:spcPct val="115000"/>
              </a:lnSpc>
              <a:spcBef>
                <a:spcPts val="1200"/>
              </a:spcBef>
              <a:spcAft>
                <a:spcPts val="1200"/>
              </a:spcAft>
              <a:buNone/>
            </a:pPr>
            <a:r>
              <a:rPr b="1" lang="en">
                <a:solidFill>
                  <a:srgbClr val="325D79"/>
                </a:solidFill>
              </a:rPr>
              <a:t>Since sex &amp; smoking habits are categorical variables with two levels and charges is continuous, the t-test is the most appropriate method for this comparison.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9"/>
          <p:cNvSpPr txBox="1"/>
          <p:nvPr>
            <p:ph idx="2" type="subTitle"/>
          </p:nvPr>
        </p:nvSpPr>
        <p:spPr>
          <a:xfrm>
            <a:off x="958440" y="811100"/>
            <a:ext cx="7593000" cy="1899300"/>
          </a:xfrm>
          <a:prstGeom prst="rect">
            <a:avLst/>
          </a:prstGeom>
        </p:spPr>
        <p:txBody>
          <a:bodyPr anchorCtr="0" anchor="t" bIns="91425" lIns="91425" spcFirstLastPara="1" rIns="91425" wrap="square" tIns="91425">
            <a:noAutofit/>
          </a:bodyPr>
          <a:lstStyle/>
          <a:p>
            <a:pPr indent="0" lvl="0" marL="0" rtl="0" algn="l">
              <a:lnSpc>
                <a:spcPct val="160000"/>
              </a:lnSpc>
              <a:spcBef>
                <a:spcPts val="1600"/>
              </a:spcBef>
              <a:spcAft>
                <a:spcPts val="0"/>
              </a:spcAft>
              <a:buNone/>
            </a:pPr>
            <a:r>
              <a:rPr lang="en" sz="1200"/>
              <a:t>Variances Equal? ❌</a:t>
            </a:r>
            <a:endParaRPr sz="1200"/>
          </a:p>
          <a:p>
            <a:pPr indent="-304800" lvl="0" marL="457200" rtl="0" algn="l">
              <a:lnSpc>
                <a:spcPct val="160000"/>
              </a:lnSpc>
              <a:spcBef>
                <a:spcPts val="1600"/>
              </a:spcBef>
              <a:spcAft>
                <a:spcPts val="0"/>
              </a:spcAft>
              <a:buSzPts val="1200"/>
              <a:buChar char="●"/>
            </a:pPr>
            <a:r>
              <a:rPr lang="en" sz="1200"/>
              <a:t>No, variances calculated to be unequal.</a:t>
            </a:r>
            <a:endParaRPr sz="1200"/>
          </a:p>
          <a:p>
            <a:pPr indent="0" lvl="0" marL="0" rtl="0" algn="l">
              <a:lnSpc>
                <a:spcPct val="160000"/>
              </a:lnSpc>
              <a:spcBef>
                <a:spcPts val="1600"/>
              </a:spcBef>
              <a:spcAft>
                <a:spcPts val="0"/>
              </a:spcAft>
              <a:buNone/>
            </a:pPr>
            <a:r>
              <a:rPr lang="en" sz="1200"/>
              <a:t>Are Samples Paired? ❌</a:t>
            </a:r>
            <a:endParaRPr sz="1200"/>
          </a:p>
          <a:p>
            <a:pPr indent="-304800" lvl="0" marL="457200" rtl="0" algn="l">
              <a:lnSpc>
                <a:spcPct val="160000"/>
              </a:lnSpc>
              <a:spcBef>
                <a:spcPts val="1600"/>
              </a:spcBef>
              <a:spcAft>
                <a:spcPts val="0"/>
              </a:spcAft>
              <a:buSzPts val="1200"/>
              <a:buChar char="●"/>
            </a:pPr>
            <a:r>
              <a:rPr lang="en" sz="1200"/>
              <a:t>No, medical data was about INDIVIDUAL patients.</a:t>
            </a:r>
            <a:endParaRPr sz="1200"/>
          </a:p>
          <a:p>
            <a:pPr indent="0" lvl="0" marL="0" rtl="0" algn="l">
              <a:lnSpc>
                <a:spcPct val="160000"/>
              </a:lnSpc>
              <a:spcBef>
                <a:spcPts val="1600"/>
              </a:spcBef>
              <a:spcAft>
                <a:spcPts val="0"/>
              </a:spcAft>
              <a:buNone/>
            </a:pPr>
            <a:r>
              <a:rPr lang="en" sz="1200"/>
              <a:t>One-tailed? ❌</a:t>
            </a:r>
            <a:endParaRPr sz="1200"/>
          </a:p>
          <a:p>
            <a:pPr indent="-304800" lvl="0" marL="457200" rtl="0" algn="l">
              <a:lnSpc>
                <a:spcPct val="160000"/>
              </a:lnSpc>
              <a:spcBef>
                <a:spcPts val="1600"/>
              </a:spcBef>
              <a:spcAft>
                <a:spcPts val="0"/>
              </a:spcAft>
              <a:buSzPts val="1200"/>
              <a:buChar char="●"/>
            </a:pPr>
            <a:r>
              <a:rPr lang="en" sz="1200"/>
              <a:t>No, we care about significant difference on either side of the interval (two-tailed).</a:t>
            </a:r>
            <a:endParaRPr sz="1200"/>
          </a:p>
          <a:p>
            <a:pPr indent="0" lvl="0" marL="0" rtl="0" algn="l">
              <a:spcBef>
                <a:spcPts val="400"/>
              </a:spcBef>
              <a:spcAft>
                <a:spcPts val="0"/>
              </a:spcAft>
              <a:buNone/>
            </a:pPr>
            <a:r>
              <a:t/>
            </a:r>
            <a:endParaRPr/>
          </a:p>
          <a:p>
            <a:pPr indent="0" lvl="0" marL="0" rtl="0" algn="l">
              <a:spcBef>
                <a:spcPts val="0"/>
              </a:spcBef>
              <a:spcAft>
                <a:spcPts val="0"/>
              </a:spcAft>
              <a:buNone/>
            </a:pPr>
            <a:r>
              <a:rPr b="1" lang="en"/>
              <a:t>Conclusion: Welch’s Two Sample T-Test</a:t>
            </a:r>
            <a:endParaRPr b="1"/>
          </a:p>
        </p:txBody>
      </p:sp>
      <p:sp>
        <p:nvSpPr>
          <p:cNvPr id="462" name="Google Shape;462;p39"/>
          <p:cNvSpPr txBox="1"/>
          <p:nvPr>
            <p:ph type="title"/>
          </p:nvPr>
        </p:nvSpPr>
        <p:spPr>
          <a:xfrm>
            <a:off x="720000" y="238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Determining Our T-Test</a:t>
            </a: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Collection Techniques</a:t>
            </a:r>
            <a:endParaRPr/>
          </a:p>
        </p:txBody>
      </p:sp>
      <p:sp>
        <p:nvSpPr>
          <p:cNvPr id="468" name="Google Shape;468;p40"/>
          <p:cNvSpPr txBox="1"/>
          <p:nvPr>
            <p:ph idx="4294967295" type="subTitle"/>
          </p:nvPr>
        </p:nvSpPr>
        <p:spPr>
          <a:xfrm>
            <a:off x="741325" y="2635313"/>
            <a:ext cx="3251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Testing whether or not each aforementioned individual identifier has a significant impact on medical costs. </a:t>
            </a:r>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469" name="Google Shape;469;p40"/>
          <p:cNvSpPr txBox="1"/>
          <p:nvPr>
            <p:ph idx="3" type="subTitle"/>
          </p:nvPr>
        </p:nvSpPr>
        <p:spPr>
          <a:xfrm>
            <a:off x="741337" y="2200638"/>
            <a:ext cx="3251700" cy="50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Hypothesis Test </a:t>
            </a:r>
            <a:endParaRPr/>
          </a:p>
        </p:txBody>
      </p:sp>
      <p:grpSp>
        <p:nvGrpSpPr>
          <p:cNvPr id="470" name="Google Shape;470;p40"/>
          <p:cNvGrpSpPr/>
          <p:nvPr/>
        </p:nvGrpSpPr>
        <p:grpSpPr>
          <a:xfrm>
            <a:off x="2171650" y="1583678"/>
            <a:ext cx="391048" cy="391048"/>
            <a:chOff x="3288275" y="2636227"/>
            <a:chExt cx="391048" cy="391048"/>
          </a:xfrm>
        </p:grpSpPr>
        <p:sp>
          <p:nvSpPr>
            <p:cNvPr id="471" name="Google Shape;471;p40"/>
            <p:cNvSpPr/>
            <p:nvPr/>
          </p:nvSpPr>
          <p:spPr>
            <a:xfrm>
              <a:off x="3334288" y="2681133"/>
              <a:ext cx="152279" cy="69020"/>
            </a:xfrm>
            <a:custGeom>
              <a:rect b="b" l="l" r="r" t="t"/>
              <a:pathLst>
                <a:path extrusionOk="0" h="3054" w="6738">
                  <a:moveTo>
                    <a:pt x="5719" y="1018"/>
                  </a:moveTo>
                  <a:lnTo>
                    <a:pt x="5719" y="2036"/>
                  </a:lnTo>
                  <a:lnTo>
                    <a:pt x="1018" y="2036"/>
                  </a:lnTo>
                  <a:lnTo>
                    <a:pt x="1018" y="1018"/>
                  </a:lnTo>
                  <a:close/>
                  <a:moveTo>
                    <a:pt x="485" y="0"/>
                  </a:moveTo>
                  <a:lnTo>
                    <a:pt x="291" y="49"/>
                  </a:lnTo>
                  <a:lnTo>
                    <a:pt x="146" y="194"/>
                  </a:lnTo>
                  <a:lnTo>
                    <a:pt x="0" y="339"/>
                  </a:lnTo>
                  <a:lnTo>
                    <a:pt x="0" y="533"/>
                  </a:lnTo>
                  <a:lnTo>
                    <a:pt x="0" y="2569"/>
                  </a:lnTo>
                  <a:lnTo>
                    <a:pt x="0" y="2763"/>
                  </a:lnTo>
                  <a:lnTo>
                    <a:pt x="146" y="2908"/>
                  </a:lnTo>
                  <a:lnTo>
                    <a:pt x="291" y="3053"/>
                  </a:lnTo>
                  <a:lnTo>
                    <a:pt x="6446" y="3053"/>
                  </a:lnTo>
                  <a:lnTo>
                    <a:pt x="6592" y="2908"/>
                  </a:lnTo>
                  <a:lnTo>
                    <a:pt x="6689" y="2763"/>
                  </a:lnTo>
                  <a:lnTo>
                    <a:pt x="6737" y="2569"/>
                  </a:lnTo>
                  <a:lnTo>
                    <a:pt x="6737" y="533"/>
                  </a:lnTo>
                  <a:lnTo>
                    <a:pt x="6689" y="339"/>
                  </a:lnTo>
                  <a:lnTo>
                    <a:pt x="6592" y="194"/>
                  </a:lnTo>
                  <a:lnTo>
                    <a:pt x="6446" y="49"/>
                  </a:lnTo>
                  <a:lnTo>
                    <a:pt x="62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0"/>
            <p:cNvSpPr/>
            <p:nvPr/>
          </p:nvSpPr>
          <p:spPr>
            <a:xfrm>
              <a:off x="3334288" y="2773138"/>
              <a:ext cx="102988" cy="23007"/>
            </a:xfrm>
            <a:custGeom>
              <a:rect b="b" l="l" r="r" t="t"/>
              <a:pathLst>
                <a:path extrusionOk="0" h="1018" w="4557">
                  <a:moveTo>
                    <a:pt x="485" y="0"/>
                  </a:moveTo>
                  <a:lnTo>
                    <a:pt x="291" y="49"/>
                  </a:lnTo>
                  <a:lnTo>
                    <a:pt x="146" y="146"/>
                  </a:lnTo>
                  <a:lnTo>
                    <a:pt x="0" y="339"/>
                  </a:lnTo>
                  <a:lnTo>
                    <a:pt x="0" y="533"/>
                  </a:lnTo>
                  <a:lnTo>
                    <a:pt x="0" y="727"/>
                  </a:lnTo>
                  <a:lnTo>
                    <a:pt x="146" y="873"/>
                  </a:lnTo>
                  <a:lnTo>
                    <a:pt x="291" y="970"/>
                  </a:lnTo>
                  <a:lnTo>
                    <a:pt x="485" y="1018"/>
                  </a:lnTo>
                  <a:lnTo>
                    <a:pt x="4023" y="1018"/>
                  </a:lnTo>
                  <a:lnTo>
                    <a:pt x="4217" y="970"/>
                  </a:lnTo>
                  <a:lnTo>
                    <a:pt x="4411" y="873"/>
                  </a:lnTo>
                  <a:lnTo>
                    <a:pt x="4508" y="727"/>
                  </a:lnTo>
                  <a:lnTo>
                    <a:pt x="4556" y="533"/>
                  </a:lnTo>
                  <a:lnTo>
                    <a:pt x="4508" y="339"/>
                  </a:lnTo>
                  <a:lnTo>
                    <a:pt x="4411" y="146"/>
                  </a:lnTo>
                  <a:lnTo>
                    <a:pt x="4217" y="49"/>
                  </a:lnTo>
                  <a:lnTo>
                    <a:pt x="40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0"/>
            <p:cNvSpPr/>
            <p:nvPr/>
          </p:nvSpPr>
          <p:spPr>
            <a:xfrm>
              <a:off x="3334288" y="2819129"/>
              <a:ext cx="75597" cy="23029"/>
            </a:xfrm>
            <a:custGeom>
              <a:rect b="b" l="l" r="r" t="t"/>
              <a:pathLst>
                <a:path extrusionOk="0" h="1019" w="3345">
                  <a:moveTo>
                    <a:pt x="485" y="1"/>
                  </a:moveTo>
                  <a:lnTo>
                    <a:pt x="291" y="49"/>
                  </a:lnTo>
                  <a:lnTo>
                    <a:pt x="146" y="146"/>
                  </a:lnTo>
                  <a:lnTo>
                    <a:pt x="0" y="340"/>
                  </a:lnTo>
                  <a:lnTo>
                    <a:pt x="0" y="534"/>
                  </a:lnTo>
                  <a:lnTo>
                    <a:pt x="0" y="728"/>
                  </a:lnTo>
                  <a:lnTo>
                    <a:pt x="146" y="873"/>
                  </a:lnTo>
                  <a:lnTo>
                    <a:pt x="291" y="970"/>
                  </a:lnTo>
                  <a:lnTo>
                    <a:pt x="485" y="1018"/>
                  </a:lnTo>
                  <a:lnTo>
                    <a:pt x="2860" y="1018"/>
                  </a:lnTo>
                  <a:lnTo>
                    <a:pt x="3054" y="970"/>
                  </a:lnTo>
                  <a:lnTo>
                    <a:pt x="3199" y="873"/>
                  </a:lnTo>
                  <a:lnTo>
                    <a:pt x="3345" y="728"/>
                  </a:lnTo>
                  <a:lnTo>
                    <a:pt x="3345" y="534"/>
                  </a:lnTo>
                  <a:lnTo>
                    <a:pt x="3345" y="340"/>
                  </a:lnTo>
                  <a:lnTo>
                    <a:pt x="3199" y="146"/>
                  </a:lnTo>
                  <a:lnTo>
                    <a:pt x="3054" y="49"/>
                  </a:lnTo>
                  <a:lnTo>
                    <a:pt x="28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0"/>
            <p:cNvSpPr/>
            <p:nvPr/>
          </p:nvSpPr>
          <p:spPr>
            <a:xfrm>
              <a:off x="3288275" y="2636227"/>
              <a:ext cx="391048" cy="391048"/>
            </a:xfrm>
            <a:custGeom>
              <a:rect b="b" l="l" r="r" t="t"/>
              <a:pathLst>
                <a:path extrusionOk="0" h="17303" w="17303">
                  <a:moveTo>
                    <a:pt x="13862" y="969"/>
                  </a:moveTo>
                  <a:lnTo>
                    <a:pt x="13862" y="7706"/>
                  </a:lnTo>
                  <a:lnTo>
                    <a:pt x="13571" y="7415"/>
                  </a:lnTo>
                  <a:lnTo>
                    <a:pt x="13280" y="7076"/>
                  </a:lnTo>
                  <a:lnTo>
                    <a:pt x="12893" y="6834"/>
                  </a:lnTo>
                  <a:lnTo>
                    <a:pt x="12553" y="6591"/>
                  </a:lnTo>
                  <a:lnTo>
                    <a:pt x="12166" y="6446"/>
                  </a:lnTo>
                  <a:lnTo>
                    <a:pt x="11729" y="6301"/>
                  </a:lnTo>
                  <a:lnTo>
                    <a:pt x="11342" y="6204"/>
                  </a:lnTo>
                  <a:lnTo>
                    <a:pt x="10906" y="6155"/>
                  </a:lnTo>
                  <a:lnTo>
                    <a:pt x="10518" y="6107"/>
                  </a:lnTo>
                  <a:lnTo>
                    <a:pt x="10082" y="6155"/>
                  </a:lnTo>
                  <a:lnTo>
                    <a:pt x="9645" y="6204"/>
                  </a:lnTo>
                  <a:lnTo>
                    <a:pt x="9258" y="6301"/>
                  </a:lnTo>
                  <a:lnTo>
                    <a:pt x="8822" y="6446"/>
                  </a:lnTo>
                  <a:lnTo>
                    <a:pt x="8434" y="6591"/>
                  </a:lnTo>
                  <a:lnTo>
                    <a:pt x="8095" y="6834"/>
                  </a:lnTo>
                  <a:lnTo>
                    <a:pt x="7707" y="7076"/>
                  </a:lnTo>
                  <a:lnTo>
                    <a:pt x="7416" y="7415"/>
                  </a:lnTo>
                  <a:lnTo>
                    <a:pt x="7125" y="7706"/>
                  </a:lnTo>
                  <a:lnTo>
                    <a:pt x="6883" y="7997"/>
                  </a:lnTo>
                  <a:lnTo>
                    <a:pt x="6689" y="8336"/>
                  </a:lnTo>
                  <a:lnTo>
                    <a:pt x="6495" y="8675"/>
                  </a:lnTo>
                  <a:lnTo>
                    <a:pt x="6350" y="9063"/>
                  </a:lnTo>
                  <a:lnTo>
                    <a:pt x="6253" y="9402"/>
                  </a:lnTo>
                  <a:lnTo>
                    <a:pt x="6156" y="9790"/>
                  </a:lnTo>
                  <a:lnTo>
                    <a:pt x="6108" y="10178"/>
                  </a:lnTo>
                  <a:lnTo>
                    <a:pt x="1019" y="10178"/>
                  </a:lnTo>
                  <a:lnTo>
                    <a:pt x="1019" y="969"/>
                  </a:lnTo>
                  <a:close/>
                  <a:moveTo>
                    <a:pt x="10809" y="7124"/>
                  </a:moveTo>
                  <a:lnTo>
                    <a:pt x="11148" y="7173"/>
                  </a:lnTo>
                  <a:lnTo>
                    <a:pt x="11439" y="7270"/>
                  </a:lnTo>
                  <a:lnTo>
                    <a:pt x="11778" y="7367"/>
                  </a:lnTo>
                  <a:lnTo>
                    <a:pt x="12069" y="7512"/>
                  </a:lnTo>
                  <a:lnTo>
                    <a:pt x="12360" y="7658"/>
                  </a:lnTo>
                  <a:lnTo>
                    <a:pt x="12602" y="7900"/>
                  </a:lnTo>
                  <a:lnTo>
                    <a:pt x="12893" y="8094"/>
                  </a:lnTo>
                  <a:lnTo>
                    <a:pt x="13087" y="8385"/>
                  </a:lnTo>
                  <a:lnTo>
                    <a:pt x="13280" y="8627"/>
                  </a:lnTo>
                  <a:lnTo>
                    <a:pt x="13474" y="8918"/>
                  </a:lnTo>
                  <a:lnTo>
                    <a:pt x="13620" y="9208"/>
                  </a:lnTo>
                  <a:lnTo>
                    <a:pt x="13717" y="9548"/>
                  </a:lnTo>
                  <a:lnTo>
                    <a:pt x="13813" y="9838"/>
                  </a:lnTo>
                  <a:lnTo>
                    <a:pt x="13862" y="10178"/>
                  </a:lnTo>
                  <a:lnTo>
                    <a:pt x="13862" y="10469"/>
                  </a:lnTo>
                  <a:lnTo>
                    <a:pt x="13862" y="10808"/>
                  </a:lnTo>
                  <a:lnTo>
                    <a:pt x="13813" y="11147"/>
                  </a:lnTo>
                  <a:lnTo>
                    <a:pt x="13717" y="11438"/>
                  </a:lnTo>
                  <a:lnTo>
                    <a:pt x="13620" y="11777"/>
                  </a:lnTo>
                  <a:lnTo>
                    <a:pt x="13474" y="12068"/>
                  </a:lnTo>
                  <a:lnTo>
                    <a:pt x="13280" y="12359"/>
                  </a:lnTo>
                  <a:lnTo>
                    <a:pt x="13087" y="12601"/>
                  </a:lnTo>
                  <a:lnTo>
                    <a:pt x="12893" y="12843"/>
                  </a:lnTo>
                  <a:lnTo>
                    <a:pt x="12602" y="13086"/>
                  </a:lnTo>
                  <a:lnTo>
                    <a:pt x="12360" y="13279"/>
                  </a:lnTo>
                  <a:lnTo>
                    <a:pt x="12069" y="13473"/>
                  </a:lnTo>
                  <a:lnTo>
                    <a:pt x="11778" y="13619"/>
                  </a:lnTo>
                  <a:lnTo>
                    <a:pt x="11439" y="13716"/>
                  </a:lnTo>
                  <a:lnTo>
                    <a:pt x="11148" y="13813"/>
                  </a:lnTo>
                  <a:lnTo>
                    <a:pt x="10809" y="13813"/>
                  </a:lnTo>
                  <a:lnTo>
                    <a:pt x="10518" y="13861"/>
                  </a:lnTo>
                  <a:lnTo>
                    <a:pt x="10179" y="13813"/>
                  </a:lnTo>
                  <a:lnTo>
                    <a:pt x="9839" y="13813"/>
                  </a:lnTo>
                  <a:lnTo>
                    <a:pt x="9549" y="13716"/>
                  </a:lnTo>
                  <a:lnTo>
                    <a:pt x="9209" y="13619"/>
                  </a:lnTo>
                  <a:lnTo>
                    <a:pt x="8919" y="13473"/>
                  </a:lnTo>
                  <a:lnTo>
                    <a:pt x="8628" y="13279"/>
                  </a:lnTo>
                  <a:lnTo>
                    <a:pt x="8385" y="13086"/>
                  </a:lnTo>
                  <a:lnTo>
                    <a:pt x="8095" y="12843"/>
                  </a:lnTo>
                  <a:lnTo>
                    <a:pt x="7901" y="12601"/>
                  </a:lnTo>
                  <a:lnTo>
                    <a:pt x="7707" y="12359"/>
                  </a:lnTo>
                  <a:lnTo>
                    <a:pt x="7513" y="12068"/>
                  </a:lnTo>
                  <a:lnTo>
                    <a:pt x="7368" y="11777"/>
                  </a:lnTo>
                  <a:lnTo>
                    <a:pt x="7271" y="11438"/>
                  </a:lnTo>
                  <a:lnTo>
                    <a:pt x="7174" y="11147"/>
                  </a:lnTo>
                  <a:lnTo>
                    <a:pt x="7125" y="10808"/>
                  </a:lnTo>
                  <a:lnTo>
                    <a:pt x="7125" y="10469"/>
                  </a:lnTo>
                  <a:lnTo>
                    <a:pt x="7125" y="10178"/>
                  </a:lnTo>
                  <a:lnTo>
                    <a:pt x="7174" y="9838"/>
                  </a:lnTo>
                  <a:lnTo>
                    <a:pt x="7271" y="9548"/>
                  </a:lnTo>
                  <a:lnTo>
                    <a:pt x="7368" y="9208"/>
                  </a:lnTo>
                  <a:lnTo>
                    <a:pt x="7513" y="8918"/>
                  </a:lnTo>
                  <a:lnTo>
                    <a:pt x="7707" y="8627"/>
                  </a:lnTo>
                  <a:lnTo>
                    <a:pt x="7901" y="8385"/>
                  </a:lnTo>
                  <a:lnTo>
                    <a:pt x="8095" y="8094"/>
                  </a:lnTo>
                  <a:lnTo>
                    <a:pt x="8385" y="7900"/>
                  </a:lnTo>
                  <a:lnTo>
                    <a:pt x="8628" y="7658"/>
                  </a:lnTo>
                  <a:lnTo>
                    <a:pt x="8919" y="7512"/>
                  </a:lnTo>
                  <a:lnTo>
                    <a:pt x="9209" y="7367"/>
                  </a:lnTo>
                  <a:lnTo>
                    <a:pt x="9549" y="7270"/>
                  </a:lnTo>
                  <a:lnTo>
                    <a:pt x="9839" y="7173"/>
                  </a:lnTo>
                  <a:lnTo>
                    <a:pt x="10179" y="7124"/>
                  </a:lnTo>
                  <a:close/>
                  <a:moveTo>
                    <a:pt x="13910" y="13183"/>
                  </a:moveTo>
                  <a:lnTo>
                    <a:pt x="16140" y="15412"/>
                  </a:lnTo>
                  <a:lnTo>
                    <a:pt x="16285" y="15606"/>
                  </a:lnTo>
                  <a:lnTo>
                    <a:pt x="16285" y="15800"/>
                  </a:lnTo>
                  <a:lnTo>
                    <a:pt x="16285" y="15993"/>
                  </a:lnTo>
                  <a:lnTo>
                    <a:pt x="16140" y="16139"/>
                  </a:lnTo>
                  <a:lnTo>
                    <a:pt x="15994" y="16284"/>
                  </a:lnTo>
                  <a:lnTo>
                    <a:pt x="15607" y="16284"/>
                  </a:lnTo>
                  <a:lnTo>
                    <a:pt x="15461" y="16139"/>
                  </a:lnTo>
                  <a:lnTo>
                    <a:pt x="13232" y="13910"/>
                  </a:lnTo>
                  <a:lnTo>
                    <a:pt x="13571" y="13570"/>
                  </a:lnTo>
                  <a:lnTo>
                    <a:pt x="13910" y="13183"/>
                  </a:lnTo>
                  <a:close/>
                  <a:moveTo>
                    <a:pt x="292" y="0"/>
                  </a:moveTo>
                  <a:lnTo>
                    <a:pt x="146" y="146"/>
                  </a:lnTo>
                  <a:lnTo>
                    <a:pt x="1" y="291"/>
                  </a:lnTo>
                  <a:lnTo>
                    <a:pt x="1" y="485"/>
                  </a:lnTo>
                  <a:lnTo>
                    <a:pt x="1" y="10662"/>
                  </a:lnTo>
                  <a:lnTo>
                    <a:pt x="1" y="10856"/>
                  </a:lnTo>
                  <a:lnTo>
                    <a:pt x="146" y="11050"/>
                  </a:lnTo>
                  <a:lnTo>
                    <a:pt x="292" y="11147"/>
                  </a:lnTo>
                  <a:lnTo>
                    <a:pt x="486" y="11195"/>
                  </a:lnTo>
                  <a:lnTo>
                    <a:pt x="6156" y="11195"/>
                  </a:lnTo>
                  <a:lnTo>
                    <a:pt x="6350" y="11826"/>
                  </a:lnTo>
                  <a:lnTo>
                    <a:pt x="6592" y="12456"/>
                  </a:lnTo>
                  <a:lnTo>
                    <a:pt x="6931" y="13037"/>
                  </a:lnTo>
                  <a:lnTo>
                    <a:pt x="7416" y="13570"/>
                  </a:lnTo>
                  <a:lnTo>
                    <a:pt x="7707" y="13910"/>
                  </a:lnTo>
                  <a:lnTo>
                    <a:pt x="8095" y="14152"/>
                  </a:lnTo>
                  <a:lnTo>
                    <a:pt x="8434" y="14346"/>
                  </a:lnTo>
                  <a:lnTo>
                    <a:pt x="8822" y="14540"/>
                  </a:lnTo>
                  <a:lnTo>
                    <a:pt x="9258" y="14685"/>
                  </a:lnTo>
                  <a:lnTo>
                    <a:pt x="9645" y="14782"/>
                  </a:lnTo>
                  <a:lnTo>
                    <a:pt x="10082" y="14830"/>
                  </a:lnTo>
                  <a:lnTo>
                    <a:pt x="10518" y="14879"/>
                  </a:lnTo>
                  <a:lnTo>
                    <a:pt x="10954" y="14830"/>
                  </a:lnTo>
                  <a:lnTo>
                    <a:pt x="11439" y="14782"/>
                  </a:lnTo>
                  <a:lnTo>
                    <a:pt x="11875" y="14636"/>
                  </a:lnTo>
                  <a:lnTo>
                    <a:pt x="12311" y="14491"/>
                  </a:lnTo>
                  <a:lnTo>
                    <a:pt x="14734" y="16866"/>
                  </a:lnTo>
                  <a:lnTo>
                    <a:pt x="14977" y="17060"/>
                  </a:lnTo>
                  <a:lnTo>
                    <a:pt x="15219" y="17205"/>
                  </a:lnTo>
                  <a:lnTo>
                    <a:pt x="15510" y="17302"/>
                  </a:lnTo>
                  <a:lnTo>
                    <a:pt x="16091" y="17302"/>
                  </a:lnTo>
                  <a:lnTo>
                    <a:pt x="16382" y="17205"/>
                  </a:lnTo>
                  <a:lnTo>
                    <a:pt x="16624" y="17060"/>
                  </a:lnTo>
                  <a:lnTo>
                    <a:pt x="16867" y="16866"/>
                  </a:lnTo>
                  <a:lnTo>
                    <a:pt x="17061" y="16624"/>
                  </a:lnTo>
                  <a:lnTo>
                    <a:pt x="17206" y="16381"/>
                  </a:lnTo>
                  <a:lnTo>
                    <a:pt x="17303" y="16090"/>
                  </a:lnTo>
                  <a:lnTo>
                    <a:pt x="17303" y="15800"/>
                  </a:lnTo>
                  <a:lnTo>
                    <a:pt x="17303" y="15509"/>
                  </a:lnTo>
                  <a:lnTo>
                    <a:pt x="17206" y="15218"/>
                  </a:lnTo>
                  <a:lnTo>
                    <a:pt x="17061" y="14976"/>
                  </a:lnTo>
                  <a:lnTo>
                    <a:pt x="16867" y="14733"/>
                  </a:lnTo>
                  <a:lnTo>
                    <a:pt x="14492" y="12310"/>
                  </a:lnTo>
                  <a:lnTo>
                    <a:pt x="14637" y="11874"/>
                  </a:lnTo>
                  <a:lnTo>
                    <a:pt x="14783" y="11389"/>
                  </a:lnTo>
                  <a:lnTo>
                    <a:pt x="14831" y="10953"/>
                  </a:lnTo>
                  <a:lnTo>
                    <a:pt x="14880" y="10469"/>
                  </a:lnTo>
                  <a:lnTo>
                    <a:pt x="14880" y="485"/>
                  </a:lnTo>
                  <a:lnTo>
                    <a:pt x="14831" y="291"/>
                  </a:lnTo>
                  <a:lnTo>
                    <a:pt x="14734" y="146"/>
                  </a:lnTo>
                  <a:lnTo>
                    <a:pt x="145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0"/>
            <p:cNvSpPr/>
            <p:nvPr/>
          </p:nvSpPr>
          <p:spPr>
            <a:xfrm>
              <a:off x="3470114" y="2861843"/>
              <a:ext cx="23007" cy="23029"/>
            </a:xfrm>
            <a:custGeom>
              <a:rect b="b" l="l" r="r" t="t"/>
              <a:pathLst>
                <a:path extrusionOk="0" h="1019" w="1018">
                  <a:moveTo>
                    <a:pt x="485" y="1"/>
                  </a:moveTo>
                  <a:lnTo>
                    <a:pt x="291" y="49"/>
                  </a:lnTo>
                  <a:lnTo>
                    <a:pt x="146" y="146"/>
                  </a:lnTo>
                  <a:lnTo>
                    <a:pt x="49" y="292"/>
                  </a:lnTo>
                  <a:lnTo>
                    <a:pt x="0" y="486"/>
                  </a:lnTo>
                  <a:lnTo>
                    <a:pt x="49" y="679"/>
                  </a:lnTo>
                  <a:lnTo>
                    <a:pt x="146" y="873"/>
                  </a:lnTo>
                  <a:lnTo>
                    <a:pt x="291" y="970"/>
                  </a:lnTo>
                  <a:lnTo>
                    <a:pt x="485" y="1019"/>
                  </a:lnTo>
                  <a:lnTo>
                    <a:pt x="727" y="970"/>
                  </a:lnTo>
                  <a:lnTo>
                    <a:pt x="873" y="873"/>
                  </a:lnTo>
                  <a:lnTo>
                    <a:pt x="969" y="679"/>
                  </a:lnTo>
                  <a:lnTo>
                    <a:pt x="1018" y="486"/>
                  </a:lnTo>
                  <a:lnTo>
                    <a:pt x="969" y="292"/>
                  </a:lnTo>
                  <a:lnTo>
                    <a:pt x="873" y="146"/>
                  </a:lnTo>
                  <a:lnTo>
                    <a:pt x="727" y="49"/>
                  </a:lnTo>
                  <a:lnTo>
                    <a:pt x="4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0"/>
            <p:cNvSpPr/>
            <p:nvPr/>
          </p:nvSpPr>
          <p:spPr>
            <a:xfrm>
              <a:off x="3513913" y="2861843"/>
              <a:ext cx="23029" cy="23029"/>
            </a:xfrm>
            <a:custGeom>
              <a:rect b="b" l="l" r="r" t="t"/>
              <a:pathLst>
                <a:path extrusionOk="0" h="1019" w="1019">
                  <a:moveTo>
                    <a:pt x="485" y="1"/>
                  </a:moveTo>
                  <a:lnTo>
                    <a:pt x="292" y="49"/>
                  </a:lnTo>
                  <a:lnTo>
                    <a:pt x="146" y="146"/>
                  </a:lnTo>
                  <a:lnTo>
                    <a:pt x="49" y="292"/>
                  </a:lnTo>
                  <a:lnTo>
                    <a:pt x="1" y="486"/>
                  </a:lnTo>
                  <a:lnTo>
                    <a:pt x="49" y="679"/>
                  </a:lnTo>
                  <a:lnTo>
                    <a:pt x="146" y="873"/>
                  </a:lnTo>
                  <a:lnTo>
                    <a:pt x="292" y="970"/>
                  </a:lnTo>
                  <a:lnTo>
                    <a:pt x="485" y="1019"/>
                  </a:lnTo>
                  <a:lnTo>
                    <a:pt x="679" y="970"/>
                  </a:lnTo>
                  <a:lnTo>
                    <a:pt x="873" y="873"/>
                  </a:lnTo>
                  <a:lnTo>
                    <a:pt x="970" y="679"/>
                  </a:lnTo>
                  <a:lnTo>
                    <a:pt x="1019" y="486"/>
                  </a:lnTo>
                  <a:lnTo>
                    <a:pt x="970" y="292"/>
                  </a:lnTo>
                  <a:lnTo>
                    <a:pt x="873" y="146"/>
                  </a:lnTo>
                  <a:lnTo>
                    <a:pt x="679" y="49"/>
                  </a:lnTo>
                  <a:lnTo>
                    <a:pt x="48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0"/>
            <p:cNvSpPr/>
            <p:nvPr/>
          </p:nvSpPr>
          <p:spPr>
            <a:xfrm>
              <a:off x="3557735" y="2861843"/>
              <a:ext cx="23029" cy="23029"/>
            </a:xfrm>
            <a:custGeom>
              <a:rect b="b" l="l" r="r" t="t"/>
              <a:pathLst>
                <a:path extrusionOk="0" h="1019" w="1019">
                  <a:moveTo>
                    <a:pt x="533" y="1"/>
                  </a:moveTo>
                  <a:lnTo>
                    <a:pt x="340" y="49"/>
                  </a:lnTo>
                  <a:lnTo>
                    <a:pt x="146" y="146"/>
                  </a:lnTo>
                  <a:lnTo>
                    <a:pt x="49" y="292"/>
                  </a:lnTo>
                  <a:lnTo>
                    <a:pt x="0" y="486"/>
                  </a:lnTo>
                  <a:lnTo>
                    <a:pt x="49" y="679"/>
                  </a:lnTo>
                  <a:lnTo>
                    <a:pt x="146" y="873"/>
                  </a:lnTo>
                  <a:lnTo>
                    <a:pt x="340" y="970"/>
                  </a:lnTo>
                  <a:lnTo>
                    <a:pt x="533" y="1019"/>
                  </a:lnTo>
                  <a:lnTo>
                    <a:pt x="727" y="970"/>
                  </a:lnTo>
                  <a:lnTo>
                    <a:pt x="873" y="873"/>
                  </a:lnTo>
                  <a:lnTo>
                    <a:pt x="970" y="679"/>
                  </a:lnTo>
                  <a:lnTo>
                    <a:pt x="1018" y="486"/>
                  </a:lnTo>
                  <a:lnTo>
                    <a:pt x="970" y="292"/>
                  </a:lnTo>
                  <a:lnTo>
                    <a:pt x="873" y="146"/>
                  </a:lnTo>
                  <a:lnTo>
                    <a:pt x="727" y="49"/>
                  </a:lnTo>
                  <a:lnTo>
                    <a:pt x="5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0"/>
            <p:cNvSpPr/>
            <p:nvPr/>
          </p:nvSpPr>
          <p:spPr>
            <a:xfrm>
              <a:off x="3509529" y="2681133"/>
              <a:ext cx="23029" cy="23007"/>
            </a:xfrm>
            <a:custGeom>
              <a:rect b="b" l="l" r="r" t="t"/>
              <a:pathLst>
                <a:path extrusionOk="0" h="1018" w="1019">
                  <a:moveTo>
                    <a:pt x="534" y="0"/>
                  </a:moveTo>
                  <a:lnTo>
                    <a:pt x="340" y="49"/>
                  </a:lnTo>
                  <a:lnTo>
                    <a:pt x="146" y="194"/>
                  </a:lnTo>
                  <a:lnTo>
                    <a:pt x="49" y="339"/>
                  </a:lnTo>
                  <a:lnTo>
                    <a:pt x="1" y="533"/>
                  </a:lnTo>
                  <a:lnTo>
                    <a:pt x="49" y="727"/>
                  </a:lnTo>
                  <a:lnTo>
                    <a:pt x="146" y="873"/>
                  </a:lnTo>
                  <a:lnTo>
                    <a:pt x="340" y="1018"/>
                  </a:lnTo>
                  <a:lnTo>
                    <a:pt x="728" y="1018"/>
                  </a:lnTo>
                  <a:lnTo>
                    <a:pt x="873" y="873"/>
                  </a:lnTo>
                  <a:lnTo>
                    <a:pt x="970" y="727"/>
                  </a:lnTo>
                  <a:lnTo>
                    <a:pt x="1019" y="533"/>
                  </a:lnTo>
                  <a:lnTo>
                    <a:pt x="970" y="339"/>
                  </a:lnTo>
                  <a:lnTo>
                    <a:pt x="873" y="194"/>
                  </a:lnTo>
                  <a:lnTo>
                    <a:pt x="728" y="49"/>
                  </a:lnTo>
                  <a:lnTo>
                    <a:pt x="5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0"/>
            <p:cNvSpPr/>
            <p:nvPr/>
          </p:nvSpPr>
          <p:spPr>
            <a:xfrm>
              <a:off x="3555542" y="2681133"/>
              <a:ext cx="23029" cy="23007"/>
            </a:xfrm>
            <a:custGeom>
              <a:rect b="b" l="l" r="r" t="t"/>
              <a:pathLst>
                <a:path extrusionOk="0" h="1018" w="1019">
                  <a:moveTo>
                    <a:pt x="534" y="0"/>
                  </a:moveTo>
                  <a:lnTo>
                    <a:pt x="340" y="49"/>
                  </a:lnTo>
                  <a:lnTo>
                    <a:pt x="146" y="194"/>
                  </a:lnTo>
                  <a:lnTo>
                    <a:pt x="49" y="339"/>
                  </a:lnTo>
                  <a:lnTo>
                    <a:pt x="0" y="533"/>
                  </a:lnTo>
                  <a:lnTo>
                    <a:pt x="49" y="727"/>
                  </a:lnTo>
                  <a:lnTo>
                    <a:pt x="146" y="873"/>
                  </a:lnTo>
                  <a:lnTo>
                    <a:pt x="340" y="1018"/>
                  </a:lnTo>
                  <a:lnTo>
                    <a:pt x="727" y="1018"/>
                  </a:lnTo>
                  <a:lnTo>
                    <a:pt x="873" y="873"/>
                  </a:lnTo>
                  <a:lnTo>
                    <a:pt x="970" y="727"/>
                  </a:lnTo>
                  <a:lnTo>
                    <a:pt x="1018" y="533"/>
                  </a:lnTo>
                  <a:lnTo>
                    <a:pt x="970" y="339"/>
                  </a:lnTo>
                  <a:lnTo>
                    <a:pt x="873" y="194"/>
                  </a:lnTo>
                  <a:lnTo>
                    <a:pt x="727" y="49"/>
                  </a:lnTo>
                  <a:lnTo>
                    <a:pt x="5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40"/>
          <p:cNvGrpSpPr/>
          <p:nvPr/>
        </p:nvGrpSpPr>
        <p:grpSpPr>
          <a:xfrm>
            <a:off x="6420674" y="1583136"/>
            <a:ext cx="391048" cy="392133"/>
            <a:chOff x="1972819" y="2636227"/>
            <a:chExt cx="391048" cy="392133"/>
          </a:xfrm>
        </p:grpSpPr>
        <p:sp>
          <p:nvSpPr>
            <p:cNvPr id="481" name="Google Shape;481;p40"/>
            <p:cNvSpPr/>
            <p:nvPr/>
          </p:nvSpPr>
          <p:spPr>
            <a:xfrm>
              <a:off x="1972819" y="2636227"/>
              <a:ext cx="391048" cy="392133"/>
            </a:xfrm>
            <a:custGeom>
              <a:rect b="b" l="l" r="r" t="t"/>
              <a:pathLst>
                <a:path extrusionOk="0" h="17351" w="17303">
                  <a:moveTo>
                    <a:pt x="16285" y="1018"/>
                  </a:moveTo>
                  <a:lnTo>
                    <a:pt x="16285" y="11486"/>
                  </a:lnTo>
                  <a:lnTo>
                    <a:pt x="1018" y="11486"/>
                  </a:lnTo>
                  <a:lnTo>
                    <a:pt x="1018" y="1018"/>
                  </a:lnTo>
                  <a:close/>
                  <a:moveTo>
                    <a:pt x="16285" y="12504"/>
                  </a:moveTo>
                  <a:lnTo>
                    <a:pt x="16285" y="13522"/>
                  </a:lnTo>
                  <a:lnTo>
                    <a:pt x="1018" y="13522"/>
                  </a:lnTo>
                  <a:lnTo>
                    <a:pt x="1018" y="12504"/>
                  </a:lnTo>
                  <a:close/>
                  <a:moveTo>
                    <a:pt x="485" y="0"/>
                  </a:moveTo>
                  <a:lnTo>
                    <a:pt x="291" y="49"/>
                  </a:lnTo>
                  <a:lnTo>
                    <a:pt x="146" y="146"/>
                  </a:lnTo>
                  <a:lnTo>
                    <a:pt x="0" y="291"/>
                  </a:lnTo>
                  <a:lnTo>
                    <a:pt x="0" y="485"/>
                  </a:lnTo>
                  <a:lnTo>
                    <a:pt x="0" y="14055"/>
                  </a:lnTo>
                  <a:lnTo>
                    <a:pt x="0" y="14249"/>
                  </a:lnTo>
                  <a:lnTo>
                    <a:pt x="146" y="14394"/>
                  </a:lnTo>
                  <a:lnTo>
                    <a:pt x="291" y="14491"/>
                  </a:lnTo>
                  <a:lnTo>
                    <a:pt x="485" y="14540"/>
                  </a:lnTo>
                  <a:lnTo>
                    <a:pt x="8143" y="14540"/>
                  </a:lnTo>
                  <a:lnTo>
                    <a:pt x="8143" y="16333"/>
                  </a:lnTo>
                  <a:lnTo>
                    <a:pt x="4168" y="16333"/>
                  </a:lnTo>
                  <a:lnTo>
                    <a:pt x="4023" y="16478"/>
                  </a:lnTo>
                  <a:lnTo>
                    <a:pt x="3926" y="16624"/>
                  </a:lnTo>
                  <a:lnTo>
                    <a:pt x="3878" y="16817"/>
                  </a:lnTo>
                  <a:lnTo>
                    <a:pt x="3926" y="17011"/>
                  </a:lnTo>
                  <a:lnTo>
                    <a:pt x="4023" y="17157"/>
                  </a:lnTo>
                  <a:lnTo>
                    <a:pt x="4168" y="17302"/>
                  </a:lnTo>
                  <a:lnTo>
                    <a:pt x="4362" y="17351"/>
                  </a:lnTo>
                  <a:lnTo>
                    <a:pt x="12892" y="17351"/>
                  </a:lnTo>
                  <a:lnTo>
                    <a:pt x="13134" y="17302"/>
                  </a:lnTo>
                  <a:lnTo>
                    <a:pt x="13280" y="17157"/>
                  </a:lnTo>
                  <a:lnTo>
                    <a:pt x="13377" y="17011"/>
                  </a:lnTo>
                  <a:lnTo>
                    <a:pt x="13425" y="16817"/>
                  </a:lnTo>
                  <a:lnTo>
                    <a:pt x="13377" y="16624"/>
                  </a:lnTo>
                  <a:lnTo>
                    <a:pt x="13280" y="16478"/>
                  </a:lnTo>
                  <a:lnTo>
                    <a:pt x="13134" y="16333"/>
                  </a:lnTo>
                  <a:lnTo>
                    <a:pt x="9160" y="16333"/>
                  </a:lnTo>
                  <a:lnTo>
                    <a:pt x="9160" y="14540"/>
                  </a:lnTo>
                  <a:lnTo>
                    <a:pt x="16818" y="14540"/>
                  </a:lnTo>
                  <a:lnTo>
                    <a:pt x="17012" y="14491"/>
                  </a:lnTo>
                  <a:lnTo>
                    <a:pt x="17157" y="14394"/>
                  </a:lnTo>
                  <a:lnTo>
                    <a:pt x="17302" y="14249"/>
                  </a:lnTo>
                  <a:lnTo>
                    <a:pt x="17302" y="14055"/>
                  </a:lnTo>
                  <a:lnTo>
                    <a:pt x="17302" y="485"/>
                  </a:lnTo>
                  <a:lnTo>
                    <a:pt x="17302" y="291"/>
                  </a:lnTo>
                  <a:lnTo>
                    <a:pt x="17157" y="146"/>
                  </a:lnTo>
                  <a:lnTo>
                    <a:pt x="17012" y="49"/>
                  </a:lnTo>
                  <a:lnTo>
                    <a:pt x="168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0"/>
            <p:cNvSpPr/>
            <p:nvPr/>
          </p:nvSpPr>
          <p:spPr>
            <a:xfrm>
              <a:off x="2017725" y="2682218"/>
              <a:ext cx="300128" cy="190608"/>
            </a:xfrm>
            <a:custGeom>
              <a:rect b="b" l="l" r="r" t="t"/>
              <a:pathLst>
                <a:path extrusionOk="0" h="8434" w="13280">
                  <a:moveTo>
                    <a:pt x="9112" y="1018"/>
                  </a:moveTo>
                  <a:lnTo>
                    <a:pt x="9112" y="2036"/>
                  </a:lnTo>
                  <a:lnTo>
                    <a:pt x="4217" y="2036"/>
                  </a:lnTo>
                  <a:lnTo>
                    <a:pt x="4217" y="1018"/>
                  </a:lnTo>
                  <a:close/>
                  <a:moveTo>
                    <a:pt x="2036" y="6398"/>
                  </a:moveTo>
                  <a:lnTo>
                    <a:pt x="2036" y="7416"/>
                  </a:lnTo>
                  <a:lnTo>
                    <a:pt x="1018" y="7416"/>
                  </a:lnTo>
                  <a:lnTo>
                    <a:pt x="1018" y="6398"/>
                  </a:lnTo>
                  <a:close/>
                  <a:moveTo>
                    <a:pt x="7173" y="6398"/>
                  </a:moveTo>
                  <a:lnTo>
                    <a:pt x="7173" y="7416"/>
                  </a:lnTo>
                  <a:lnTo>
                    <a:pt x="6156" y="7416"/>
                  </a:lnTo>
                  <a:lnTo>
                    <a:pt x="6156" y="6398"/>
                  </a:lnTo>
                  <a:close/>
                  <a:moveTo>
                    <a:pt x="12262" y="6398"/>
                  </a:moveTo>
                  <a:lnTo>
                    <a:pt x="12262" y="7416"/>
                  </a:lnTo>
                  <a:lnTo>
                    <a:pt x="11244" y="7416"/>
                  </a:lnTo>
                  <a:lnTo>
                    <a:pt x="11244" y="6398"/>
                  </a:lnTo>
                  <a:close/>
                  <a:moveTo>
                    <a:pt x="3732" y="1"/>
                  </a:moveTo>
                  <a:lnTo>
                    <a:pt x="3538" y="49"/>
                  </a:lnTo>
                  <a:lnTo>
                    <a:pt x="3345" y="146"/>
                  </a:lnTo>
                  <a:lnTo>
                    <a:pt x="3248" y="291"/>
                  </a:lnTo>
                  <a:lnTo>
                    <a:pt x="3199" y="485"/>
                  </a:lnTo>
                  <a:lnTo>
                    <a:pt x="3199" y="2521"/>
                  </a:lnTo>
                  <a:lnTo>
                    <a:pt x="3248" y="2715"/>
                  </a:lnTo>
                  <a:lnTo>
                    <a:pt x="3345" y="2909"/>
                  </a:lnTo>
                  <a:lnTo>
                    <a:pt x="3538" y="3005"/>
                  </a:lnTo>
                  <a:lnTo>
                    <a:pt x="3732" y="3054"/>
                  </a:lnTo>
                  <a:lnTo>
                    <a:pt x="6156" y="3054"/>
                  </a:lnTo>
                  <a:lnTo>
                    <a:pt x="6156" y="5380"/>
                  </a:lnTo>
                  <a:lnTo>
                    <a:pt x="5622" y="5380"/>
                  </a:lnTo>
                  <a:lnTo>
                    <a:pt x="5429" y="5429"/>
                  </a:lnTo>
                  <a:lnTo>
                    <a:pt x="5283" y="5526"/>
                  </a:lnTo>
                  <a:lnTo>
                    <a:pt x="5186" y="5671"/>
                  </a:lnTo>
                  <a:lnTo>
                    <a:pt x="5138" y="5865"/>
                  </a:lnTo>
                  <a:lnTo>
                    <a:pt x="5138" y="6398"/>
                  </a:lnTo>
                  <a:lnTo>
                    <a:pt x="3054" y="6398"/>
                  </a:lnTo>
                  <a:lnTo>
                    <a:pt x="3054" y="5865"/>
                  </a:lnTo>
                  <a:lnTo>
                    <a:pt x="3054" y="5671"/>
                  </a:lnTo>
                  <a:lnTo>
                    <a:pt x="2908" y="5526"/>
                  </a:lnTo>
                  <a:lnTo>
                    <a:pt x="2763" y="5429"/>
                  </a:lnTo>
                  <a:lnTo>
                    <a:pt x="2569" y="5380"/>
                  </a:lnTo>
                  <a:lnTo>
                    <a:pt x="534" y="5380"/>
                  </a:lnTo>
                  <a:lnTo>
                    <a:pt x="340" y="5429"/>
                  </a:lnTo>
                  <a:lnTo>
                    <a:pt x="194" y="5526"/>
                  </a:lnTo>
                  <a:lnTo>
                    <a:pt x="49" y="5671"/>
                  </a:lnTo>
                  <a:lnTo>
                    <a:pt x="0" y="5865"/>
                  </a:lnTo>
                  <a:lnTo>
                    <a:pt x="0" y="7900"/>
                  </a:lnTo>
                  <a:lnTo>
                    <a:pt x="49" y="8094"/>
                  </a:lnTo>
                  <a:lnTo>
                    <a:pt x="194" y="8288"/>
                  </a:lnTo>
                  <a:lnTo>
                    <a:pt x="340" y="8385"/>
                  </a:lnTo>
                  <a:lnTo>
                    <a:pt x="534" y="8434"/>
                  </a:lnTo>
                  <a:lnTo>
                    <a:pt x="2569" y="8434"/>
                  </a:lnTo>
                  <a:lnTo>
                    <a:pt x="2763" y="8385"/>
                  </a:lnTo>
                  <a:lnTo>
                    <a:pt x="2908" y="8288"/>
                  </a:lnTo>
                  <a:lnTo>
                    <a:pt x="3054" y="8094"/>
                  </a:lnTo>
                  <a:lnTo>
                    <a:pt x="3054" y="7900"/>
                  </a:lnTo>
                  <a:lnTo>
                    <a:pt x="3054" y="7416"/>
                  </a:lnTo>
                  <a:lnTo>
                    <a:pt x="5138" y="7416"/>
                  </a:lnTo>
                  <a:lnTo>
                    <a:pt x="5138" y="7900"/>
                  </a:lnTo>
                  <a:lnTo>
                    <a:pt x="5186" y="8094"/>
                  </a:lnTo>
                  <a:lnTo>
                    <a:pt x="5283" y="8288"/>
                  </a:lnTo>
                  <a:lnTo>
                    <a:pt x="5429" y="8385"/>
                  </a:lnTo>
                  <a:lnTo>
                    <a:pt x="5622" y="8434"/>
                  </a:lnTo>
                  <a:lnTo>
                    <a:pt x="7658" y="8434"/>
                  </a:lnTo>
                  <a:lnTo>
                    <a:pt x="7852" y="8385"/>
                  </a:lnTo>
                  <a:lnTo>
                    <a:pt x="8046" y="8288"/>
                  </a:lnTo>
                  <a:lnTo>
                    <a:pt x="8143" y="8094"/>
                  </a:lnTo>
                  <a:lnTo>
                    <a:pt x="8191" y="7900"/>
                  </a:lnTo>
                  <a:lnTo>
                    <a:pt x="8191" y="7416"/>
                  </a:lnTo>
                  <a:lnTo>
                    <a:pt x="10227" y="7416"/>
                  </a:lnTo>
                  <a:lnTo>
                    <a:pt x="10227" y="7900"/>
                  </a:lnTo>
                  <a:lnTo>
                    <a:pt x="10275" y="8094"/>
                  </a:lnTo>
                  <a:lnTo>
                    <a:pt x="10372" y="8288"/>
                  </a:lnTo>
                  <a:lnTo>
                    <a:pt x="10517" y="8385"/>
                  </a:lnTo>
                  <a:lnTo>
                    <a:pt x="10711" y="8434"/>
                  </a:lnTo>
                  <a:lnTo>
                    <a:pt x="12747" y="8434"/>
                  </a:lnTo>
                  <a:lnTo>
                    <a:pt x="12941" y="8385"/>
                  </a:lnTo>
                  <a:lnTo>
                    <a:pt x="13135" y="8288"/>
                  </a:lnTo>
                  <a:lnTo>
                    <a:pt x="13231" y="8094"/>
                  </a:lnTo>
                  <a:lnTo>
                    <a:pt x="13280" y="7900"/>
                  </a:lnTo>
                  <a:lnTo>
                    <a:pt x="13280" y="5865"/>
                  </a:lnTo>
                  <a:lnTo>
                    <a:pt x="13231" y="5671"/>
                  </a:lnTo>
                  <a:lnTo>
                    <a:pt x="13135" y="5526"/>
                  </a:lnTo>
                  <a:lnTo>
                    <a:pt x="12941" y="5429"/>
                  </a:lnTo>
                  <a:lnTo>
                    <a:pt x="12747" y="5380"/>
                  </a:lnTo>
                  <a:lnTo>
                    <a:pt x="10711" y="5380"/>
                  </a:lnTo>
                  <a:lnTo>
                    <a:pt x="10517" y="5429"/>
                  </a:lnTo>
                  <a:lnTo>
                    <a:pt x="10372" y="5526"/>
                  </a:lnTo>
                  <a:lnTo>
                    <a:pt x="10275" y="5671"/>
                  </a:lnTo>
                  <a:lnTo>
                    <a:pt x="10227" y="5865"/>
                  </a:lnTo>
                  <a:lnTo>
                    <a:pt x="10227" y="6398"/>
                  </a:lnTo>
                  <a:lnTo>
                    <a:pt x="8191" y="6398"/>
                  </a:lnTo>
                  <a:lnTo>
                    <a:pt x="8191" y="5865"/>
                  </a:lnTo>
                  <a:lnTo>
                    <a:pt x="8143" y="5671"/>
                  </a:lnTo>
                  <a:lnTo>
                    <a:pt x="8046" y="5526"/>
                  </a:lnTo>
                  <a:lnTo>
                    <a:pt x="7852" y="5429"/>
                  </a:lnTo>
                  <a:lnTo>
                    <a:pt x="7658" y="5380"/>
                  </a:lnTo>
                  <a:lnTo>
                    <a:pt x="7173" y="5380"/>
                  </a:lnTo>
                  <a:lnTo>
                    <a:pt x="7173" y="3054"/>
                  </a:lnTo>
                  <a:lnTo>
                    <a:pt x="9597" y="3054"/>
                  </a:lnTo>
                  <a:lnTo>
                    <a:pt x="9790" y="3005"/>
                  </a:lnTo>
                  <a:lnTo>
                    <a:pt x="9984" y="2909"/>
                  </a:lnTo>
                  <a:lnTo>
                    <a:pt x="10081" y="2715"/>
                  </a:lnTo>
                  <a:lnTo>
                    <a:pt x="10130" y="2521"/>
                  </a:lnTo>
                  <a:lnTo>
                    <a:pt x="10130" y="485"/>
                  </a:lnTo>
                  <a:lnTo>
                    <a:pt x="10081" y="291"/>
                  </a:lnTo>
                  <a:lnTo>
                    <a:pt x="9984" y="146"/>
                  </a:lnTo>
                  <a:lnTo>
                    <a:pt x="9790" y="49"/>
                  </a:lnTo>
                  <a:lnTo>
                    <a:pt x="95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3" name="Google Shape;483;p40"/>
          <p:cNvSpPr txBox="1"/>
          <p:nvPr>
            <p:ph idx="4294967295" type="subTitle"/>
          </p:nvPr>
        </p:nvSpPr>
        <p:spPr>
          <a:xfrm>
            <a:off x="4990350" y="2655125"/>
            <a:ext cx="3251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Utilizing the functionality of the coding program “R” that we have learned over the term. </a:t>
            </a:r>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484" name="Google Shape;484;p40"/>
          <p:cNvSpPr txBox="1"/>
          <p:nvPr>
            <p:ph idx="3" type="subTitle"/>
          </p:nvPr>
        </p:nvSpPr>
        <p:spPr>
          <a:xfrm>
            <a:off x="4990362" y="2220450"/>
            <a:ext cx="3251700" cy="50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 Coding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41"/>
          <p:cNvPicPr preferRelativeResize="0"/>
          <p:nvPr/>
        </p:nvPicPr>
        <p:blipFill rotWithShape="1">
          <a:blip r:embed="rId3">
            <a:alphaModFix/>
          </a:blip>
          <a:srcRect b="-8955" l="-2433" r="-1570" t="-10134"/>
          <a:stretch/>
        </p:blipFill>
        <p:spPr>
          <a:xfrm>
            <a:off x="133100" y="974950"/>
            <a:ext cx="8877800" cy="1983925"/>
          </a:xfrm>
          <a:prstGeom prst="rect">
            <a:avLst/>
          </a:prstGeom>
          <a:noFill/>
          <a:ln cap="flat" cmpd="sng" w="38100">
            <a:solidFill>
              <a:schemeClr val="dk1"/>
            </a:solidFill>
            <a:prstDash val="solid"/>
            <a:round/>
            <a:headEnd len="sm" w="sm" type="none"/>
            <a:tailEnd len="sm" w="sm" type="none"/>
          </a:ln>
        </p:spPr>
      </p:pic>
      <p:sp>
        <p:nvSpPr>
          <p:cNvPr id="490" name="Google Shape;490;p41"/>
          <p:cNvSpPr txBox="1"/>
          <p:nvPr>
            <p:ph type="title"/>
          </p:nvPr>
        </p:nvSpPr>
        <p:spPr>
          <a:xfrm>
            <a:off x="720000" y="2384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Hypothesis Test Sex vs. Charges  Output:</a:t>
            </a:r>
            <a:endParaRPr sz="3000"/>
          </a:p>
        </p:txBody>
      </p:sp>
      <p:sp>
        <p:nvSpPr>
          <p:cNvPr id="491" name="Google Shape;491;p41"/>
          <p:cNvSpPr txBox="1"/>
          <p:nvPr>
            <p:ph idx="2" type="subTitle"/>
          </p:nvPr>
        </p:nvSpPr>
        <p:spPr>
          <a:xfrm>
            <a:off x="1076550" y="3190025"/>
            <a:ext cx="6990900" cy="1348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Null Hypothesis: There is no difference in medical charges for males and females. </a:t>
            </a:r>
            <a:endParaRPr/>
          </a:p>
          <a:p>
            <a:pPr indent="-317500" lvl="0" marL="457200" rtl="0" algn="l">
              <a:spcBef>
                <a:spcPts val="0"/>
              </a:spcBef>
              <a:spcAft>
                <a:spcPts val="0"/>
              </a:spcAft>
              <a:buSzPts val="1400"/>
              <a:buChar char="●"/>
            </a:pPr>
            <a:r>
              <a:rPr lang="en"/>
              <a:t>Alternative Hypothesis: There is a difference in medical charges for males and females.</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