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5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1A64A-D4D4-2442-9350-0F29FAA8B706}" v="666" dt="2025-04-22T06:31:12.775"/>
    <p1510:client id="{3F890ED1-B76A-E94C-A8D3-8D81A16B8576}" v="1439" dt="2025-04-22T03:50:56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111" d="100"/>
          <a:sy n="111" d="100"/>
        </p:scale>
        <p:origin x="1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ley, Jonas David" userId="1c0fdcdb-8bcd-4848-9676-16c33a1cff3d" providerId="ADAL" clId="{3F890ED1-B76A-E94C-A8D3-8D81A16B8576}"/>
    <pc:docChg chg="undo custSel addSld delSld modSld">
      <pc:chgData name="Talley, Jonas David" userId="1c0fdcdb-8bcd-4848-9676-16c33a1cff3d" providerId="ADAL" clId="{3F890ED1-B76A-E94C-A8D3-8D81A16B8576}" dt="2025-04-22T03:50:56.719" v="1441" actId="1076"/>
      <pc:docMkLst>
        <pc:docMk/>
      </pc:docMkLst>
      <pc:sldChg chg="modSp mod">
        <pc:chgData name="Talley, Jonas David" userId="1c0fdcdb-8bcd-4848-9676-16c33a1cff3d" providerId="ADAL" clId="{3F890ED1-B76A-E94C-A8D3-8D81A16B8576}" dt="2025-04-22T00:32:18.956" v="794" actId="20577"/>
        <pc:sldMkLst>
          <pc:docMk/>
          <pc:sldMk cId="3121235694" sldId="259"/>
        </pc:sldMkLst>
        <pc:spChg chg="mod">
          <ac:chgData name="Talley, Jonas David" userId="1c0fdcdb-8bcd-4848-9676-16c33a1cff3d" providerId="ADAL" clId="{3F890ED1-B76A-E94C-A8D3-8D81A16B8576}" dt="2025-04-22T00:32:18.956" v="794" actId="20577"/>
          <ac:spMkLst>
            <pc:docMk/>
            <pc:sldMk cId="3121235694" sldId="259"/>
            <ac:spMk id="3" creationId="{00A38BC7-2BF9-48D8-D820-C8DC6E1881E9}"/>
          </ac:spMkLst>
        </pc:spChg>
      </pc:sldChg>
      <pc:sldChg chg="addSp delSp modSp mod modNotesTx">
        <pc:chgData name="Talley, Jonas David" userId="1c0fdcdb-8bcd-4848-9676-16c33a1cff3d" providerId="ADAL" clId="{3F890ED1-B76A-E94C-A8D3-8D81A16B8576}" dt="2025-04-22T00:21:34.646" v="569" actId="20577"/>
        <pc:sldMkLst>
          <pc:docMk/>
          <pc:sldMk cId="3511123707" sldId="260"/>
        </pc:sldMkLst>
        <pc:spChg chg="mod">
          <ac:chgData name="Talley, Jonas David" userId="1c0fdcdb-8bcd-4848-9676-16c33a1cff3d" providerId="ADAL" clId="{3F890ED1-B76A-E94C-A8D3-8D81A16B8576}" dt="2025-04-22T00:15:07.407" v="365" actId="20577"/>
          <ac:spMkLst>
            <pc:docMk/>
            <pc:sldMk cId="3511123707" sldId="260"/>
            <ac:spMk id="2" creationId="{B935D50A-1699-2794-FBF6-5D2E2E4DF05A}"/>
          </ac:spMkLst>
        </pc:spChg>
        <pc:spChg chg="del mod">
          <ac:chgData name="Talley, Jonas David" userId="1c0fdcdb-8bcd-4848-9676-16c33a1cff3d" providerId="ADAL" clId="{3F890ED1-B76A-E94C-A8D3-8D81A16B8576}" dt="2025-04-22T00:15:17.495" v="366" actId="478"/>
          <ac:spMkLst>
            <pc:docMk/>
            <pc:sldMk cId="3511123707" sldId="260"/>
            <ac:spMk id="3" creationId="{219E434F-D5D5-16C6-A47B-3DEE3A102657}"/>
          </ac:spMkLst>
        </pc:spChg>
        <pc:picChg chg="add mod">
          <ac:chgData name="Talley, Jonas David" userId="1c0fdcdb-8bcd-4848-9676-16c33a1cff3d" providerId="ADAL" clId="{3F890ED1-B76A-E94C-A8D3-8D81A16B8576}" dt="2025-04-22T00:20:05.617" v="407" actId="167"/>
          <ac:picMkLst>
            <pc:docMk/>
            <pc:sldMk cId="3511123707" sldId="260"/>
            <ac:picMk id="4" creationId="{E1F27C86-A7D9-1670-5576-7339109AF49C}"/>
          </ac:picMkLst>
        </pc:picChg>
        <pc:picChg chg="add mod">
          <ac:chgData name="Talley, Jonas David" userId="1c0fdcdb-8bcd-4848-9676-16c33a1cff3d" providerId="ADAL" clId="{3F890ED1-B76A-E94C-A8D3-8D81A16B8576}" dt="2025-04-22T00:20:05.617" v="407" actId="167"/>
          <ac:picMkLst>
            <pc:docMk/>
            <pc:sldMk cId="3511123707" sldId="260"/>
            <ac:picMk id="5" creationId="{CFDC39BA-06C1-EA96-1D07-80753D7D87B9}"/>
          </ac:picMkLst>
        </pc:picChg>
        <pc:picChg chg="add mod">
          <ac:chgData name="Talley, Jonas David" userId="1c0fdcdb-8bcd-4848-9676-16c33a1cff3d" providerId="ADAL" clId="{3F890ED1-B76A-E94C-A8D3-8D81A16B8576}" dt="2025-04-22T00:20:05.617" v="407" actId="167"/>
          <ac:picMkLst>
            <pc:docMk/>
            <pc:sldMk cId="3511123707" sldId="260"/>
            <ac:picMk id="6" creationId="{D28FA89D-4C94-A999-3E8E-159AF65A7BB3}"/>
          </ac:picMkLst>
        </pc:picChg>
        <pc:picChg chg="add mod">
          <ac:chgData name="Talley, Jonas David" userId="1c0fdcdb-8bcd-4848-9676-16c33a1cff3d" providerId="ADAL" clId="{3F890ED1-B76A-E94C-A8D3-8D81A16B8576}" dt="2025-04-22T00:20:05.617" v="407" actId="167"/>
          <ac:picMkLst>
            <pc:docMk/>
            <pc:sldMk cId="3511123707" sldId="260"/>
            <ac:picMk id="7" creationId="{78DA2EB5-EEB9-11BD-32FC-AD7FEA9D93DF}"/>
          </ac:picMkLst>
        </pc:picChg>
        <pc:picChg chg="add mod">
          <ac:chgData name="Talley, Jonas David" userId="1c0fdcdb-8bcd-4848-9676-16c33a1cff3d" providerId="ADAL" clId="{3F890ED1-B76A-E94C-A8D3-8D81A16B8576}" dt="2025-04-22T00:20:05.617" v="407" actId="167"/>
          <ac:picMkLst>
            <pc:docMk/>
            <pc:sldMk cId="3511123707" sldId="260"/>
            <ac:picMk id="8" creationId="{718CDD1C-2301-E654-1532-3702D1CC5643}"/>
          </ac:picMkLst>
        </pc:picChg>
        <pc:picChg chg="add del mod">
          <ac:chgData name="Talley, Jonas David" userId="1c0fdcdb-8bcd-4848-9676-16c33a1cff3d" providerId="ADAL" clId="{3F890ED1-B76A-E94C-A8D3-8D81A16B8576}" dt="2025-04-22T00:20:37.658" v="408" actId="478"/>
          <ac:picMkLst>
            <pc:docMk/>
            <pc:sldMk cId="3511123707" sldId="260"/>
            <ac:picMk id="9" creationId="{B8329FDE-28E6-383B-C1FA-521C017A31A6}"/>
          </ac:picMkLst>
        </pc:picChg>
        <pc:picChg chg="add mod">
          <ac:chgData name="Talley, Jonas David" userId="1c0fdcdb-8bcd-4848-9676-16c33a1cff3d" providerId="ADAL" clId="{3F890ED1-B76A-E94C-A8D3-8D81A16B8576}" dt="2025-04-22T00:20:51.422" v="412" actId="1076"/>
          <ac:picMkLst>
            <pc:docMk/>
            <pc:sldMk cId="3511123707" sldId="260"/>
            <ac:picMk id="10" creationId="{CA317215-9282-1CCB-A447-334DAAC9A10B}"/>
          </ac:picMkLst>
        </pc:picChg>
      </pc:sldChg>
      <pc:sldChg chg="new del">
        <pc:chgData name="Talley, Jonas David" userId="1c0fdcdb-8bcd-4848-9676-16c33a1cff3d" providerId="ADAL" clId="{3F890ED1-B76A-E94C-A8D3-8D81A16B8576}" dt="2025-04-22T00:09:02.266" v="1" actId="2696"/>
        <pc:sldMkLst>
          <pc:docMk/>
          <pc:sldMk cId="1329487264" sldId="263"/>
        </pc:sldMkLst>
      </pc:sldChg>
      <pc:sldChg chg="addSp delSp modSp new mod">
        <pc:chgData name="Talley, Jonas David" userId="1c0fdcdb-8bcd-4848-9676-16c33a1cff3d" providerId="ADAL" clId="{3F890ED1-B76A-E94C-A8D3-8D81A16B8576}" dt="2025-04-22T03:50:56.719" v="1441" actId="1076"/>
        <pc:sldMkLst>
          <pc:docMk/>
          <pc:sldMk cId="3495964518" sldId="263"/>
        </pc:sldMkLst>
        <pc:spChg chg="mod">
          <ac:chgData name="Talley, Jonas David" userId="1c0fdcdb-8bcd-4848-9676-16c33a1cff3d" providerId="ADAL" clId="{3F890ED1-B76A-E94C-A8D3-8D81A16B8576}" dt="2025-04-22T03:13:06.349" v="1109" actId="20577"/>
          <ac:spMkLst>
            <pc:docMk/>
            <pc:sldMk cId="3495964518" sldId="263"/>
            <ac:spMk id="2" creationId="{57EA080A-F113-F08F-EFF0-C64D8C737155}"/>
          </ac:spMkLst>
        </pc:spChg>
        <pc:spChg chg="mod">
          <ac:chgData name="Talley, Jonas David" userId="1c0fdcdb-8bcd-4848-9676-16c33a1cff3d" providerId="ADAL" clId="{3F890ED1-B76A-E94C-A8D3-8D81A16B8576}" dt="2025-04-22T00:33:40.158" v="1017" actId="20577"/>
          <ac:spMkLst>
            <pc:docMk/>
            <pc:sldMk cId="3495964518" sldId="263"/>
            <ac:spMk id="3" creationId="{06E54690-CB65-B0FA-439B-235E6BF77CCD}"/>
          </ac:spMkLst>
        </pc:spChg>
        <pc:picChg chg="add mod modCrop">
          <ac:chgData name="Talley, Jonas David" userId="1c0fdcdb-8bcd-4848-9676-16c33a1cff3d" providerId="ADAL" clId="{3F890ED1-B76A-E94C-A8D3-8D81A16B8576}" dt="2025-04-22T00:23:25.488" v="590" actId="732"/>
          <ac:picMkLst>
            <pc:docMk/>
            <pc:sldMk cId="3495964518" sldId="263"/>
            <ac:picMk id="4" creationId="{064A1ABB-DFBF-96B8-FBFB-F21BD638B0F1}"/>
          </ac:picMkLst>
        </pc:picChg>
        <pc:picChg chg="add mod">
          <ac:chgData name="Talley, Jonas David" userId="1c0fdcdb-8bcd-4848-9676-16c33a1cff3d" providerId="ADAL" clId="{3F890ED1-B76A-E94C-A8D3-8D81A16B8576}" dt="2025-04-22T03:32:33.761" v="1171" actId="1076"/>
          <ac:picMkLst>
            <pc:docMk/>
            <pc:sldMk cId="3495964518" sldId="263"/>
            <ac:picMk id="5" creationId="{94903223-25EF-964A-2050-710E2C249280}"/>
          </ac:picMkLst>
        </pc:picChg>
        <pc:picChg chg="add mod">
          <ac:chgData name="Talley, Jonas David" userId="1c0fdcdb-8bcd-4848-9676-16c33a1cff3d" providerId="ADAL" clId="{3F890ED1-B76A-E94C-A8D3-8D81A16B8576}" dt="2025-04-22T03:32:10.930" v="1164" actId="1076"/>
          <ac:picMkLst>
            <pc:docMk/>
            <pc:sldMk cId="3495964518" sldId="263"/>
            <ac:picMk id="6" creationId="{E531A6B7-A628-BB87-32E1-14D1B5901E2B}"/>
          </ac:picMkLst>
        </pc:picChg>
        <pc:picChg chg="add del mod">
          <ac:chgData name="Talley, Jonas David" userId="1c0fdcdb-8bcd-4848-9676-16c33a1cff3d" providerId="ADAL" clId="{3F890ED1-B76A-E94C-A8D3-8D81A16B8576}" dt="2025-04-22T03:36:49.378" v="1174" actId="478"/>
          <ac:picMkLst>
            <pc:docMk/>
            <pc:sldMk cId="3495964518" sldId="263"/>
            <ac:picMk id="7" creationId="{D87ECD5C-980B-6542-E00C-AD4D3D7A62A8}"/>
          </ac:picMkLst>
        </pc:picChg>
        <pc:picChg chg="add mod">
          <ac:chgData name="Talley, Jonas David" userId="1c0fdcdb-8bcd-4848-9676-16c33a1cff3d" providerId="ADAL" clId="{3F890ED1-B76A-E94C-A8D3-8D81A16B8576}" dt="2025-04-22T03:37:51.908" v="1186" actId="14100"/>
          <ac:picMkLst>
            <pc:docMk/>
            <pc:sldMk cId="3495964518" sldId="263"/>
            <ac:picMk id="8" creationId="{A63E7F47-0FAD-3BDD-0408-CB9BA92F86D3}"/>
          </ac:picMkLst>
        </pc:picChg>
        <pc:picChg chg="add mod">
          <ac:chgData name="Talley, Jonas David" userId="1c0fdcdb-8bcd-4848-9676-16c33a1cff3d" providerId="ADAL" clId="{3F890ED1-B76A-E94C-A8D3-8D81A16B8576}" dt="2025-04-22T03:37:43.835" v="1184" actId="14100"/>
          <ac:picMkLst>
            <pc:docMk/>
            <pc:sldMk cId="3495964518" sldId="263"/>
            <ac:picMk id="9" creationId="{C695D6F6-F1A4-B9F5-7E2A-386C27DF3459}"/>
          </ac:picMkLst>
        </pc:picChg>
        <pc:picChg chg="add mod">
          <ac:chgData name="Talley, Jonas David" userId="1c0fdcdb-8bcd-4848-9676-16c33a1cff3d" providerId="ADAL" clId="{3F890ED1-B76A-E94C-A8D3-8D81A16B8576}" dt="2025-04-22T03:50:56.719" v="1441" actId="1076"/>
          <ac:picMkLst>
            <pc:docMk/>
            <pc:sldMk cId="3495964518" sldId="263"/>
            <ac:picMk id="10" creationId="{3BA46AB2-FFD9-B538-4BFC-3F59656182B3}"/>
          </ac:picMkLst>
        </pc:picChg>
      </pc:sldChg>
      <pc:sldChg chg="addSp delSp modSp new mod">
        <pc:chgData name="Talley, Jonas David" userId="1c0fdcdb-8bcd-4848-9676-16c33a1cff3d" providerId="ADAL" clId="{3F890ED1-B76A-E94C-A8D3-8D81A16B8576}" dt="2025-04-22T03:50:07.167" v="1439" actId="14100"/>
        <pc:sldMkLst>
          <pc:docMk/>
          <pc:sldMk cId="326307017" sldId="264"/>
        </pc:sldMkLst>
        <pc:spChg chg="mod">
          <ac:chgData name="Talley, Jonas David" userId="1c0fdcdb-8bcd-4848-9676-16c33a1cff3d" providerId="ADAL" clId="{3F890ED1-B76A-E94C-A8D3-8D81A16B8576}" dt="2025-04-22T03:13:14.921" v="1127" actId="20577"/>
          <ac:spMkLst>
            <pc:docMk/>
            <pc:sldMk cId="326307017" sldId="264"/>
            <ac:spMk id="2" creationId="{8A16C34A-8A24-AECD-4303-F5A6DCA5949C}"/>
          </ac:spMkLst>
        </pc:spChg>
        <pc:spChg chg="mod">
          <ac:chgData name="Talley, Jonas David" userId="1c0fdcdb-8bcd-4848-9676-16c33a1cff3d" providerId="ADAL" clId="{3F890ED1-B76A-E94C-A8D3-8D81A16B8576}" dt="2025-04-22T03:48:06.393" v="1430" actId="20577"/>
          <ac:spMkLst>
            <pc:docMk/>
            <pc:sldMk cId="326307017" sldId="264"/>
            <ac:spMk id="3" creationId="{CED3E943-261B-82D1-1649-57AE44D8852C}"/>
          </ac:spMkLst>
        </pc:spChg>
        <pc:picChg chg="add del mod">
          <ac:chgData name="Talley, Jonas David" userId="1c0fdcdb-8bcd-4848-9676-16c33a1cff3d" providerId="ADAL" clId="{3F890ED1-B76A-E94C-A8D3-8D81A16B8576}" dt="2025-04-22T03:41:36.447" v="1187" actId="478"/>
          <ac:picMkLst>
            <pc:docMk/>
            <pc:sldMk cId="326307017" sldId="264"/>
            <ac:picMk id="4" creationId="{1CE88E18-51B2-9E03-94F1-E6ECC21DFE94}"/>
          </ac:picMkLst>
        </pc:picChg>
        <pc:picChg chg="add mod">
          <ac:chgData name="Talley, Jonas David" userId="1c0fdcdb-8bcd-4848-9676-16c33a1cff3d" providerId="ADAL" clId="{3F890ED1-B76A-E94C-A8D3-8D81A16B8576}" dt="2025-04-22T03:31:38.130" v="1159" actId="14100"/>
          <ac:picMkLst>
            <pc:docMk/>
            <pc:sldMk cId="326307017" sldId="264"/>
            <ac:picMk id="5" creationId="{03044A6C-B0D9-9E0B-BF9A-1BF4502A552B}"/>
          </ac:picMkLst>
        </pc:picChg>
        <pc:picChg chg="add mod">
          <ac:chgData name="Talley, Jonas David" userId="1c0fdcdb-8bcd-4848-9676-16c33a1cff3d" providerId="ADAL" clId="{3F890ED1-B76A-E94C-A8D3-8D81A16B8576}" dt="2025-04-22T03:31:28.913" v="1157" actId="1076"/>
          <ac:picMkLst>
            <pc:docMk/>
            <pc:sldMk cId="326307017" sldId="264"/>
            <ac:picMk id="6" creationId="{A5DF9207-1527-2180-FA40-3CD398A7F997}"/>
          </ac:picMkLst>
        </pc:picChg>
        <pc:picChg chg="add mod">
          <ac:chgData name="Talley, Jonas David" userId="1c0fdcdb-8bcd-4848-9676-16c33a1cff3d" providerId="ADAL" clId="{3F890ED1-B76A-E94C-A8D3-8D81A16B8576}" dt="2025-04-22T03:41:50.056" v="1191" actId="1076"/>
          <ac:picMkLst>
            <pc:docMk/>
            <pc:sldMk cId="326307017" sldId="264"/>
            <ac:picMk id="7" creationId="{5CB90B07-95A5-6F95-8264-DE061869A683}"/>
          </ac:picMkLst>
        </pc:picChg>
        <pc:picChg chg="add del mod">
          <ac:chgData name="Talley, Jonas David" userId="1c0fdcdb-8bcd-4848-9676-16c33a1cff3d" providerId="ADAL" clId="{3F890ED1-B76A-E94C-A8D3-8D81A16B8576}" dt="2025-04-22T03:49:15.499" v="1433" actId="478"/>
          <ac:picMkLst>
            <pc:docMk/>
            <pc:sldMk cId="326307017" sldId="264"/>
            <ac:picMk id="8" creationId="{A4F7BB9F-0993-267D-5975-21A64CE6DD34}"/>
          </ac:picMkLst>
        </pc:picChg>
        <pc:picChg chg="add del mod">
          <ac:chgData name="Talley, Jonas David" userId="1c0fdcdb-8bcd-4848-9676-16c33a1cff3d" providerId="ADAL" clId="{3F890ED1-B76A-E94C-A8D3-8D81A16B8576}" dt="2025-04-22T03:49:49.022" v="1436" actId="478"/>
          <ac:picMkLst>
            <pc:docMk/>
            <pc:sldMk cId="326307017" sldId="264"/>
            <ac:picMk id="9" creationId="{B36EE5DF-88DD-F37C-E71C-41BDFA7FA7A8}"/>
          </ac:picMkLst>
        </pc:picChg>
        <pc:picChg chg="add mod">
          <ac:chgData name="Talley, Jonas David" userId="1c0fdcdb-8bcd-4848-9676-16c33a1cff3d" providerId="ADAL" clId="{3F890ED1-B76A-E94C-A8D3-8D81A16B8576}" dt="2025-04-22T03:50:07.167" v="1439" actId="14100"/>
          <ac:picMkLst>
            <pc:docMk/>
            <pc:sldMk cId="326307017" sldId="264"/>
            <ac:picMk id="10" creationId="{C01C49D8-C957-8EFA-CA08-4B02B53273C3}"/>
          </ac:picMkLst>
        </pc:picChg>
      </pc:sldChg>
    </pc:docChg>
  </pc:docChgLst>
  <pc:docChgLst>
    <pc:chgData name="Summers, Mason Dean" userId="cdd8fe94-54e9-4646-99f1-3a8ef55eb46b" providerId="ADAL" clId="{0EC1A64A-D4D4-2442-9350-0F29FAA8B706}"/>
    <pc:docChg chg="undo redo custSel addSld modSld sldOrd">
      <pc:chgData name="Summers, Mason Dean" userId="cdd8fe94-54e9-4646-99f1-3a8ef55eb46b" providerId="ADAL" clId="{0EC1A64A-D4D4-2442-9350-0F29FAA8B706}" dt="2025-04-22T06:37:37.779" v="7831" actId="1076"/>
      <pc:docMkLst>
        <pc:docMk/>
      </pc:docMkLst>
      <pc:sldChg chg="addSp modSp mod">
        <pc:chgData name="Summers, Mason Dean" userId="cdd8fe94-54e9-4646-99f1-3a8ef55eb46b" providerId="ADAL" clId="{0EC1A64A-D4D4-2442-9350-0F29FAA8B706}" dt="2025-04-22T06:37:37.779" v="7831" actId="1076"/>
        <pc:sldMkLst>
          <pc:docMk/>
          <pc:sldMk cId="1050351100" sldId="256"/>
        </pc:sldMkLst>
        <pc:spChg chg="mod">
          <ac:chgData name="Summers, Mason Dean" userId="cdd8fe94-54e9-4646-99f1-3a8ef55eb46b" providerId="ADAL" clId="{0EC1A64A-D4D4-2442-9350-0F29FAA8B706}" dt="2025-04-22T06:29:11.462" v="6074" actId="115"/>
          <ac:spMkLst>
            <pc:docMk/>
            <pc:sldMk cId="1050351100" sldId="256"/>
            <ac:spMk id="3" creationId="{2FC0BF78-E714-5C4F-D2E6-E39A27636807}"/>
          </ac:spMkLst>
        </pc:spChg>
        <pc:spChg chg="add mod">
          <ac:chgData name="Summers, Mason Dean" userId="cdd8fe94-54e9-4646-99f1-3a8ef55eb46b" providerId="ADAL" clId="{0EC1A64A-D4D4-2442-9350-0F29FAA8B706}" dt="2025-04-22T06:37:37.779" v="7831" actId="1076"/>
          <ac:spMkLst>
            <pc:docMk/>
            <pc:sldMk cId="1050351100" sldId="256"/>
            <ac:spMk id="4" creationId="{030A3F55-3094-4B0C-2EDF-74B71BC11891}"/>
          </ac:spMkLst>
        </pc:spChg>
        <pc:picChg chg="add mod">
          <ac:chgData name="Summers, Mason Dean" userId="cdd8fe94-54e9-4646-99f1-3a8ef55eb46b" providerId="ADAL" clId="{0EC1A64A-D4D4-2442-9350-0F29FAA8B706}" dt="2025-04-22T06:32:17.286" v="7697" actId="207"/>
          <ac:picMkLst>
            <pc:docMk/>
            <pc:sldMk cId="1050351100" sldId="256"/>
            <ac:picMk id="5" creationId="{B2BEEA6F-9ED6-3728-649F-3FB1150A0261}"/>
          </ac:picMkLst>
        </pc:picChg>
      </pc:sldChg>
      <pc:sldChg chg="addSp delSp modSp mod">
        <pc:chgData name="Summers, Mason Dean" userId="cdd8fe94-54e9-4646-99f1-3a8ef55eb46b" providerId="ADAL" clId="{0EC1A64A-D4D4-2442-9350-0F29FAA8B706}" dt="2025-04-22T06:32:58.751" v="7720" actId="20577"/>
        <pc:sldMkLst>
          <pc:docMk/>
          <pc:sldMk cId="4173534940" sldId="257"/>
        </pc:sldMkLst>
        <pc:spChg chg="mod">
          <ac:chgData name="Summers, Mason Dean" userId="cdd8fe94-54e9-4646-99f1-3a8ef55eb46b" providerId="ADAL" clId="{0EC1A64A-D4D4-2442-9350-0F29FAA8B706}" dt="2025-04-22T06:32:58.751" v="7720" actId="20577"/>
          <ac:spMkLst>
            <pc:docMk/>
            <pc:sldMk cId="4173534940" sldId="257"/>
            <ac:spMk id="2" creationId="{DADAC483-8BE1-B909-DCB0-35CB8CCB9A60}"/>
          </ac:spMkLst>
        </pc:spChg>
        <pc:spChg chg="mod">
          <ac:chgData name="Summers, Mason Dean" userId="cdd8fe94-54e9-4646-99f1-3a8ef55eb46b" providerId="ADAL" clId="{0EC1A64A-D4D4-2442-9350-0F29FAA8B706}" dt="2025-04-22T04:11:02.111" v="1422" actId="27636"/>
          <ac:spMkLst>
            <pc:docMk/>
            <pc:sldMk cId="4173534940" sldId="257"/>
            <ac:spMk id="3" creationId="{AF47C446-9ED6-CE14-E102-5597819E812D}"/>
          </ac:spMkLst>
        </pc:spChg>
        <pc:spChg chg="add mod">
          <ac:chgData name="Summers, Mason Dean" userId="cdd8fe94-54e9-4646-99f1-3a8ef55eb46b" providerId="ADAL" clId="{0EC1A64A-D4D4-2442-9350-0F29FAA8B706}" dt="2025-04-22T04:11:10.863" v="1423" actId="1076"/>
          <ac:spMkLst>
            <pc:docMk/>
            <pc:sldMk cId="4173534940" sldId="257"/>
            <ac:spMk id="5" creationId="{616E4FC2-43F8-35FB-B588-5401783F39B6}"/>
          </ac:spMkLst>
        </pc:spChg>
        <pc:spChg chg="mod">
          <ac:chgData name="Summers, Mason Dean" userId="cdd8fe94-54e9-4646-99f1-3a8ef55eb46b" providerId="ADAL" clId="{0EC1A64A-D4D4-2442-9350-0F29FAA8B706}" dt="2025-04-18T23:10:30.774" v="34"/>
          <ac:spMkLst>
            <pc:docMk/>
            <pc:sldMk cId="4173534940" sldId="257"/>
            <ac:spMk id="14" creationId="{1494CF0C-74E8-7152-292F-8121D529FBF3}"/>
          </ac:spMkLst>
        </pc:spChg>
        <pc:spChg chg="mod">
          <ac:chgData name="Summers, Mason Dean" userId="cdd8fe94-54e9-4646-99f1-3a8ef55eb46b" providerId="ADAL" clId="{0EC1A64A-D4D4-2442-9350-0F29FAA8B706}" dt="2025-04-18T23:10:30.774" v="34"/>
          <ac:spMkLst>
            <pc:docMk/>
            <pc:sldMk cId="4173534940" sldId="257"/>
            <ac:spMk id="20" creationId="{F89165BD-96CE-9688-BBF4-80371DF5C56F}"/>
          </ac:spMkLst>
        </pc:spChg>
        <pc:spChg chg="add mod">
          <ac:chgData name="Summers, Mason Dean" userId="cdd8fe94-54e9-4646-99f1-3a8ef55eb46b" providerId="ADAL" clId="{0EC1A64A-D4D4-2442-9350-0F29FAA8B706}" dt="2025-04-18T23:10:30.774" v="34"/>
          <ac:spMkLst>
            <pc:docMk/>
            <pc:sldMk cId="4173534940" sldId="257"/>
            <ac:spMk id="23" creationId="{4A97A975-0411-79D7-6791-F496F6D8FC00}"/>
          </ac:spMkLst>
        </pc:spChg>
        <pc:spChg chg="add mod">
          <ac:chgData name="Summers, Mason Dean" userId="cdd8fe94-54e9-4646-99f1-3a8ef55eb46b" providerId="ADAL" clId="{0EC1A64A-D4D4-2442-9350-0F29FAA8B706}" dt="2025-04-18T23:10:30.774" v="34"/>
          <ac:spMkLst>
            <pc:docMk/>
            <pc:sldMk cId="4173534940" sldId="257"/>
            <ac:spMk id="24" creationId="{605C6ACB-F912-39CD-4D6B-743214415B15}"/>
          </ac:spMkLst>
        </pc:spChg>
        <pc:spChg chg="add mod">
          <ac:chgData name="Summers, Mason Dean" userId="cdd8fe94-54e9-4646-99f1-3a8ef55eb46b" providerId="ADAL" clId="{0EC1A64A-D4D4-2442-9350-0F29FAA8B706}" dt="2025-04-18T23:10:30.774" v="34"/>
          <ac:spMkLst>
            <pc:docMk/>
            <pc:sldMk cId="4173534940" sldId="257"/>
            <ac:spMk id="25" creationId="{0E2786EE-4F1C-2FE3-4974-E5EFD033BE1F}"/>
          </ac:spMkLst>
        </pc:spChg>
        <pc:spChg chg="add mod">
          <ac:chgData name="Summers, Mason Dean" userId="cdd8fe94-54e9-4646-99f1-3a8ef55eb46b" providerId="ADAL" clId="{0EC1A64A-D4D4-2442-9350-0F29FAA8B706}" dt="2025-04-22T03:56:21.006" v="552" actId="1076"/>
          <ac:spMkLst>
            <pc:docMk/>
            <pc:sldMk cId="4173534940" sldId="257"/>
            <ac:spMk id="27" creationId="{FBFFB1DB-F07F-2F7B-13ED-A241E030AC8B}"/>
          </ac:spMkLst>
        </pc:spChg>
        <pc:spChg chg="add mod">
          <ac:chgData name="Summers, Mason Dean" userId="cdd8fe94-54e9-4646-99f1-3a8ef55eb46b" providerId="ADAL" clId="{0EC1A64A-D4D4-2442-9350-0F29FAA8B706}" dt="2025-04-22T04:03:02.895" v="754" actId="1076"/>
          <ac:spMkLst>
            <pc:docMk/>
            <pc:sldMk cId="4173534940" sldId="257"/>
            <ac:spMk id="28" creationId="{7AC067A2-FC16-3364-EB6E-3288F1F97FDC}"/>
          </ac:spMkLst>
        </pc:spChg>
        <pc:grpChg chg="mod">
          <ac:chgData name="Summers, Mason Dean" userId="cdd8fe94-54e9-4646-99f1-3a8ef55eb46b" providerId="ADAL" clId="{0EC1A64A-D4D4-2442-9350-0F29FAA8B706}" dt="2025-04-22T03:55:27.193" v="462" actId="1076"/>
          <ac:grpSpMkLst>
            <pc:docMk/>
            <pc:sldMk cId="4173534940" sldId="257"/>
            <ac:grpSpMk id="8" creationId="{77B9C2C7-9A67-043E-E157-FC040921F63C}"/>
          </ac:grpSpMkLst>
        </pc:grpChg>
        <pc:grpChg chg="mod">
          <ac:chgData name="Summers, Mason Dean" userId="cdd8fe94-54e9-4646-99f1-3a8ef55eb46b" providerId="ADAL" clId="{0EC1A64A-D4D4-2442-9350-0F29FAA8B706}" dt="2025-04-18T23:10:30.774" v="34"/>
          <ac:grpSpMkLst>
            <pc:docMk/>
            <pc:sldMk cId="4173534940" sldId="257"/>
            <ac:grpSpMk id="9" creationId="{528FA373-B0E7-E3D9-F7F2-54F7AFD2CB95}"/>
          </ac:grpSpMkLst>
        </pc:grpChg>
        <pc:grpChg chg="mod">
          <ac:chgData name="Summers, Mason Dean" userId="cdd8fe94-54e9-4646-99f1-3a8ef55eb46b" providerId="ADAL" clId="{0EC1A64A-D4D4-2442-9350-0F29FAA8B706}" dt="2025-04-18T23:10:30.774" v="34"/>
          <ac:grpSpMkLst>
            <pc:docMk/>
            <pc:sldMk cId="4173534940" sldId="257"/>
            <ac:grpSpMk id="12" creationId="{F36129DD-F276-5426-E7D0-5A220DF900C0}"/>
          </ac:grpSpMkLst>
        </pc:grpChg>
        <pc:picChg chg="add mod">
          <ac:chgData name="Summers, Mason Dean" userId="cdd8fe94-54e9-4646-99f1-3a8ef55eb46b" providerId="ADAL" clId="{0EC1A64A-D4D4-2442-9350-0F29FAA8B706}" dt="2025-04-18T23:10:05.620" v="33"/>
          <ac:picMkLst>
            <pc:docMk/>
            <pc:sldMk cId="4173534940" sldId="257"/>
            <ac:picMk id="6" creationId="{7D65BBE1-88F6-448E-50BE-33655C98E39F}"/>
          </ac:picMkLst>
        </pc:picChg>
        <pc:picChg chg="add mod">
          <ac:chgData name="Summers, Mason Dean" userId="cdd8fe94-54e9-4646-99f1-3a8ef55eb46b" providerId="ADAL" clId="{0EC1A64A-D4D4-2442-9350-0F29FAA8B706}" dt="2025-04-18T23:10:30.774" v="34"/>
          <ac:picMkLst>
            <pc:docMk/>
            <pc:sldMk cId="4173534940" sldId="257"/>
            <ac:picMk id="7" creationId="{A093B81A-5CAB-ED6B-52C7-148163FD57EF}"/>
          </ac:picMkLst>
        </pc:picChg>
        <pc:picChg chg="mod">
          <ac:chgData name="Summers, Mason Dean" userId="cdd8fe94-54e9-4646-99f1-3a8ef55eb46b" providerId="ADAL" clId="{0EC1A64A-D4D4-2442-9350-0F29FAA8B706}" dt="2025-04-18T23:10:30.774" v="34"/>
          <ac:picMkLst>
            <pc:docMk/>
            <pc:sldMk cId="4173534940" sldId="257"/>
            <ac:picMk id="11" creationId="{6422948F-2873-B2F4-7CBA-E255965DC40C}"/>
          </ac:picMkLst>
        </pc:picChg>
        <pc:picChg chg="mod">
          <ac:chgData name="Summers, Mason Dean" userId="cdd8fe94-54e9-4646-99f1-3a8ef55eb46b" providerId="ADAL" clId="{0EC1A64A-D4D4-2442-9350-0F29FAA8B706}" dt="2025-04-18T23:10:30.774" v="34"/>
          <ac:picMkLst>
            <pc:docMk/>
            <pc:sldMk cId="4173534940" sldId="257"/>
            <ac:picMk id="17" creationId="{B51A3E8F-11D2-04AE-CD0B-26DD17834C5A}"/>
          </ac:picMkLst>
        </pc:picChg>
        <pc:cxnChg chg="add del mod">
          <ac:chgData name="Summers, Mason Dean" userId="cdd8fe94-54e9-4646-99f1-3a8ef55eb46b" providerId="ADAL" clId="{0EC1A64A-D4D4-2442-9350-0F29FAA8B706}" dt="2025-04-22T03:55:19.147" v="461" actId="478"/>
          <ac:cxnSpMkLst>
            <pc:docMk/>
            <pc:sldMk cId="4173534940" sldId="257"/>
            <ac:cxnSpMk id="26" creationId="{1A99AD20-0DEC-8C6B-ADB2-CE5B01DDEAE3}"/>
          </ac:cxnSpMkLst>
        </pc:cxnChg>
      </pc:sldChg>
      <pc:sldChg chg="addSp delSp modSp mod">
        <pc:chgData name="Summers, Mason Dean" userId="cdd8fe94-54e9-4646-99f1-3a8ef55eb46b" providerId="ADAL" clId="{0EC1A64A-D4D4-2442-9350-0F29FAA8B706}" dt="2025-04-22T06:37:19.435" v="7830" actId="20577"/>
        <pc:sldMkLst>
          <pc:docMk/>
          <pc:sldMk cId="2122371514" sldId="258"/>
        </pc:sldMkLst>
        <pc:spChg chg="mod">
          <ac:chgData name="Summers, Mason Dean" userId="cdd8fe94-54e9-4646-99f1-3a8ef55eb46b" providerId="ADAL" clId="{0EC1A64A-D4D4-2442-9350-0F29FAA8B706}" dt="2025-04-22T06:37:19.435" v="7830" actId="20577"/>
          <ac:spMkLst>
            <pc:docMk/>
            <pc:sldMk cId="2122371514" sldId="258"/>
            <ac:spMk id="3" creationId="{54D82101-533B-4777-D13A-D618929EF4E4}"/>
          </ac:spMkLst>
        </pc:spChg>
        <pc:spChg chg="add del mod">
          <ac:chgData name="Summers, Mason Dean" userId="cdd8fe94-54e9-4646-99f1-3a8ef55eb46b" providerId="ADAL" clId="{0EC1A64A-D4D4-2442-9350-0F29FAA8B706}" dt="2025-04-22T04:27:51.321" v="2175" actId="478"/>
          <ac:spMkLst>
            <pc:docMk/>
            <pc:sldMk cId="2122371514" sldId="258"/>
            <ac:spMk id="4" creationId="{97011C07-A969-045C-3E52-727A8EFEE56F}"/>
          </ac:spMkLst>
        </pc:spChg>
      </pc:sldChg>
      <pc:sldChg chg="modSp mod">
        <pc:chgData name="Summers, Mason Dean" userId="cdd8fe94-54e9-4646-99f1-3a8ef55eb46b" providerId="ADAL" clId="{0EC1A64A-D4D4-2442-9350-0F29FAA8B706}" dt="2025-04-22T05:12:47.017" v="3306"/>
        <pc:sldMkLst>
          <pc:docMk/>
          <pc:sldMk cId="3121235694" sldId="259"/>
        </pc:sldMkLst>
        <pc:spChg chg="mod">
          <ac:chgData name="Summers, Mason Dean" userId="cdd8fe94-54e9-4646-99f1-3a8ef55eb46b" providerId="ADAL" clId="{0EC1A64A-D4D4-2442-9350-0F29FAA8B706}" dt="2025-04-22T05:12:47.017" v="3306"/>
          <ac:spMkLst>
            <pc:docMk/>
            <pc:sldMk cId="3121235694" sldId="259"/>
            <ac:spMk id="3" creationId="{00A38BC7-2BF9-48D8-D820-C8DC6E1881E9}"/>
          </ac:spMkLst>
        </pc:spChg>
      </pc:sldChg>
      <pc:sldChg chg="addSp modSp mod">
        <pc:chgData name="Summers, Mason Dean" userId="cdd8fe94-54e9-4646-99f1-3a8ef55eb46b" providerId="ADAL" clId="{0EC1A64A-D4D4-2442-9350-0F29FAA8B706}" dt="2025-04-22T06:13:50.035" v="4506" actId="14100"/>
        <pc:sldMkLst>
          <pc:docMk/>
          <pc:sldMk cId="3511123707" sldId="260"/>
        </pc:sldMkLst>
        <pc:spChg chg="mod">
          <ac:chgData name="Summers, Mason Dean" userId="cdd8fe94-54e9-4646-99f1-3a8ef55eb46b" providerId="ADAL" clId="{0EC1A64A-D4D4-2442-9350-0F29FAA8B706}" dt="2025-04-22T05:11:37.756" v="3259" actId="20577"/>
          <ac:spMkLst>
            <pc:docMk/>
            <pc:sldMk cId="3511123707" sldId="260"/>
            <ac:spMk id="2" creationId="{B935D50A-1699-2794-FBF6-5D2E2E4DF05A}"/>
          </ac:spMkLst>
        </pc:spChg>
        <pc:spChg chg="add mod">
          <ac:chgData name="Summers, Mason Dean" userId="cdd8fe94-54e9-4646-99f1-3a8ef55eb46b" providerId="ADAL" clId="{0EC1A64A-D4D4-2442-9350-0F29FAA8B706}" dt="2025-04-22T06:13:24.155" v="4493" actId="1076"/>
          <ac:spMkLst>
            <pc:docMk/>
            <pc:sldMk cId="3511123707" sldId="260"/>
            <ac:spMk id="12" creationId="{F474C214-E691-C875-83EF-658E6E6235B7}"/>
          </ac:spMkLst>
        </pc:spChg>
        <pc:spChg chg="add mod">
          <ac:chgData name="Summers, Mason Dean" userId="cdd8fe94-54e9-4646-99f1-3a8ef55eb46b" providerId="ADAL" clId="{0EC1A64A-D4D4-2442-9350-0F29FAA8B706}" dt="2025-04-22T06:13:50.035" v="4506" actId="14100"/>
          <ac:spMkLst>
            <pc:docMk/>
            <pc:sldMk cId="3511123707" sldId="260"/>
            <ac:spMk id="13" creationId="{6DC302D2-0885-30FE-F3ED-5CE7554C59A1}"/>
          </ac:spMkLst>
        </pc:spChg>
        <pc:graphicFrameChg chg="add mod modGraphic">
          <ac:chgData name="Summers, Mason Dean" userId="cdd8fe94-54e9-4646-99f1-3a8ef55eb46b" providerId="ADAL" clId="{0EC1A64A-D4D4-2442-9350-0F29FAA8B706}" dt="2025-04-22T05:10:20.234" v="3235" actId="1076"/>
          <ac:graphicFrameMkLst>
            <pc:docMk/>
            <pc:sldMk cId="3511123707" sldId="260"/>
            <ac:graphicFrameMk id="11" creationId="{7C3A4F8B-9436-BA23-8399-36DBB585700E}"/>
          </ac:graphicFrameMkLst>
        </pc:graphicFrameChg>
        <pc:picChg chg="mod">
          <ac:chgData name="Summers, Mason Dean" userId="cdd8fe94-54e9-4646-99f1-3a8ef55eb46b" providerId="ADAL" clId="{0EC1A64A-D4D4-2442-9350-0F29FAA8B706}" dt="2025-04-22T04:53:11.376" v="3047" actId="1076"/>
          <ac:picMkLst>
            <pc:docMk/>
            <pc:sldMk cId="3511123707" sldId="260"/>
            <ac:picMk id="4" creationId="{E1F27C86-A7D9-1670-5576-7339109AF49C}"/>
          </ac:picMkLst>
        </pc:picChg>
        <pc:picChg chg="mod">
          <ac:chgData name="Summers, Mason Dean" userId="cdd8fe94-54e9-4646-99f1-3a8ef55eb46b" providerId="ADAL" clId="{0EC1A64A-D4D4-2442-9350-0F29FAA8B706}" dt="2025-04-22T04:53:17.047" v="3049" actId="1076"/>
          <ac:picMkLst>
            <pc:docMk/>
            <pc:sldMk cId="3511123707" sldId="260"/>
            <ac:picMk id="5" creationId="{CFDC39BA-06C1-EA96-1D07-80753D7D87B9}"/>
          </ac:picMkLst>
        </pc:picChg>
        <pc:picChg chg="mod">
          <ac:chgData name="Summers, Mason Dean" userId="cdd8fe94-54e9-4646-99f1-3a8ef55eb46b" providerId="ADAL" clId="{0EC1A64A-D4D4-2442-9350-0F29FAA8B706}" dt="2025-04-22T04:53:21.114" v="3050" actId="1076"/>
          <ac:picMkLst>
            <pc:docMk/>
            <pc:sldMk cId="3511123707" sldId="260"/>
            <ac:picMk id="6" creationId="{D28FA89D-4C94-A999-3E8E-159AF65A7BB3}"/>
          </ac:picMkLst>
        </pc:picChg>
        <pc:picChg chg="mod">
          <ac:chgData name="Summers, Mason Dean" userId="cdd8fe94-54e9-4646-99f1-3a8ef55eb46b" providerId="ADAL" clId="{0EC1A64A-D4D4-2442-9350-0F29FAA8B706}" dt="2025-04-22T04:53:46.567" v="3054" actId="1076"/>
          <ac:picMkLst>
            <pc:docMk/>
            <pc:sldMk cId="3511123707" sldId="260"/>
            <ac:picMk id="7" creationId="{78DA2EB5-EEB9-11BD-32FC-AD7FEA9D93DF}"/>
          </ac:picMkLst>
        </pc:picChg>
        <pc:picChg chg="mod">
          <ac:chgData name="Summers, Mason Dean" userId="cdd8fe94-54e9-4646-99f1-3a8ef55eb46b" providerId="ADAL" clId="{0EC1A64A-D4D4-2442-9350-0F29FAA8B706}" dt="2025-04-22T04:53:33.036" v="3052" actId="1076"/>
          <ac:picMkLst>
            <pc:docMk/>
            <pc:sldMk cId="3511123707" sldId="260"/>
            <ac:picMk id="8" creationId="{718CDD1C-2301-E654-1532-3702D1CC5643}"/>
          </ac:picMkLst>
        </pc:picChg>
        <pc:picChg chg="mod">
          <ac:chgData name="Summers, Mason Dean" userId="cdd8fe94-54e9-4646-99f1-3a8ef55eb46b" providerId="ADAL" clId="{0EC1A64A-D4D4-2442-9350-0F29FAA8B706}" dt="2025-04-22T04:53:49.961" v="3055" actId="1076"/>
          <ac:picMkLst>
            <pc:docMk/>
            <pc:sldMk cId="3511123707" sldId="260"/>
            <ac:picMk id="10" creationId="{CA317215-9282-1CCB-A447-334DAAC9A10B}"/>
          </ac:picMkLst>
        </pc:picChg>
      </pc:sldChg>
      <pc:sldChg chg="addSp modSp mod">
        <pc:chgData name="Summers, Mason Dean" userId="cdd8fe94-54e9-4646-99f1-3a8ef55eb46b" providerId="ADAL" clId="{0EC1A64A-D4D4-2442-9350-0F29FAA8B706}" dt="2025-04-22T06:36:39.101" v="7814" actId="33524"/>
        <pc:sldMkLst>
          <pc:docMk/>
          <pc:sldMk cId="4077206623" sldId="261"/>
        </pc:sldMkLst>
        <pc:spChg chg="mod">
          <ac:chgData name="Summers, Mason Dean" userId="cdd8fe94-54e9-4646-99f1-3a8ef55eb46b" providerId="ADAL" clId="{0EC1A64A-D4D4-2442-9350-0F29FAA8B706}" dt="2025-04-22T06:36:39.101" v="7814" actId="33524"/>
          <ac:spMkLst>
            <pc:docMk/>
            <pc:sldMk cId="4077206623" sldId="261"/>
            <ac:spMk id="3" creationId="{444EA2CD-AEF9-E976-3F22-724FEF988277}"/>
          </ac:spMkLst>
        </pc:spChg>
        <pc:picChg chg="add mod">
          <ac:chgData name="Summers, Mason Dean" userId="cdd8fe94-54e9-4646-99f1-3a8ef55eb46b" providerId="ADAL" clId="{0EC1A64A-D4D4-2442-9350-0F29FAA8B706}" dt="2025-04-22T06:23:58.664" v="5104" actId="1076"/>
          <ac:picMkLst>
            <pc:docMk/>
            <pc:sldMk cId="4077206623" sldId="261"/>
            <ac:picMk id="5" creationId="{EC56959F-1B8A-60CF-A917-1731214FF3CF}"/>
          </ac:picMkLst>
        </pc:picChg>
      </pc:sldChg>
      <pc:sldChg chg="addSp delSp modSp new mod">
        <pc:chgData name="Summers, Mason Dean" userId="cdd8fe94-54e9-4646-99f1-3a8ef55eb46b" providerId="ADAL" clId="{0EC1A64A-D4D4-2442-9350-0F29FAA8B706}" dt="2025-04-22T04:31:20.412" v="2327" actId="164"/>
        <pc:sldMkLst>
          <pc:docMk/>
          <pc:sldMk cId="4241186757" sldId="262"/>
        </pc:sldMkLst>
        <pc:spChg chg="mod">
          <ac:chgData name="Summers, Mason Dean" userId="cdd8fe94-54e9-4646-99f1-3a8ef55eb46b" providerId="ADAL" clId="{0EC1A64A-D4D4-2442-9350-0F29FAA8B706}" dt="2025-04-18T23:07:57.122" v="19" actId="20577"/>
          <ac:spMkLst>
            <pc:docMk/>
            <pc:sldMk cId="4241186757" sldId="262"/>
            <ac:spMk id="2" creationId="{F37380D6-0C70-3D19-DF3B-C209541B41F0}"/>
          </ac:spMkLst>
        </pc:spChg>
        <pc:spChg chg="add mod">
          <ac:chgData name="Summers, Mason Dean" userId="cdd8fe94-54e9-4646-99f1-3a8ef55eb46b" providerId="ADAL" clId="{0EC1A64A-D4D4-2442-9350-0F29FAA8B706}" dt="2025-04-22T04:11:42.732" v="1424" actId="20577"/>
          <ac:spMkLst>
            <pc:docMk/>
            <pc:sldMk cId="4241186757" sldId="262"/>
            <ac:spMk id="32" creationId="{61801E4E-D772-3FFA-4DD4-AED048895002}"/>
          </ac:spMkLst>
        </pc:spChg>
        <pc:spChg chg="mod">
          <ac:chgData name="Summers, Mason Dean" userId="cdd8fe94-54e9-4646-99f1-3a8ef55eb46b" providerId="ADAL" clId="{0EC1A64A-D4D4-2442-9350-0F29FAA8B706}" dt="2025-04-22T03:49:37.659" v="284"/>
          <ac:spMkLst>
            <pc:docMk/>
            <pc:sldMk cId="4241186757" sldId="262"/>
            <ac:spMk id="48" creationId="{4EA880FC-09DC-A440-22BF-62EB5CFFA6D9}"/>
          </ac:spMkLst>
        </pc:spChg>
        <pc:spChg chg="mod">
          <ac:chgData name="Summers, Mason Dean" userId="cdd8fe94-54e9-4646-99f1-3a8ef55eb46b" providerId="ADAL" clId="{0EC1A64A-D4D4-2442-9350-0F29FAA8B706}" dt="2025-04-22T03:50:08.328" v="290" actId="1076"/>
          <ac:spMkLst>
            <pc:docMk/>
            <pc:sldMk cId="4241186757" sldId="262"/>
            <ac:spMk id="52" creationId="{D1DBB444-1A80-5486-A7BE-FEE404C5B701}"/>
          </ac:spMkLst>
        </pc:spChg>
        <pc:spChg chg="add mod">
          <ac:chgData name="Summers, Mason Dean" userId="cdd8fe94-54e9-4646-99f1-3a8ef55eb46b" providerId="ADAL" clId="{0EC1A64A-D4D4-2442-9350-0F29FAA8B706}" dt="2025-04-22T04:30:35.665" v="2323" actId="1076"/>
          <ac:spMkLst>
            <pc:docMk/>
            <pc:sldMk cId="4241186757" sldId="262"/>
            <ac:spMk id="53" creationId="{18423028-84F0-C984-F382-C842ED453361}"/>
          </ac:spMkLst>
        </pc:spChg>
        <pc:spChg chg="add mod">
          <ac:chgData name="Summers, Mason Dean" userId="cdd8fe94-54e9-4646-99f1-3a8ef55eb46b" providerId="ADAL" clId="{0EC1A64A-D4D4-2442-9350-0F29FAA8B706}" dt="2025-04-22T04:30:59.796" v="2325" actId="1076"/>
          <ac:spMkLst>
            <pc:docMk/>
            <pc:sldMk cId="4241186757" sldId="262"/>
            <ac:spMk id="59" creationId="{2CC68982-D558-004D-C977-B7DFD24A6065}"/>
          </ac:spMkLst>
        </pc:spChg>
        <pc:spChg chg="add mod">
          <ac:chgData name="Summers, Mason Dean" userId="cdd8fe94-54e9-4646-99f1-3a8ef55eb46b" providerId="ADAL" clId="{0EC1A64A-D4D4-2442-9350-0F29FAA8B706}" dt="2025-04-22T04:30:59.796" v="2325" actId="1076"/>
          <ac:spMkLst>
            <pc:docMk/>
            <pc:sldMk cId="4241186757" sldId="262"/>
            <ac:spMk id="60" creationId="{6E422810-39CA-817A-107B-938BB0A0BDEA}"/>
          </ac:spMkLst>
        </pc:spChg>
        <pc:spChg chg="add mod">
          <ac:chgData name="Summers, Mason Dean" userId="cdd8fe94-54e9-4646-99f1-3a8ef55eb46b" providerId="ADAL" clId="{0EC1A64A-D4D4-2442-9350-0F29FAA8B706}" dt="2025-04-22T04:30:59.796" v="2325" actId="1076"/>
          <ac:spMkLst>
            <pc:docMk/>
            <pc:sldMk cId="4241186757" sldId="262"/>
            <ac:spMk id="61" creationId="{D7392421-AF32-A8B0-BBCF-E22229524476}"/>
          </ac:spMkLst>
        </pc:spChg>
        <pc:spChg chg="add mod">
          <ac:chgData name="Summers, Mason Dean" userId="cdd8fe94-54e9-4646-99f1-3a8ef55eb46b" providerId="ADAL" clId="{0EC1A64A-D4D4-2442-9350-0F29FAA8B706}" dt="2025-04-22T04:30:59.796" v="2325" actId="1076"/>
          <ac:spMkLst>
            <pc:docMk/>
            <pc:sldMk cId="4241186757" sldId="262"/>
            <ac:spMk id="62" creationId="{FDFF3FC8-5535-BA5D-D91B-FED1F8F05563}"/>
          </ac:spMkLst>
        </pc:spChg>
        <pc:grpChg chg="add mod">
          <ac:chgData name="Summers, Mason Dean" userId="cdd8fe94-54e9-4646-99f1-3a8ef55eb46b" providerId="ADAL" clId="{0EC1A64A-D4D4-2442-9350-0F29FAA8B706}" dt="2025-04-22T04:30:42.215" v="2324" actId="1076"/>
          <ac:grpSpMkLst>
            <pc:docMk/>
            <pc:sldMk cId="4241186757" sldId="262"/>
            <ac:grpSpMk id="44" creationId="{5A5EE551-BF46-2167-DF4A-8E768FCB0DDC}"/>
          </ac:grpSpMkLst>
        </pc:grpChg>
        <pc:grpChg chg="mod">
          <ac:chgData name="Summers, Mason Dean" userId="cdd8fe94-54e9-4646-99f1-3a8ef55eb46b" providerId="ADAL" clId="{0EC1A64A-D4D4-2442-9350-0F29FAA8B706}" dt="2025-04-22T03:49:37.659" v="284"/>
          <ac:grpSpMkLst>
            <pc:docMk/>
            <pc:sldMk cId="4241186757" sldId="262"/>
            <ac:grpSpMk id="45" creationId="{4E09BB84-34D1-ACA2-B8E7-061C868F0A8A}"/>
          </ac:grpSpMkLst>
        </pc:grpChg>
        <pc:grpChg chg="mod">
          <ac:chgData name="Summers, Mason Dean" userId="cdd8fe94-54e9-4646-99f1-3a8ef55eb46b" providerId="ADAL" clId="{0EC1A64A-D4D4-2442-9350-0F29FAA8B706}" dt="2025-04-22T03:49:37.659" v="284"/>
          <ac:grpSpMkLst>
            <pc:docMk/>
            <pc:sldMk cId="4241186757" sldId="262"/>
            <ac:grpSpMk id="46" creationId="{1F13690C-3452-8DB1-B93C-858F6CDA168E}"/>
          </ac:grpSpMkLst>
        </pc:grpChg>
        <pc:grpChg chg="mod">
          <ac:chgData name="Summers, Mason Dean" userId="cdd8fe94-54e9-4646-99f1-3a8ef55eb46b" providerId="ADAL" clId="{0EC1A64A-D4D4-2442-9350-0F29FAA8B706}" dt="2025-04-22T03:49:37.659" v="284"/>
          <ac:grpSpMkLst>
            <pc:docMk/>
            <pc:sldMk cId="4241186757" sldId="262"/>
            <ac:grpSpMk id="50" creationId="{DD9B15DB-32F0-E99B-755E-F29581799A1E}"/>
          </ac:grpSpMkLst>
        </pc:grpChg>
        <pc:grpChg chg="add">
          <ac:chgData name="Summers, Mason Dean" userId="cdd8fe94-54e9-4646-99f1-3a8ef55eb46b" providerId="ADAL" clId="{0EC1A64A-D4D4-2442-9350-0F29FAA8B706}" dt="2025-04-22T04:31:03.517" v="2326" actId="164"/>
          <ac:grpSpMkLst>
            <pc:docMk/>
            <pc:sldMk cId="4241186757" sldId="262"/>
            <ac:grpSpMk id="63" creationId="{EA1F0A6F-FDA2-25D1-8CCD-3B005376C135}"/>
          </ac:grpSpMkLst>
        </pc:grpChg>
        <pc:grpChg chg="add">
          <ac:chgData name="Summers, Mason Dean" userId="cdd8fe94-54e9-4646-99f1-3a8ef55eb46b" providerId="ADAL" clId="{0EC1A64A-D4D4-2442-9350-0F29FAA8B706}" dt="2025-04-22T04:31:20.412" v="2327" actId="164"/>
          <ac:grpSpMkLst>
            <pc:docMk/>
            <pc:sldMk cId="4241186757" sldId="262"/>
            <ac:grpSpMk id="64" creationId="{2A2B343F-EA62-46F6-D307-BD62FAED5DFA}"/>
          </ac:grpSpMkLst>
        </pc:grpChg>
        <pc:picChg chg="add mod">
          <ac:chgData name="Summers, Mason Dean" userId="cdd8fe94-54e9-4646-99f1-3a8ef55eb46b" providerId="ADAL" clId="{0EC1A64A-D4D4-2442-9350-0F29FAA8B706}" dt="2025-04-22T04:30:59.796" v="2325" actId="1076"/>
          <ac:picMkLst>
            <pc:docMk/>
            <pc:sldMk cId="4241186757" sldId="262"/>
            <ac:picMk id="33" creationId="{3CB0367D-C992-CC6D-24D4-DA5D8BA0E30B}"/>
          </ac:picMkLst>
        </pc:picChg>
        <pc:picChg chg="add del mod">
          <ac:chgData name="Summers, Mason Dean" userId="cdd8fe94-54e9-4646-99f1-3a8ef55eb46b" providerId="ADAL" clId="{0EC1A64A-D4D4-2442-9350-0F29FAA8B706}" dt="2025-04-22T03:49:40.798" v="285" actId="478"/>
          <ac:picMkLst>
            <pc:docMk/>
            <pc:sldMk cId="4241186757" sldId="262"/>
            <ac:picMk id="35" creationId="{6F45015A-C1A9-EB23-F319-DCE21E90F560}"/>
          </ac:picMkLst>
        </pc:picChg>
        <pc:picChg chg="mod">
          <ac:chgData name="Summers, Mason Dean" userId="cdd8fe94-54e9-4646-99f1-3a8ef55eb46b" providerId="ADAL" clId="{0EC1A64A-D4D4-2442-9350-0F29FAA8B706}" dt="2025-04-22T03:49:37.659" v="284"/>
          <ac:picMkLst>
            <pc:docMk/>
            <pc:sldMk cId="4241186757" sldId="262"/>
            <ac:picMk id="47" creationId="{BFD49495-94E7-F70C-34ED-34FE5039E1C4}"/>
          </ac:picMkLst>
        </pc:picChg>
        <pc:picChg chg="mod">
          <ac:chgData name="Summers, Mason Dean" userId="cdd8fe94-54e9-4646-99f1-3a8ef55eb46b" providerId="ADAL" clId="{0EC1A64A-D4D4-2442-9350-0F29FAA8B706}" dt="2025-04-22T03:49:37.659" v="284"/>
          <ac:picMkLst>
            <pc:docMk/>
            <pc:sldMk cId="4241186757" sldId="262"/>
            <ac:picMk id="49" creationId="{5A636AB9-F18B-BF84-3623-657CB980AB6D}"/>
          </ac:picMkLst>
        </pc:picChg>
        <pc:picChg chg="add del mod">
          <ac:chgData name="Summers, Mason Dean" userId="cdd8fe94-54e9-4646-99f1-3a8ef55eb46b" providerId="ADAL" clId="{0EC1A64A-D4D4-2442-9350-0F29FAA8B706}" dt="2025-04-22T04:00:03.107" v="707" actId="478"/>
          <ac:picMkLst>
            <pc:docMk/>
            <pc:sldMk cId="4241186757" sldId="262"/>
            <ac:picMk id="55" creationId="{468C3453-44C6-3539-27A7-0A9659072C3C}"/>
          </ac:picMkLst>
        </pc:picChg>
        <pc:picChg chg="add mod">
          <ac:chgData name="Summers, Mason Dean" userId="cdd8fe94-54e9-4646-99f1-3a8ef55eb46b" providerId="ADAL" clId="{0EC1A64A-D4D4-2442-9350-0F29FAA8B706}" dt="2025-04-22T04:30:22.994" v="2320" actId="1076"/>
          <ac:picMkLst>
            <pc:docMk/>
            <pc:sldMk cId="4241186757" sldId="262"/>
            <ac:picMk id="57" creationId="{EF00B07B-A4B6-ED98-7F93-C17E3464D42B}"/>
          </ac:picMkLst>
        </pc:picChg>
        <pc:cxnChg chg="add del mod">
          <ac:chgData name="Summers, Mason Dean" userId="cdd8fe94-54e9-4646-99f1-3a8ef55eb46b" providerId="ADAL" clId="{0EC1A64A-D4D4-2442-9350-0F29FAA8B706}" dt="2025-04-22T03:47:46.480" v="264" actId="478"/>
          <ac:cxnSpMkLst>
            <pc:docMk/>
            <pc:sldMk cId="4241186757" sldId="262"/>
            <ac:cxnSpMk id="37" creationId="{97AD5528-62BB-A2CD-4702-38970FCB553F}"/>
          </ac:cxnSpMkLst>
        </pc:cxnChg>
        <pc:cxnChg chg="add del mod">
          <ac:chgData name="Summers, Mason Dean" userId="cdd8fe94-54e9-4646-99f1-3a8ef55eb46b" providerId="ADAL" clId="{0EC1A64A-D4D4-2442-9350-0F29FAA8B706}" dt="2025-04-22T03:48:44.499" v="274" actId="478"/>
          <ac:cxnSpMkLst>
            <pc:docMk/>
            <pc:sldMk cId="4241186757" sldId="262"/>
            <ac:cxnSpMk id="39" creationId="{01DD2BB4-A01E-F355-EBF4-5DD925B61950}"/>
          </ac:cxnSpMkLst>
        </pc:cxnChg>
        <pc:cxnChg chg="add mod">
          <ac:chgData name="Summers, Mason Dean" userId="cdd8fe94-54e9-4646-99f1-3a8ef55eb46b" providerId="ADAL" clId="{0EC1A64A-D4D4-2442-9350-0F29FAA8B706}" dt="2025-04-22T04:30:32.359" v="2322" actId="1076"/>
          <ac:cxnSpMkLst>
            <pc:docMk/>
            <pc:sldMk cId="4241186757" sldId="262"/>
            <ac:cxnSpMk id="41" creationId="{D4EB2755-A462-09E2-BE32-1F1E2490AD53}"/>
          </ac:cxnSpMkLst>
        </pc:cxnChg>
        <pc:cxnChg chg="mod">
          <ac:chgData name="Summers, Mason Dean" userId="cdd8fe94-54e9-4646-99f1-3a8ef55eb46b" providerId="ADAL" clId="{0EC1A64A-D4D4-2442-9350-0F29FAA8B706}" dt="2025-04-22T03:49:37.659" v="284"/>
          <ac:cxnSpMkLst>
            <pc:docMk/>
            <pc:sldMk cId="4241186757" sldId="262"/>
            <ac:cxnSpMk id="51" creationId="{AC1F94C1-5B7A-AB7C-0551-B7963C84AEAD}"/>
          </ac:cxnSpMkLst>
        </pc:cxnChg>
      </pc:sldChg>
      <pc:sldChg chg="addSp delSp modSp mod">
        <pc:chgData name="Summers, Mason Dean" userId="cdd8fe94-54e9-4646-99f1-3a8ef55eb46b" providerId="ADAL" clId="{0EC1A64A-D4D4-2442-9350-0F29FAA8B706}" dt="2025-04-22T06:12:43.529" v="4491" actId="1076"/>
        <pc:sldMkLst>
          <pc:docMk/>
          <pc:sldMk cId="3495964518" sldId="263"/>
        </pc:sldMkLst>
        <pc:spChg chg="del">
          <ac:chgData name="Summers, Mason Dean" userId="cdd8fe94-54e9-4646-99f1-3a8ef55eb46b" providerId="ADAL" clId="{0EC1A64A-D4D4-2442-9350-0F29FAA8B706}" dt="2025-04-22T05:58:26.683" v="4282" actId="478"/>
          <ac:spMkLst>
            <pc:docMk/>
            <pc:sldMk cId="3495964518" sldId="263"/>
            <ac:spMk id="3" creationId="{06E54690-CB65-B0FA-439B-235E6BF77CCD}"/>
          </ac:spMkLst>
        </pc:spChg>
        <pc:spChg chg="add del mod">
          <ac:chgData name="Summers, Mason Dean" userId="cdd8fe94-54e9-4646-99f1-3a8ef55eb46b" providerId="ADAL" clId="{0EC1A64A-D4D4-2442-9350-0F29FAA8B706}" dt="2025-04-22T05:58:29.442" v="4283" actId="478"/>
          <ac:spMkLst>
            <pc:docMk/>
            <pc:sldMk cId="3495964518" sldId="263"/>
            <ac:spMk id="12" creationId="{D268DFB8-C518-B02C-D819-212365920C40}"/>
          </ac:spMkLst>
        </pc:spChg>
        <pc:spChg chg="add mod">
          <ac:chgData name="Summers, Mason Dean" userId="cdd8fe94-54e9-4646-99f1-3a8ef55eb46b" providerId="ADAL" clId="{0EC1A64A-D4D4-2442-9350-0F29FAA8B706}" dt="2025-04-22T05:58:58.492" v="4289" actId="14100"/>
          <ac:spMkLst>
            <pc:docMk/>
            <pc:sldMk cId="3495964518" sldId="263"/>
            <ac:spMk id="13" creationId="{6B7B27CC-2849-096B-5C22-EB4167BC5143}"/>
          </ac:spMkLst>
        </pc:spChg>
        <pc:spChg chg="mod">
          <ac:chgData name="Summers, Mason Dean" userId="cdd8fe94-54e9-4646-99f1-3a8ef55eb46b" providerId="ADAL" clId="{0EC1A64A-D4D4-2442-9350-0F29FAA8B706}" dt="2025-04-22T06:02:39.245" v="4329" actId="1076"/>
          <ac:spMkLst>
            <pc:docMk/>
            <pc:sldMk cId="3495964518" sldId="263"/>
            <ac:spMk id="17" creationId="{EC1A00BC-6A2C-159F-8C0A-36E25ADB15D4}"/>
          </ac:spMkLst>
        </pc:spChg>
        <pc:spChg chg="mod topLvl">
          <ac:chgData name="Summers, Mason Dean" userId="cdd8fe94-54e9-4646-99f1-3a8ef55eb46b" providerId="ADAL" clId="{0EC1A64A-D4D4-2442-9350-0F29FAA8B706}" dt="2025-04-22T06:04:56.805" v="4334" actId="165"/>
          <ac:spMkLst>
            <pc:docMk/>
            <pc:sldMk cId="3495964518" sldId="263"/>
            <ac:spMk id="20" creationId="{BB7624AE-7091-647F-DA5C-DE0E3AC8DF0C}"/>
          </ac:spMkLst>
        </pc:spChg>
        <pc:spChg chg="mod topLvl">
          <ac:chgData name="Summers, Mason Dean" userId="cdd8fe94-54e9-4646-99f1-3a8ef55eb46b" providerId="ADAL" clId="{0EC1A64A-D4D4-2442-9350-0F29FAA8B706}" dt="2025-04-22T06:11:47.081" v="4485" actId="1076"/>
          <ac:spMkLst>
            <pc:docMk/>
            <pc:sldMk cId="3495964518" sldId="263"/>
            <ac:spMk id="23" creationId="{0E0191E9-7500-9DD9-CB41-B79B0E7B51D9}"/>
          </ac:spMkLst>
        </pc:spChg>
        <pc:spChg chg="add mod">
          <ac:chgData name="Summers, Mason Dean" userId="cdd8fe94-54e9-4646-99f1-3a8ef55eb46b" providerId="ADAL" clId="{0EC1A64A-D4D4-2442-9350-0F29FAA8B706}" dt="2025-04-22T06:12:43.529" v="4491" actId="1076"/>
          <ac:spMkLst>
            <pc:docMk/>
            <pc:sldMk cId="3495964518" sldId="263"/>
            <ac:spMk id="30" creationId="{CAB9B084-BB8B-FCB1-1C13-73A09D5E6433}"/>
          </ac:spMkLst>
        </pc:spChg>
        <pc:grpChg chg="add mod">
          <ac:chgData name="Summers, Mason Dean" userId="cdd8fe94-54e9-4646-99f1-3a8ef55eb46b" providerId="ADAL" clId="{0EC1A64A-D4D4-2442-9350-0F29FAA8B706}" dt="2025-04-22T06:08:18.512" v="4360" actId="14100"/>
          <ac:grpSpMkLst>
            <pc:docMk/>
            <pc:sldMk cId="3495964518" sldId="263"/>
            <ac:grpSpMk id="14" creationId="{6ED8396C-9D59-FA43-6671-5A3704743E17}"/>
          </ac:grpSpMkLst>
        </pc:grpChg>
        <pc:grpChg chg="add mod">
          <ac:chgData name="Summers, Mason Dean" userId="cdd8fe94-54e9-4646-99f1-3a8ef55eb46b" providerId="ADAL" clId="{0EC1A64A-D4D4-2442-9350-0F29FAA8B706}" dt="2025-04-22T06:11:24.886" v="4482" actId="1076"/>
          <ac:grpSpMkLst>
            <pc:docMk/>
            <pc:sldMk cId="3495964518" sldId="263"/>
            <ac:grpSpMk id="15" creationId="{DB2B9A37-D999-0F6F-4ECC-EAFE712EB774}"/>
          </ac:grpSpMkLst>
        </pc:grpChg>
        <pc:grpChg chg="add del mod">
          <ac:chgData name="Summers, Mason Dean" userId="cdd8fe94-54e9-4646-99f1-3a8ef55eb46b" providerId="ADAL" clId="{0EC1A64A-D4D4-2442-9350-0F29FAA8B706}" dt="2025-04-22T06:04:56.805" v="4334" actId="165"/>
          <ac:grpSpMkLst>
            <pc:docMk/>
            <pc:sldMk cId="3495964518" sldId="263"/>
            <ac:grpSpMk id="18" creationId="{E7C2C20A-021A-0F04-4CEB-AC15819AF0B9}"/>
          </ac:grpSpMkLst>
        </pc:grpChg>
        <pc:grpChg chg="add del mod">
          <ac:chgData name="Summers, Mason Dean" userId="cdd8fe94-54e9-4646-99f1-3a8ef55eb46b" providerId="ADAL" clId="{0EC1A64A-D4D4-2442-9350-0F29FAA8B706}" dt="2025-04-22T06:07:04.574" v="4350" actId="165"/>
          <ac:grpSpMkLst>
            <pc:docMk/>
            <pc:sldMk cId="3495964518" sldId="263"/>
            <ac:grpSpMk id="21" creationId="{640B8286-1A05-3B51-F8C4-6ABF3469853E}"/>
          </ac:grpSpMkLst>
        </pc:grpChg>
        <pc:grpChg chg="add mod">
          <ac:chgData name="Summers, Mason Dean" userId="cdd8fe94-54e9-4646-99f1-3a8ef55eb46b" providerId="ADAL" clId="{0EC1A64A-D4D4-2442-9350-0F29FAA8B706}" dt="2025-04-22T06:11:34.353" v="4484" actId="1076"/>
          <ac:grpSpMkLst>
            <pc:docMk/>
            <pc:sldMk cId="3495964518" sldId="263"/>
            <ac:grpSpMk id="31" creationId="{0F5A6236-B915-8D6D-2121-808612C3EBAD}"/>
          </ac:grpSpMkLst>
        </pc:grpChg>
        <pc:grpChg chg="add mod">
          <ac:chgData name="Summers, Mason Dean" userId="cdd8fe94-54e9-4646-99f1-3a8ef55eb46b" providerId="ADAL" clId="{0EC1A64A-D4D4-2442-9350-0F29FAA8B706}" dt="2025-04-22T06:11:58.389" v="4487" actId="1076"/>
          <ac:grpSpMkLst>
            <pc:docMk/>
            <pc:sldMk cId="3495964518" sldId="263"/>
            <ac:grpSpMk id="32" creationId="{1612F495-7C2A-C36D-B580-90C3A33FFABE}"/>
          </ac:grpSpMkLst>
        </pc:grpChg>
        <pc:picChg chg="mod">
          <ac:chgData name="Summers, Mason Dean" userId="cdd8fe94-54e9-4646-99f1-3a8ef55eb46b" providerId="ADAL" clId="{0EC1A64A-D4D4-2442-9350-0F29FAA8B706}" dt="2025-04-22T05:59:11.146" v="4291" actId="1076"/>
          <ac:picMkLst>
            <pc:docMk/>
            <pc:sldMk cId="3495964518" sldId="263"/>
            <ac:picMk id="4" creationId="{064A1ABB-DFBF-96B8-FBFB-F21BD638B0F1}"/>
          </ac:picMkLst>
        </pc:picChg>
        <pc:picChg chg="del mod">
          <ac:chgData name="Summers, Mason Dean" userId="cdd8fe94-54e9-4646-99f1-3a8ef55eb46b" providerId="ADAL" clId="{0EC1A64A-D4D4-2442-9350-0F29FAA8B706}" dt="2025-04-22T03:43:54.060" v="261" actId="478"/>
          <ac:picMkLst>
            <pc:docMk/>
            <pc:sldMk cId="3495964518" sldId="263"/>
            <ac:picMk id="8" creationId="{A63E7F47-0FAD-3BDD-0408-CB9BA92F86D3}"/>
          </ac:picMkLst>
        </pc:picChg>
        <pc:picChg chg="del mod">
          <ac:chgData name="Summers, Mason Dean" userId="cdd8fe94-54e9-4646-99f1-3a8ef55eb46b" providerId="ADAL" clId="{0EC1A64A-D4D4-2442-9350-0F29FAA8B706}" dt="2025-04-22T03:43:55.194" v="262" actId="478"/>
          <ac:picMkLst>
            <pc:docMk/>
            <pc:sldMk cId="3495964518" sldId="263"/>
            <ac:picMk id="9" creationId="{C695D6F6-F1A4-B9F5-7E2A-386C27DF3459}"/>
          </ac:picMkLst>
        </pc:picChg>
        <pc:picChg chg="del">
          <ac:chgData name="Summers, Mason Dean" userId="cdd8fe94-54e9-4646-99f1-3a8ef55eb46b" providerId="ADAL" clId="{0EC1A64A-D4D4-2442-9350-0F29FAA8B706}" dt="2025-04-22T05:58:38.584" v="4284" actId="478"/>
          <ac:picMkLst>
            <pc:docMk/>
            <pc:sldMk cId="3495964518" sldId="263"/>
            <ac:picMk id="10" creationId="{3BA46AB2-FFD9-B538-4BFC-3F59656182B3}"/>
          </ac:picMkLst>
        </pc:picChg>
        <pc:picChg chg="mod modCrop">
          <ac:chgData name="Summers, Mason Dean" userId="cdd8fe94-54e9-4646-99f1-3a8ef55eb46b" providerId="ADAL" clId="{0EC1A64A-D4D4-2442-9350-0F29FAA8B706}" dt="2025-04-22T06:02:33" v="4328" actId="732"/>
          <ac:picMkLst>
            <pc:docMk/>
            <pc:sldMk cId="3495964518" sldId="263"/>
            <ac:picMk id="16" creationId="{46BEB257-5EC8-85C7-7DF2-D2FCC3B7EA91}"/>
          </ac:picMkLst>
        </pc:picChg>
        <pc:picChg chg="del mod topLvl">
          <ac:chgData name="Summers, Mason Dean" userId="cdd8fe94-54e9-4646-99f1-3a8ef55eb46b" providerId="ADAL" clId="{0EC1A64A-D4D4-2442-9350-0F29FAA8B706}" dt="2025-04-22T06:05:15.441" v="4337" actId="21"/>
          <ac:picMkLst>
            <pc:docMk/>
            <pc:sldMk cId="3495964518" sldId="263"/>
            <ac:picMk id="19" creationId="{F098AF05-5A25-BD41-2124-227910BECAF3}"/>
          </ac:picMkLst>
        </pc:picChg>
        <pc:picChg chg="del mod topLvl">
          <ac:chgData name="Summers, Mason Dean" userId="cdd8fe94-54e9-4646-99f1-3a8ef55eb46b" providerId="ADAL" clId="{0EC1A64A-D4D4-2442-9350-0F29FAA8B706}" dt="2025-04-22T06:07:06.752" v="4351" actId="478"/>
          <ac:picMkLst>
            <pc:docMk/>
            <pc:sldMk cId="3495964518" sldId="263"/>
            <ac:picMk id="22" creationId="{5F6C5E09-AE7C-947E-D677-FEA3452080A8}"/>
          </ac:picMkLst>
        </pc:picChg>
        <pc:picChg chg="add mod">
          <ac:chgData name="Summers, Mason Dean" userId="cdd8fe94-54e9-4646-99f1-3a8ef55eb46b" providerId="ADAL" clId="{0EC1A64A-D4D4-2442-9350-0F29FAA8B706}" dt="2025-04-22T06:05:25.370" v="4340" actId="1076"/>
          <ac:picMkLst>
            <pc:docMk/>
            <pc:sldMk cId="3495964518" sldId="263"/>
            <ac:picMk id="25" creationId="{85730662-E170-49D3-96AE-1CCF7E955081}"/>
          </ac:picMkLst>
        </pc:picChg>
        <pc:picChg chg="add mod">
          <ac:chgData name="Summers, Mason Dean" userId="cdd8fe94-54e9-4646-99f1-3a8ef55eb46b" providerId="ADAL" clId="{0EC1A64A-D4D4-2442-9350-0F29FAA8B706}" dt="2025-04-22T06:06:57.284" v="4347"/>
          <ac:picMkLst>
            <pc:docMk/>
            <pc:sldMk cId="3495964518" sldId="263"/>
            <ac:picMk id="27" creationId="{41836A2F-838E-0147-64D4-13BB851B1C9C}"/>
          </ac:picMkLst>
        </pc:picChg>
        <pc:picChg chg="add mod modCrop">
          <ac:chgData name="Summers, Mason Dean" userId="cdd8fe94-54e9-4646-99f1-3a8ef55eb46b" providerId="ADAL" clId="{0EC1A64A-D4D4-2442-9350-0F29FAA8B706}" dt="2025-04-22T06:07:53.024" v="4359" actId="732"/>
          <ac:picMkLst>
            <pc:docMk/>
            <pc:sldMk cId="3495964518" sldId="263"/>
            <ac:picMk id="29" creationId="{215DE260-E548-2C9D-BCB6-251EBD41096C}"/>
          </ac:picMkLst>
        </pc:picChg>
      </pc:sldChg>
      <pc:sldChg chg="addSp delSp modSp mod ord">
        <pc:chgData name="Summers, Mason Dean" userId="cdd8fe94-54e9-4646-99f1-3a8ef55eb46b" providerId="ADAL" clId="{0EC1A64A-D4D4-2442-9350-0F29FAA8B706}" dt="2025-04-22T06:12:20.505" v="4489" actId="20577"/>
        <pc:sldMkLst>
          <pc:docMk/>
          <pc:sldMk cId="326307017" sldId="264"/>
        </pc:sldMkLst>
        <pc:spChg chg="mod">
          <ac:chgData name="Summers, Mason Dean" userId="cdd8fe94-54e9-4646-99f1-3a8ef55eb46b" providerId="ADAL" clId="{0EC1A64A-D4D4-2442-9350-0F29FAA8B706}" dt="2025-04-22T05:24:14.328" v="3647" actId="20577"/>
          <ac:spMkLst>
            <pc:docMk/>
            <pc:sldMk cId="326307017" sldId="264"/>
            <ac:spMk id="2" creationId="{8A16C34A-8A24-AECD-4303-F5A6DCA5949C}"/>
          </ac:spMkLst>
        </pc:spChg>
        <pc:spChg chg="del mod">
          <ac:chgData name="Summers, Mason Dean" userId="cdd8fe94-54e9-4646-99f1-3a8ef55eb46b" providerId="ADAL" clId="{0EC1A64A-D4D4-2442-9350-0F29FAA8B706}" dt="2025-04-22T05:40:17.668" v="3729" actId="478"/>
          <ac:spMkLst>
            <pc:docMk/>
            <pc:sldMk cId="326307017" sldId="264"/>
            <ac:spMk id="3" creationId="{CED3E943-261B-82D1-1649-57AE44D8852C}"/>
          </ac:spMkLst>
        </pc:spChg>
        <pc:spChg chg="add mod">
          <ac:chgData name="Summers, Mason Dean" userId="cdd8fe94-54e9-4646-99f1-3a8ef55eb46b" providerId="ADAL" clId="{0EC1A64A-D4D4-2442-9350-0F29FAA8B706}" dt="2025-04-22T05:21:31.763" v="3626" actId="2085"/>
          <ac:spMkLst>
            <pc:docMk/>
            <pc:sldMk cId="326307017" sldId="264"/>
            <ac:spMk id="12" creationId="{629CEC75-FD45-0A70-ED37-A4AAE1F0EFC8}"/>
          </ac:spMkLst>
        </pc:spChg>
        <pc:spChg chg="add mod">
          <ac:chgData name="Summers, Mason Dean" userId="cdd8fe94-54e9-4646-99f1-3a8ef55eb46b" providerId="ADAL" clId="{0EC1A64A-D4D4-2442-9350-0F29FAA8B706}" dt="2025-04-22T05:38:28.686" v="3720" actId="1076"/>
          <ac:spMkLst>
            <pc:docMk/>
            <pc:sldMk cId="326307017" sldId="264"/>
            <ac:spMk id="13" creationId="{355700E9-6055-9436-850D-0BBBED7B0722}"/>
          </ac:spMkLst>
        </pc:spChg>
        <pc:spChg chg="add mod">
          <ac:chgData name="Summers, Mason Dean" userId="cdd8fe94-54e9-4646-99f1-3a8ef55eb46b" providerId="ADAL" clId="{0EC1A64A-D4D4-2442-9350-0F29FAA8B706}" dt="2025-04-22T05:38:45.674" v="3723" actId="1076"/>
          <ac:spMkLst>
            <pc:docMk/>
            <pc:sldMk cId="326307017" sldId="264"/>
            <ac:spMk id="14" creationId="{C2EC010D-0105-2D2B-F4C5-DDDCC7CFE1C0}"/>
          </ac:spMkLst>
        </pc:spChg>
        <pc:spChg chg="add del mod">
          <ac:chgData name="Summers, Mason Dean" userId="cdd8fe94-54e9-4646-99f1-3a8ef55eb46b" providerId="ADAL" clId="{0EC1A64A-D4D4-2442-9350-0F29FAA8B706}" dt="2025-04-22T05:40:20.327" v="3730" actId="478"/>
          <ac:spMkLst>
            <pc:docMk/>
            <pc:sldMk cId="326307017" sldId="264"/>
            <ac:spMk id="21" creationId="{009517D0-5463-890B-3CC3-258F627C66A1}"/>
          </ac:spMkLst>
        </pc:spChg>
        <pc:spChg chg="add mod">
          <ac:chgData name="Summers, Mason Dean" userId="cdd8fe94-54e9-4646-99f1-3a8ef55eb46b" providerId="ADAL" clId="{0EC1A64A-D4D4-2442-9350-0F29FAA8B706}" dt="2025-04-22T06:12:20.505" v="4489" actId="20577"/>
          <ac:spMkLst>
            <pc:docMk/>
            <pc:sldMk cId="326307017" sldId="264"/>
            <ac:spMk id="22" creationId="{03F1F889-3568-9794-DD2F-F8EFAC9ED80D}"/>
          </ac:spMkLst>
        </pc:spChg>
        <pc:grpChg chg="add mod">
          <ac:chgData name="Summers, Mason Dean" userId="cdd8fe94-54e9-4646-99f1-3a8ef55eb46b" providerId="ADAL" clId="{0EC1A64A-D4D4-2442-9350-0F29FAA8B706}" dt="2025-04-22T05:21:03.053" v="3622" actId="167"/>
          <ac:grpSpMkLst>
            <pc:docMk/>
            <pc:sldMk cId="326307017" sldId="264"/>
            <ac:grpSpMk id="11" creationId="{E5E60EFB-7D67-9B6A-AB7A-4C884C2301EB}"/>
          </ac:grpSpMkLst>
        </pc:grpChg>
        <pc:grpChg chg="add mod">
          <ac:chgData name="Summers, Mason Dean" userId="cdd8fe94-54e9-4646-99f1-3a8ef55eb46b" providerId="ADAL" clId="{0EC1A64A-D4D4-2442-9350-0F29FAA8B706}" dt="2025-04-22T05:41:03.493" v="3739" actId="1076"/>
          <ac:grpSpMkLst>
            <pc:docMk/>
            <pc:sldMk cId="326307017" sldId="264"/>
            <ac:grpSpMk id="17" creationId="{D8ECBB35-F161-B298-8DE1-CE82E1F3FE91}"/>
          </ac:grpSpMkLst>
        </pc:grpChg>
        <pc:grpChg chg="add mod">
          <ac:chgData name="Summers, Mason Dean" userId="cdd8fe94-54e9-4646-99f1-3a8ef55eb46b" providerId="ADAL" clId="{0EC1A64A-D4D4-2442-9350-0F29FAA8B706}" dt="2025-04-22T05:56:16.800" v="4256" actId="1076"/>
          <ac:grpSpMkLst>
            <pc:docMk/>
            <pc:sldMk cId="326307017" sldId="264"/>
            <ac:grpSpMk id="23" creationId="{F073A1E4-B7C3-AE64-90AB-AC78BD0B7E28}"/>
          </ac:grpSpMkLst>
        </pc:grpChg>
        <pc:grpChg chg="add mod">
          <ac:chgData name="Summers, Mason Dean" userId="cdd8fe94-54e9-4646-99f1-3a8ef55eb46b" providerId="ADAL" clId="{0EC1A64A-D4D4-2442-9350-0F29FAA8B706}" dt="2025-04-22T05:59:59.102" v="4298" actId="167"/>
          <ac:grpSpMkLst>
            <pc:docMk/>
            <pc:sldMk cId="326307017" sldId="264"/>
            <ac:grpSpMk id="24" creationId="{D7E67D32-0EC5-EB58-B6E1-7D24918D4352}"/>
          </ac:grpSpMkLst>
        </pc:grpChg>
        <pc:picChg chg="mod">
          <ac:chgData name="Summers, Mason Dean" userId="cdd8fe94-54e9-4646-99f1-3a8ef55eb46b" providerId="ADAL" clId="{0EC1A64A-D4D4-2442-9350-0F29FAA8B706}" dt="2025-04-22T05:20:15.554" v="3619" actId="1076"/>
          <ac:picMkLst>
            <pc:docMk/>
            <pc:sldMk cId="326307017" sldId="264"/>
            <ac:picMk id="7" creationId="{5CB90B07-95A5-6F95-8264-DE061869A683}"/>
          </ac:picMkLst>
        </pc:picChg>
        <pc:picChg chg="del">
          <ac:chgData name="Summers, Mason Dean" userId="cdd8fe94-54e9-4646-99f1-3a8ef55eb46b" providerId="ADAL" clId="{0EC1A64A-D4D4-2442-9350-0F29FAA8B706}" dt="2025-04-22T05:22:04.054" v="3627" actId="478"/>
          <ac:picMkLst>
            <pc:docMk/>
            <pc:sldMk cId="326307017" sldId="264"/>
            <ac:picMk id="10" creationId="{C01C49D8-C957-8EFA-CA08-4B02B53273C3}"/>
          </ac:picMkLst>
        </pc:picChg>
        <pc:picChg chg="add mod modCrop">
          <ac:chgData name="Summers, Mason Dean" userId="cdd8fe94-54e9-4646-99f1-3a8ef55eb46b" providerId="ADAL" clId="{0EC1A64A-D4D4-2442-9350-0F29FAA8B706}" dt="2025-04-22T05:38:23.647" v="3719" actId="167"/>
          <ac:picMkLst>
            <pc:docMk/>
            <pc:sldMk cId="326307017" sldId="264"/>
            <ac:picMk id="16" creationId="{87549B77-E9C9-B80F-65B5-C0302B6242E6}"/>
          </ac:picMkLst>
        </pc:picChg>
        <pc:picChg chg="add mod">
          <ac:chgData name="Summers, Mason Dean" userId="cdd8fe94-54e9-4646-99f1-3a8ef55eb46b" providerId="ADAL" clId="{0EC1A64A-D4D4-2442-9350-0F29FAA8B706}" dt="2025-04-22T05:40:10.713" v="3728" actId="1076"/>
          <ac:picMkLst>
            <pc:docMk/>
            <pc:sldMk cId="326307017" sldId="264"/>
            <ac:picMk id="19" creationId="{CA9A12A2-72D0-A1E4-5DDD-E1A83CBB7C1B}"/>
          </ac:picMkLst>
        </pc:picChg>
      </pc:sldChg>
      <pc:sldChg chg="addSp delSp modSp new mod">
        <pc:chgData name="Summers, Mason Dean" userId="cdd8fe94-54e9-4646-99f1-3a8ef55eb46b" providerId="ADAL" clId="{0EC1A64A-D4D4-2442-9350-0F29FAA8B706}" dt="2025-04-22T06:36:06.648" v="7799" actId="1076"/>
        <pc:sldMkLst>
          <pc:docMk/>
          <pc:sldMk cId="502219617" sldId="265"/>
        </pc:sldMkLst>
        <pc:spChg chg="mod">
          <ac:chgData name="Summers, Mason Dean" userId="cdd8fe94-54e9-4646-99f1-3a8ef55eb46b" providerId="ADAL" clId="{0EC1A64A-D4D4-2442-9350-0F29FAA8B706}" dt="2025-04-22T05:11:59.181" v="3287" actId="20577"/>
          <ac:spMkLst>
            <pc:docMk/>
            <pc:sldMk cId="502219617" sldId="265"/>
            <ac:spMk id="2" creationId="{F8D99C9C-1B23-AB0A-0873-1196DA0A004B}"/>
          </ac:spMkLst>
        </pc:spChg>
        <pc:spChg chg="del">
          <ac:chgData name="Summers, Mason Dean" userId="cdd8fe94-54e9-4646-99f1-3a8ef55eb46b" providerId="ADAL" clId="{0EC1A64A-D4D4-2442-9350-0F29FAA8B706}" dt="2025-04-22T05:12:02.453" v="3288" actId="478"/>
          <ac:spMkLst>
            <pc:docMk/>
            <pc:sldMk cId="502219617" sldId="265"/>
            <ac:spMk id="3" creationId="{4F337FF5-01C5-22D5-E116-221519B36F0A}"/>
          </ac:spMkLst>
        </pc:spChg>
        <pc:spChg chg="add del mod">
          <ac:chgData name="Summers, Mason Dean" userId="cdd8fe94-54e9-4646-99f1-3a8ef55eb46b" providerId="ADAL" clId="{0EC1A64A-D4D4-2442-9350-0F29FAA8B706}" dt="2025-04-22T05:17:24.750" v="3550"/>
          <ac:spMkLst>
            <pc:docMk/>
            <pc:sldMk cId="502219617" sldId="265"/>
            <ac:spMk id="6" creationId="{54F7EEA1-5BB2-EAF8-F0D9-4D1CFF859F1C}"/>
          </ac:spMkLst>
        </pc:spChg>
        <pc:spChg chg="add mod">
          <ac:chgData name="Summers, Mason Dean" userId="cdd8fe94-54e9-4646-99f1-3a8ef55eb46b" providerId="ADAL" clId="{0EC1A64A-D4D4-2442-9350-0F29FAA8B706}" dt="2025-04-22T06:36:06.648" v="7799" actId="1076"/>
          <ac:spMkLst>
            <pc:docMk/>
            <pc:sldMk cId="502219617" sldId="265"/>
            <ac:spMk id="7" creationId="{637115BA-8102-96F2-1B0C-C6611FDF4F94}"/>
          </ac:spMkLst>
        </pc:spChg>
        <pc:spChg chg="add del">
          <ac:chgData name="Summers, Mason Dean" userId="cdd8fe94-54e9-4646-99f1-3a8ef55eb46b" providerId="ADAL" clId="{0EC1A64A-D4D4-2442-9350-0F29FAA8B706}" dt="2025-04-22T05:29:51.744" v="3673" actId="478"/>
          <ac:spMkLst>
            <pc:docMk/>
            <pc:sldMk cId="502219617" sldId="265"/>
            <ac:spMk id="11" creationId="{E64130D7-D1BE-7524-E300-C519214E7AD3}"/>
          </ac:spMkLst>
        </pc:spChg>
        <pc:picChg chg="add mod modCrop">
          <ac:chgData name="Summers, Mason Dean" userId="cdd8fe94-54e9-4646-99f1-3a8ef55eb46b" providerId="ADAL" clId="{0EC1A64A-D4D4-2442-9350-0F29FAA8B706}" dt="2025-04-22T05:30:58.886" v="3685" actId="1076"/>
          <ac:picMkLst>
            <pc:docMk/>
            <pc:sldMk cId="502219617" sldId="265"/>
            <ac:picMk id="5" creationId="{2E6C4385-ABC1-9467-AA74-9D114EA258F4}"/>
          </ac:picMkLst>
        </pc:picChg>
        <pc:picChg chg="add mod modCrop">
          <ac:chgData name="Summers, Mason Dean" userId="cdd8fe94-54e9-4646-99f1-3a8ef55eb46b" providerId="ADAL" clId="{0EC1A64A-D4D4-2442-9350-0F29FAA8B706}" dt="2025-04-22T05:30:42.276" v="3683" actId="1076"/>
          <ac:picMkLst>
            <pc:docMk/>
            <pc:sldMk cId="502219617" sldId="265"/>
            <ac:picMk id="9" creationId="{0698F430-5188-BDE6-4BB4-C4A9537A09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89151-D527-BB43-88A4-F28E9BF30F8E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244E-4301-8E45-8097-A196C0EB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244E-4301-8E45-8097-A196C0EBF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244E-4301-8E45-8097-A196C0EBF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0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q-q plots are pictured here. In addition, the Shapiro-Wilks test failed to reject the null hypothesis that the data is normal for all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244E-4301-8E45-8097-A196C0EBF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9244E-4301-8E45-8097-A196C0EBF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3E0F-7541-E4EA-E056-8C0E3C4D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FCECA-F7FF-C664-7E6A-9766982AD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9714-AD98-A47C-72CB-379487EC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2B7F4-E6C9-88A9-9485-00B7CE10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96AB-C925-5806-0490-D922B106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C5C5-0231-F2B9-DED7-734572FD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D8EE3-8C89-BC93-A3F7-90ABBDB6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C8C0-E35C-BE4D-7B58-654D4A3A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B986-09A4-BBC3-DC0D-1E1EBBA9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6E51-A535-96D8-C3B2-21030C2D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5A5BE-70EE-8B59-9734-C2000ADDB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CB2AF-4E8E-54A7-56DD-95E3E4321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62BE-046D-56B9-B32B-330C88AC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8E0D-BFCE-9A2B-DC0B-01CCD110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F4DB-8120-86DA-F06F-986B747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6E08-CA0F-A88F-E366-B1CDE420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E0A7-4BC4-8DE4-9992-03CDD04F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EF42-61B0-6566-A01D-E0162EEB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4FCB-EAAC-61B7-96F1-C8927B9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084B-33A3-1412-818B-92CEF014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6C0B-3624-B104-BD22-2D540FFB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5B950-2D27-A6C1-5288-6E543764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7FDA-9598-98A2-6637-DEADCFF3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DFBC1-96C5-72C1-BA2E-84E210A9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3B7D-7C17-E9E2-7F2E-1A9E5B8C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01F1-5887-A010-63B2-8E2F59C1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1B45-3C86-ED82-BC04-7A3AD8CEB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C188-5E97-359F-C46C-A116F4AD6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6E0C9-6168-17C7-2E4B-8CD0526F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FB4A-5E08-B79F-0EDB-41E5C942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71B36-59A5-3670-58DD-7C316A35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984B-753C-1281-C333-FFBF3B6C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B219-C909-F296-021A-0EC61DD84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2A98B-BCA6-9F02-D580-5EC7C388A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A50DA-16A9-C79F-8694-932D2DA72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6DA39-9B29-7F27-3710-FB306C60E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93CD6-A90A-3DA9-6985-C2E909CD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7E1E0-6759-3FC0-1CA8-4D3E2E46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05F23-6041-4181-0323-8C843DED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B4BC-E89D-08B3-B96E-1A6B7362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0945B-77B7-6CDB-D150-7B26ABF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6B37C-A81F-EC80-BE2F-89906C27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DC032-B1D0-296E-EE32-56069AF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B50BE-FD30-9B11-BD2E-08100CE5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B94A-0068-BBFE-096D-D1E74011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D961-AB9C-E8F9-19C3-0E2FD37F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779D-CB25-C8F7-B848-EF98BEFB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B5F-0C18-702D-AFF0-872B53DC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83155-FA3E-E117-533C-ABBC46AF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CFA6F-C5DD-FAF3-66D3-9B19120B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A55F-F3DA-5F4E-0D31-00B1C3E9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54F21-3CFE-0C43-31E0-64EB5E9C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C333-3B0E-4132-4AEF-8F793DF6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AA15D-44B4-CA8A-C814-1B94F13F0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BF986-4E2F-8A12-E78B-D2BF132F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EF997-245A-4C9A-1CC4-1150EFD8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8833-C560-F8AF-DA20-81E8FEAC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1AD8-C10E-14D2-3DCA-2BDC0027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5758C-21A3-C0E8-E8F1-873B5112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932B-2EF3-42CC-756B-C73EAED2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E8F1-54C8-2BC1-1A91-0ABFE040D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50A38-828E-044E-984E-05702B8EDF4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ABF0-ADE5-29FB-9315-71A1108B5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3DF8-6C60-7DC5-74CB-E8354AA00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B4209-666B-5F44-80CB-2118D79B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cdc.gov/heart-disease/data-research/facts-stats/index.html#:~:text=Coronary%20heart%20disease%20is%20the,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ines of a human body&#10;&#10;Description automatically generated with low confidence">
            <a:extLst>
              <a:ext uri="{FF2B5EF4-FFF2-40B4-BE49-F238E27FC236}">
                <a16:creationId xmlns:a16="http://schemas.microsoft.com/office/drawing/2014/main" id="{B2BEEA6F-9ED6-3728-649F-3FB1150A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rcRect t="17935" r="-1" b="10844"/>
          <a:stretch/>
        </p:blipFill>
        <p:spPr>
          <a:xfrm>
            <a:off x="20" y="10"/>
            <a:ext cx="12188930" cy="68579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1000"/>
                  <a:lumOff val="79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42E89-84EA-A74F-00DA-55101F6C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523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0BF78-E714-5C4F-D2E6-E39A27636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Group 10:</a:t>
            </a:r>
            <a:r>
              <a:rPr lang="en-US" dirty="0"/>
              <a:t> Mason Summers and Jonas Talley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A3F55-3094-4B0C-2EDF-74B71BC11891}"/>
              </a:ext>
            </a:extLst>
          </p:cNvPr>
          <p:cNvSpPr txBox="1"/>
          <p:nvPr/>
        </p:nvSpPr>
        <p:spPr>
          <a:xfrm>
            <a:off x="1666754" y="4429919"/>
            <a:ext cx="9001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Data obtained from Figure 4 of:</a:t>
            </a:r>
            <a:r>
              <a:rPr lang="en-US" dirty="0"/>
              <a:t> </a:t>
            </a:r>
          </a:p>
          <a:p>
            <a:r>
              <a:rPr lang="en-US" dirty="0"/>
              <a:t>Little, M., Risi, C. M., Larrinaga, T. M., Summers, M. D., Nguyen, T., Smith, G. E., Jr, Atherton, J., Gregorio, C. C., </a:t>
            </a:r>
            <a:r>
              <a:rPr lang="en-US" dirty="0" err="1"/>
              <a:t>Kostyukova</a:t>
            </a:r>
            <a:r>
              <a:rPr lang="en-US" dirty="0"/>
              <a:t>, A. S., &amp; Galkin, V. E. (2025). Interaction of cardiac </a:t>
            </a:r>
            <a:r>
              <a:rPr lang="en-US" dirty="0" err="1"/>
              <a:t>leiomodin</a:t>
            </a:r>
            <a:r>
              <a:rPr lang="en-US" dirty="0"/>
              <a:t> with the native cardiac thin filament. </a:t>
            </a:r>
            <a:r>
              <a:rPr lang="en-US" dirty="0" err="1"/>
              <a:t>PLoS</a:t>
            </a:r>
            <a:r>
              <a:rPr lang="en-US" dirty="0"/>
              <a:t> biology, 23(1), e3003027. https://</a:t>
            </a:r>
            <a:r>
              <a:rPr lang="en-US" dirty="0" err="1"/>
              <a:t>doi.org</a:t>
            </a:r>
            <a:r>
              <a:rPr lang="en-US" dirty="0"/>
              <a:t>/10.1371/journal.pbio.3003027</a:t>
            </a:r>
          </a:p>
        </p:txBody>
      </p:sp>
    </p:spTree>
    <p:extLst>
      <p:ext uri="{BB962C8B-B14F-4D97-AF65-F5344CB8AC3E}">
        <p14:creationId xmlns:p14="http://schemas.microsoft.com/office/powerpoint/2010/main" val="105035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E4CE-DB1B-FF5F-D580-C732756A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A2CD-AEF9-E976-3F22-724FEF98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148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are normally distributed, and the statistical tests used are valid</a:t>
            </a:r>
          </a:p>
          <a:p>
            <a:r>
              <a:rPr lang="en-US" dirty="0"/>
              <a:t>The C-terminus of Lmod2 is required for it to bind laterally to TFs</a:t>
            </a:r>
          </a:p>
          <a:p>
            <a:r>
              <a:rPr lang="en-US" dirty="0"/>
              <a:t>The WH2 domain does not significantly contribute to the overall interaction.</a:t>
            </a:r>
          </a:p>
          <a:p>
            <a:r>
              <a:rPr lang="en-US" dirty="0"/>
              <a:t>Ca</a:t>
            </a:r>
            <a:r>
              <a:rPr lang="en-US" baseline="30000" dirty="0"/>
              <a:t>2+</a:t>
            </a:r>
            <a:r>
              <a:rPr lang="en-US" dirty="0"/>
              <a:t> modulates this interaction, which is not observed when the entire C-terminus is removed.</a:t>
            </a:r>
          </a:p>
          <a:p>
            <a:r>
              <a:rPr lang="en-US" dirty="0"/>
              <a:t> Although our conclusions are identical to the paper, some p-values obtained differed.</a:t>
            </a:r>
          </a:p>
        </p:txBody>
      </p:sp>
      <p:pic>
        <p:nvPicPr>
          <p:cNvPr id="5" name="Picture 4" descr="A diagram of a structure&#10;&#10;AI-generated content may be incorrect.">
            <a:extLst>
              <a:ext uri="{FF2B5EF4-FFF2-40B4-BE49-F238E27FC236}">
                <a16:creationId xmlns:a16="http://schemas.microsoft.com/office/drawing/2014/main" id="{EC56959F-1B8A-60CF-A917-1731214F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117" y="412750"/>
            <a:ext cx="30099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0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C483-8BE1-B909-DCB0-35CB8CCB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Motivation/Background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7C446-9ED6-CE14-E102-5597819E8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788"/>
            <a:ext cx="5520070" cy="4804342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According to the CDC, heart disease is the leading cause of death for men, women, and people of most ethnic groups in the US</a:t>
            </a:r>
          </a:p>
          <a:p>
            <a:r>
              <a:rPr lang="en-US" sz="2800" dirty="0"/>
              <a:t>Prevention and treatment require an understanding of the underlying mechanisms that affect heart function</a:t>
            </a:r>
          </a:p>
          <a:p>
            <a:r>
              <a:rPr lang="en-US" dirty="0"/>
              <a:t>The C-terminal portion of Lmod2 has regions with an unknown purpose that, when removed, prevent proper heart function</a:t>
            </a:r>
          </a:p>
          <a:p>
            <a:r>
              <a:rPr lang="en-US" dirty="0"/>
              <a:t>There are disease-causing mutations in humans, such as W398* (truncation at residue 398), which is accompanied by severe cardiomyopathy resulting in death</a:t>
            </a:r>
          </a:p>
          <a:p>
            <a:r>
              <a:rPr lang="en-US" sz="2800" dirty="0"/>
              <a:t>Studying these regions will help with efforts to fully understand how the heart works and to develop better treatments for heart disease</a:t>
            </a:r>
          </a:p>
          <a:p>
            <a:r>
              <a:rPr lang="en-US" dirty="0"/>
              <a:t>It’s hypothesized that these unknown regions bind the sides of TFs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E4FC2-43F8-35FB-B588-5401783F39B6}"/>
              </a:ext>
            </a:extLst>
          </p:cNvPr>
          <p:cNvSpPr txBox="1"/>
          <p:nvPr/>
        </p:nvSpPr>
        <p:spPr>
          <a:xfrm>
            <a:off x="838200" y="6222184"/>
            <a:ext cx="547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https://www.cdc.gov/heart-disease/data-research/facts-stats/index.html#:~:text=Coronary%20heart%20disease%20is%20the,3</a:t>
            </a:r>
            <a:endParaRPr lang="en-US" sz="1200" dirty="0"/>
          </a:p>
        </p:txBody>
      </p:sp>
      <p:pic>
        <p:nvPicPr>
          <p:cNvPr id="6" name="Picture 2" descr="Mortality in the United States — Provisional Data, 2023 | MMWR">
            <a:extLst>
              <a:ext uri="{FF2B5EF4-FFF2-40B4-BE49-F238E27FC236}">
                <a16:creationId xmlns:a16="http://schemas.microsoft.com/office/drawing/2014/main" id="{7D65BBE1-88F6-448E-50BE-33655C98E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2571" y="293795"/>
            <a:ext cx="5713487" cy="224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3B81A-5CAB-ED6B-52C7-148163FD5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912" y="3175159"/>
            <a:ext cx="5449825" cy="54854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B9C2C7-9A67-043E-E157-FC040921F63C}"/>
              </a:ext>
            </a:extLst>
          </p:cNvPr>
          <p:cNvGrpSpPr/>
          <p:nvPr/>
        </p:nvGrpSpPr>
        <p:grpSpPr>
          <a:xfrm>
            <a:off x="6412571" y="4503872"/>
            <a:ext cx="5925312" cy="2505456"/>
            <a:chOff x="6264378" y="3961924"/>
            <a:chExt cx="5925312" cy="25054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FA373-B0E7-E3D9-F7F2-54F7AFD2CB95}"/>
                </a:ext>
              </a:extLst>
            </p:cNvPr>
            <p:cNvGrpSpPr/>
            <p:nvPr/>
          </p:nvGrpSpPr>
          <p:grpSpPr>
            <a:xfrm>
              <a:off x="6264378" y="3961924"/>
              <a:ext cx="5925312" cy="2505456"/>
              <a:chOff x="5732144" y="-83975"/>
              <a:chExt cx="5925312" cy="250545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759F655-6127-C208-2D1A-CE1A9B737188}"/>
                  </a:ext>
                </a:extLst>
              </p:cNvPr>
              <p:cNvGrpSpPr/>
              <p:nvPr/>
            </p:nvGrpSpPr>
            <p:grpSpPr>
              <a:xfrm>
                <a:off x="8002905" y="1047384"/>
                <a:ext cx="2052830" cy="334448"/>
                <a:chOff x="5486398" y="1682496"/>
                <a:chExt cx="2052830" cy="334448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85D7B02-8EAB-77A5-A757-18EC9CB4C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486398" y="1682496"/>
                  <a:ext cx="402338" cy="171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89165BD-96CE-9688-BBF4-80371DF5C56F}"/>
                    </a:ext>
                  </a:extLst>
                </p:cNvPr>
                <p:cNvSpPr txBox="1"/>
                <p:nvPr/>
              </p:nvSpPr>
              <p:spPr>
                <a:xfrm>
                  <a:off x="5856732" y="1755334"/>
                  <a:ext cx="168249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Pointed end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5E7A41-15BF-7156-979C-B23BD2CB2903}"/>
                  </a:ext>
                </a:extLst>
              </p:cNvPr>
              <p:cNvGrpSpPr/>
              <p:nvPr/>
            </p:nvGrpSpPr>
            <p:grpSpPr>
              <a:xfrm>
                <a:off x="5732144" y="-83975"/>
                <a:ext cx="5925312" cy="2505456"/>
                <a:chOff x="3264408" y="528829"/>
                <a:chExt cx="5925312" cy="2505456"/>
              </a:xfrm>
            </p:grpSpPr>
            <p:pic>
              <p:nvPicPr>
                <p:cNvPr id="17" name="Picture 16" descr="A diagram of a structure&#10;&#10;AI-generated content may be incorrect.">
                  <a:extLst>
                    <a:ext uri="{FF2B5EF4-FFF2-40B4-BE49-F238E27FC236}">
                      <a16:creationId xmlns:a16="http://schemas.microsoft.com/office/drawing/2014/main" id="{B51A3E8F-11D2-04AE-CD0B-26DD17834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1804" t="26373" r="11961" b="27577"/>
                <a:stretch/>
              </p:blipFill>
              <p:spPr>
                <a:xfrm>
                  <a:off x="3264408" y="528829"/>
                  <a:ext cx="5925312" cy="2505456"/>
                </a:xfrm>
                <a:prstGeom prst="rect">
                  <a:avLst/>
                </a:prstGeom>
              </p:spPr>
            </p:pic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EF7801B4-33BB-C968-8BFB-F3C136DB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9360" y="1983969"/>
                  <a:ext cx="118872" cy="3011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A60035-1871-B6F5-B1B3-C7F00075546B}"/>
                </a:ext>
              </a:extLst>
            </p:cNvPr>
            <p:cNvGrpSpPr/>
            <p:nvPr/>
          </p:nvGrpSpPr>
          <p:grpSpPr>
            <a:xfrm>
              <a:off x="6500980" y="5469990"/>
              <a:ext cx="4466082" cy="964692"/>
              <a:chOff x="3537204" y="2801038"/>
              <a:chExt cx="4466082" cy="964692"/>
            </a:xfrm>
          </p:grpSpPr>
          <p:pic>
            <p:nvPicPr>
              <p:cNvPr id="11" name="Picture 10" descr="A screenshot of a cell&#10;&#10;AI-generated content may be incorrect.">
                <a:extLst>
                  <a:ext uri="{FF2B5EF4-FFF2-40B4-BE49-F238E27FC236}">
                    <a16:creationId xmlns:a16="http://schemas.microsoft.com/office/drawing/2014/main" id="{6422948F-2873-B2F4-7CBA-E255965DC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50000" r="56314" b="32269"/>
              <a:stretch/>
            </p:blipFill>
            <p:spPr>
              <a:xfrm>
                <a:off x="3537204" y="2801038"/>
                <a:ext cx="3395472" cy="964692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36129DD-F276-5426-E7D0-5A220DF900C0}"/>
                  </a:ext>
                </a:extLst>
              </p:cNvPr>
              <p:cNvGrpSpPr/>
              <p:nvPr/>
            </p:nvGrpSpPr>
            <p:grpSpPr>
              <a:xfrm>
                <a:off x="6697982" y="3152579"/>
                <a:ext cx="1305304" cy="261610"/>
                <a:chOff x="6697982" y="3152579"/>
                <a:chExt cx="1305304" cy="261610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9A0E14E-B065-15C4-2D70-AC870D774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97982" y="3283384"/>
                  <a:ext cx="4251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494CF0C-74E8-7152-292F-8121D529FBF3}"/>
                    </a:ext>
                  </a:extLst>
                </p:cNvPr>
                <p:cNvSpPr txBox="1"/>
                <p:nvPr/>
              </p:nvSpPr>
              <p:spPr>
                <a:xfrm>
                  <a:off x="7075170" y="3152579"/>
                  <a:ext cx="9281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Lmod</a:t>
                  </a:r>
                  <a:endParaRPr lang="en-US" dirty="0"/>
                </a:p>
              </p:txBody>
            </p:sp>
          </p:grpSp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1A7D14-F9A4-3205-A6A7-C0E6A50C13D2}"/>
              </a:ext>
            </a:extLst>
          </p:cNvPr>
          <p:cNvCxnSpPr/>
          <p:nvPr/>
        </p:nvCxnSpPr>
        <p:spPr>
          <a:xfrm flipV="1">
            <a:off x="10473267" y="3581400"/>
            <a:ext cx="0" cy="2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7993B7-912D-A246-CDEE-03B8638CD15F}"/>
              </a:ext>
            </a:extLst>
          </p:cNvPr>
          <p:cNvCxnSpPr/>
          <p:nvPr/>
        </p:nvCxnSpPr>
        <p:spPr>
          <a:xfrm flipV="1">
            <a:off x="11252200" y="3579770"/>
            <a:ext cx="0" cy="2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97A975-0411-79D7-6791-F496F6D8FC00}"/>
              </a:ext>
            </a:extLst>
          </p:cNvPr>
          <p:cNvSpPr txBox="1"/>
          <p:nvPr/>
        </p:nvSpPr>
        <p:spPr>
          <a:xfrm>
            <a:off x="9982776" y="3816381"/>
            <a:ext cx="196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Regions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05C6ACB-F912-39CD-4D6B-743214415B15}"/>
              </a:ext>
            </a:extLst>
          </p:cNvPr>
          <p:cNvSpPr/>
          <p:nvPr/>
        </p:nvSpPr>
        <p:spPr>
          <a:xfrm rot="5400000">
            <a:off x="10952588" y="2352754"/>
            <a:ext cx="240771" cy="1578692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2786EE-4F1C-2FE3-4974-E5EFD033BE1F}"/>
              </a:ext>
            </a:extLst>
          </p:cNvPr>
          <p:cNvSpPr txBox="1"/>
          <p:nvPr/>
        </p:nvSpPr>
        <p:spPr>
          <a:xfrm>
            <a:off x="10049550" y="2693481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C-terminal portion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FB1DB-F07F-2F7B-13ED-A241E030AC8B}"/>
              </a:ext>
            </a:extLst>
          </p:cNvPr>
          <p:cNvSpPr txBox="1"/>
          <p:nvPr/>
        </p:nvSpPr>
        <p:spPr>
          <a:xfrm>
            <a:off x="7436957" y="4117504"/>
            <a:ext cx="379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Sarcomere (smallest unit of muscle fiber that causes contraction)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C067A2-FC16-3364-EB6E-3288F1F97FDC}"/>
              </a:ext>
            </a:extLst>
          </p:cNvPr>
          <p:cNvSpPr txBox="1"/>
          <p:nvPr/>
        </p:nvSpPr>
        <p:spPr>
          <a:xfrm>
            <a:off x="7569568" y="5994147"/>
            <a:ext cx="19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 Filament (TF)</a:t>
            </a:r>
          </a:p>
        </p:txBody>
      </p:sp>
    </p:spTree>
    <p:extLst>
      <p:ext uri="{BB962C8B-B14F-4D97-AF65-F5344CB8AC3E}">
        <p14:creationId xmlns:p14="http://schemas.microsoft.com/office/powerpoint/2010/main" val="417353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80D6-0C70-3D19-DF3B-C209541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1801E4E-D772-3FFA-4DD4-AED04889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38449" cy="48761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Full-length Lmod2 and fragments produced recombinantly from bacteria were mixed with thin filaments purified from heart muscle at low (</a:t>
            </a:r>
            <a:r>
              <a:rPr lang="en-US" dirty="0" err="1"/>
              <a:t>pCa</a:t>
            </a:r>
            <a:r>
              <a:rPr lang="en-US" dirty="0"/>
              <a:t>&gt;8) and high (</a:t>
            </a:r>
            <a:r>
              <a:rPr lang="en-US" dirty="0" err="1"/>
              <a:t>pCa</a:t>
            </a:r>
            <a:r>
              <a:rPr lang="en-US" dirty="0"/>
              <a:t> 3.5) Ca</a:t>
            </a:r>
            <a:r>
              <a:rPr lang="en-US" baseline="30000" dirty="0"/>
              <a:t>2+</a:t>
            </a:r>
            <a:r>
              <a:rPr lang="en-US" dirty="0"/>
              <a:t> levels</a:t>
            </a:r>
          </a:p>
          <a:p>
            <a:r>
              <a:rPr lang="en-US" dirty="0"/>
              <a:t>Samples were centrifuged at 213,600 x g so that TFs pellet with bound Lmod2, but free Lmod2 stays in the supernatant</a:t>
            </a:r>
          </a:p>
          <a:p>
            <a:r>
              <a:rPr lang="en-US" dirty="0"/>
              <a:t>Run on SDS-PAGE gel to separate and identify the amounts of each protein by band densitometry</a:t>
            </a:r>
          </a:p>
          <a:p>
            <a:r>
              <a:rPr lang="en-US" dirty="0"/>
              <a:t>Subtract the amount of Lmod2 pelleted by itself and divide this by the amount of actin (Lmod2 binds actin subunits of TFs)</a:t>
            </a:r>
          </a:p>
          <a:p>
            <a:r>
              <a:rPr lang="en-US" dirty="0"/>
              <a:t>Significant Lmod2 bound to TFs in this assay indicates that lateral TF binding occurs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2B343F-EA62-46F6-D307-BD62FAED5DFA}"/>
              </a:ext>
            </a:extLst>
          </p:cNvPr>
          <p:cNvGrpSpPr/>
          <p:nvPr/>
        </p:nvGrpSpPr>
        <p:grpSpPr>
          <a:xfrm>
            <a:off x="7086600" y="1635135"/>
            <a:ext cx="4226747" cy="5208041"/>
            <a:chOff x="7086600" y="1635135"/>
            <a:chExt cx="4226747" cy="520804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B2755-A462-09E2-BE32-1F1E2490A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5853" y="3782010"/>
              <a:ext cx="512150" cy="7661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A5EE551-BF46-2167-DF4A-8E768FCB0DDC}"/>
                </a:ext>
              </a:extLst>
            </p:cNvPr>
            <p:cNvGrpSpPr/>
            <p:nvPr/>
          </p:nvGrpSpPr>
          <p:grpSpPr>
            <a:xfrm>
              <a:off x="7086600" y="1635135"/>
              <a:ext cx="4226747" cy="2407851"/>
              <a:chOff x="445463" y="648625"/>
              <a:chExt cx="3706636" cy="207033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E09BB84-34D1-ACA2-B8E7-061C868F0A8A}"/>
                  </a:ext>
                </a:extLst>
              </p:cNvPr>
              <p:cNvGrpSpPr/>
              <p:nvPr/>
            </p:nvGrpSpPr>
            <p:grpSpPr>
              <a:xfrm>
                <a:off x="1743301" y="717456"/>
                <a:ext cx="2408798" cy="2001504"/>
                <a:chOff x="4824244" y="2136703"/>
                <a:chExt cx="2408798" cy="2001504"/>
              </a:xfrm>
            </p:grpSpPr>
            <p:pic>
              <p:nvPicPr>
                <p:cNvPr id="49" name="Picture 48" descr="A screenshot of a cell division&#10;&#10;AI-generated content may be incorrect.">
                  <a:extLst>
                    <a:ext uri="{FF2B5EF4-FFF2-40B4-BE49-F238E27FC236}">
                      <a16:creationId xmlns:a16="http://schemas.microsoft.com/office/drawing/2014/main" id="{5A636AB9-F18B-BF84-3623-657CB980AB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41952" t="24981" r="38881" b="39721"/>
                <a:stretch/>
              </p:blipFill>
              <p:spPr>
                <a:xfrm>
                  <a:off x="5680396" y="2136703"/>
                  <a:ext cx="1552646" cy="2001504"/>
                </a:xfrm>
                <a:prstGeom prst="rect">
                  <a:avLst/>
                </a:prstGeom>
              </p:spPr>
            </p:pic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D9B15DB-32F0-E99B-755E-F29581799A1E}"/>
                    </a:ext>
                  </a:extLst>
                </p:cNvPr>
                <p:cNvGrpSpPr/>
                <p:nvPr/>
              </p:nvGrpSpPr>
              <p:grpSpPr>
                <a:xfrm>
                  <a:off x="4824244" y="3033502"/>
                  <a:ext cx="1016629" cy="378981"/>
                  <a:chOff x="4824244" y="3033502"/>
                  <a:chExt cx="1016629" cy="378981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C1F94C1-5B7A-AB7C-0551-B7963C84AEAD}"/>
                      </a:ext>
                    </a:extLst>
                  </p:cNvPr>
                  <p:cNvCxnSpPr/>
                  <p:nvPr/>
                </p:nvCxnSpPr>
                <p:spPr>
                  <a:xfrm>
                    <a:off x="5005791" y="3033502"/>
                    <a:ext cx="680484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1DBB444-1A80-5486-A7BE-FEE404C5B701}"/>
                      </a:ext>
                    </a:extLst>
                  </p:cNvPr>
                  <p:cNvSpPr txBox="1"/>
                  <p:nvPr/>
                </p:nvSpPr>
                <p:spPr>
                  <a:xfrm>
                    <a:off x="4824244" y="3071043"/>
                    <a:ext cx="1016629" cy="341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Centrifuge at 213,000 x g</a:t>
                    </a:r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F13690C-3452-8DB1-B93C-858F6CDA168E}"/>
                  </a:ext>
                </a:extLst>
              </p:cNvPr>
              <p:cNvGrpSpPr/>
              <p:nvPr/>
            </p:nvGrpSpPr>
            <p:grpSpPr>
              <a:xfrm>
                <a:off x="445463" y="648625"/>
                <a:ext cx="1479385" cy="1938252"/>
                <a:chOff x="5219" y="2037077"/>
                <a:chExt cx="1515998" cy="1898899"/>
              </a:xfrm>
            </p:grpSpPr>
            <p:pic>
              <p:nvPicPr>
                <p:cNvPr id="47" name="Picture 46" descr="A screenshot of a cell division&#10;&#10;AI-generated content may be incorrect.">
                  <a:extLst>
                    <a:ext uri="{FF2B5EF4-FFF2-40B4-BE49-F238E27FC236}">
                      <a16:creationId xmlns:a16="http://schemas.microsoft.com/office/drawing/2014/main" id="{BFD49495-94E7-F70C-34ED-34FE5039E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24981" r="82414" b="39721"/>
                <a:stretch/>
              </p:blipFill>
              <p:spPr>
                <a:xfrm>
                  <a:off x="5219" y="2037077"/>
                  <a:ext cx="1351549" cy="1898899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EA880FC-09DC-A440-22BF-62EB5CFFA6D9}"/>
                    </a:ext>
                  </a:extLst>
                </p:cNvPr>
                <p:cNvSpPr txBox="1"/>
                <p:nvPr/>
              </p:nvSpPr>
              <p:spPr>
                <a:xfrm>
                  <a:off x="418539" y="3226044"/>
                  <a:ext cx="1102678" cy="422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Lmod2</a:t>
                  </a:r>
                </a:p>
                <a:p>
                  <a:r>
                    <a:rPr lang="en-US" sz="1100" dirty="0"/>
                    <a:t>Thin Filaments</a:t>
                  </a:r>
                </a:p>
              </p:txBody>
            </p: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8423028-84F0-C984-F382-C842ED453361}"/>
                </a:ext>
              </a:extLst>
            </p:cNvPr>
            <p:cNvSpPr txBox="1"/>
            <p:nvPr/>
          </p:nvSpPr>
          <p:spPr>
            <a:xfrm>
              <a:off x="9300140" y="3798248"/>
              <a:ext cx="13621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Run Pellet on SDS-PAGE Gel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F00B07B-A4B6-ED98-7F93-C17E3464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0403" y="4410556"/>
              <a:ext cx="2675882" cy="243262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1F0A6F-FDA2-25D1-8CCD-3B005376C135}"/>
              </a:ext>
            </a:extLst>
          </p:cNvPr>
          <p:cNvGrpSpPr/>
          <p:nvPr/>
        </p:nvGrpSpPr>
        <p:grpSpPr>
          <a:xfrm>
            <a:off x="5814016" y="523975"/>
            <a:ext cx="6211036" cy="1055573"/>
            <a:chOff x="5814016" y="523975"/>
            <a:chExt cx="6211036" cy="105557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CB0367D-C992-CC6D-24D4-DA5D8BA0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5227" y="523975"/>
              <a:ext cx="5449825" cy="548545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CC68982-D558-004D-C977-B7DFD24A6065}"/>
                </a:ext>
              </a:extLst>
            </p:cNvPr>
            <p:cNvSpPr/>
            <p:nvPr/>
          </p:nvSpPr>
          <p:spPr>
            <a:xfrm>
              <a:off x="7126973" y="1106534"/>
              <a:ext cx="3228036" cy="1495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E422810-39CA-817A-107B-938BB0A0BDEA}"/>
                </a:ext>
              </a:extLst>
            </p:cNvPr>
            <p:cNvSpPr/>
            <p:nvPr/>
          </p:nvSpPr>
          <p:spPr>
            <a:xfrm>
              <a:off x="7126973" y="1377072"/>
              <a:ext cx="4464934" cy="1495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392421-AF32-A8B0-BBCF-E22229524476}"/>
                </a:ext>
              </a:extLst>
            </p:cNvPr>
            <p:cNvSpPr txBox="1"/>
            <p:nvPr/>
          </p:nvSpPr>
          <p:spPr>
            <a:xfrm>
              <a:off x="5814016" y="1047803"/>
              <a:ext cx="1324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Amino Acids 1-384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FF3FC8-5535-BA5D-D91B-FED1F8F05563}"/>
                </a:ext>
              </a:extLst>
            </p:cNvPr>
            <p:cNvSpPr txBox="1"/>
            <p:nvPr/>
          </p:nvSpPr>
          <p:spPr>
            <a:xfrm>
              <a:off x="5814016" y="1317938"/>
              <a:ext cx="1324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Amino Acids 1-524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1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9233-45D9-B1D4-E64B-DAA12156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2101-533B-4777-D13A-D618929E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The statistical analysis was used to answer three questions in the paper: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Is the C-terminal portion of Lmod2 required to bind the sides of TFs?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Does the WH2 domain play a significant role in lateral TF binding?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Does the amount of Ca</a:t>
            </a:r>
            <a:r>
              <a:rPr lang="en-US" sz="2800" baseline="30000" dirty="0"/>
              <a:t>2+</a:t>
            </a:r>
            <a:r>
              <a:rPr lang="en-US" sz="2800" dirty="0"/>
              <a:t> modulate Lmod2’s lateral TF binding ability?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We wanted to check that the ANOVA was performed properly, and that the data is normally distributed since the sample sizes are low (7-16 repeats per set of effects tested), meaning CLT does not apply.</a:t>
            </a:r>
          </a:p>
        </p:txBody>
      </p:sp>
    </p:spTree>
    <p:extLst>
      <p:ext uri="{BB962C8B-B14F-4D97-AF65-F5344CB8AC3E}">
        <p14:creationId xmlns:p14="http://schemas.microsoft.com/office/powerpoint/2010/main" val="212237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04C3-84BD-92B7-266B-EC995F1C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8BC7-2BF9-48D8-D820-C8DC6E18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Two ways to ensure the data for each set of effects is normally distributed </a:t>
            </a:r>
          </a:p>
          <a:p>
            <a:pPr lvl="1"/>
            <a:r>
              <a:rPr lang="en-US" u="sng" dirty="0"/>
              <a:t>Visual:</a:t>
            </a:r>
            <a:r>
              <a:rPr lang="en-US" dirty="0"/>
              <a:t> Q-Q plot of sample vs. theoretical quantiles</a:t>
            </a:r>
          </a:p>
          <a:p>
            <a:pPr lvl="1"/>
            <a:r>
              <a:rPr lang="en-US" u="sng" dirty="0"/>
              <a:t>Statistical Test:</a:t>
            </a:r>
            <a:r>
              <a:rPr lang="en-US" dirty="0"/>
              <a:t> Shapiro-Wilk test for normality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Analysis of Variance (ANOVA) with replication + Tukey’s method for multiple comparisons</a:t>
            </a:r>
          </a:p>
          <a:p>
            <a:pPr lvl="1"/>
            <a:r>
              <a:rPr lang="en-US" dirty="0"/>
              <a:t>How does removing C-terminal regions affect the amount of Lmod2 laterally bound to TFs?</a:t>
            </a:r>
          </a:p>
          <a:p>
            <a:pPr lvl="1"/>
            <a:r>
              <a:rPr lang="en-US" dirty="0"/>
              <a:t>How does </a:t>
            </a:r>
            <a:r>
              <a:rPr lang="en-US" dirty="0" err="1"/>
              <a:t>pCa</a:t>
            </a:r>
            <a:r>
              <a:rPr lang="en-US" dirty="0"/>
              <a:t> affect the amount of Lmod2 laterally bound to TFs, and is this effect observed for every fragment tested?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F27C86-A7D9-1670-5576-7339109A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7158"/>
            <a:ext cx="3261292" cy="2918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C39BA-06C1-EA96-1D07-80753D7D8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39183"/>
            <a:ext cx="3261291" cy="2918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8FA89D-4C94-A999-3E8E-159AF65A7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935" y="1177159"/>
            <a:ext cx="3261291" cy="2918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A2EB5-EEB9-11BD-32FC-AD7FEA9D9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755" y="3939183"/>
            <a:ext cx="3261292" cy="2918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CDD1C-2301-E654-1532-3702D1CC5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868" y="1177159"/>
            <a:ext cx="3261291" cy="2918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5D50A-1699-2794-FBF6-5D2E2E4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Normality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17215-9282-1CCB-A447-334DAAC9A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046" y="3939183"/>
            <a:ext cx="3261293" cy="291881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3A4F8B-9436-BA23-8399-36DBB5857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76763"/>
              </p:ext>
            </p:extLst>
          </p:nvPr>
        </p:nvGraphicFramePr>
        <p:xfrm>
          <a:off x="9801715" y="1776871"/>
          <a:ext cx="1964070" cy="3114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035">
                  <a:extLst>
                    <a:ext uri="{9D8B030D-6E8A-4147-A177-3AD203B41FA5}">
                      <a16:colId xmlns:a16="http://schemas.microsoft.com/office/drawing/2014/main" val="2942429866"/>
                    </a:ext>
                  </a:extLst>
                </a:gridCol>
                <a:gridCol w="982035">
                  <a:extLst>
                    <a:ext uri="{9D8B030D-6E8A-4147-A177-3AD203B41FA5}">
                      <a16:colId xmlns:a16="http://schemas.microsoft.com/office/drawing/2014/main" val="2973688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3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Full-length, </a:t>
                      </a:r>
                      <a:r>
                        <a:rPr lang="en-US" sz="1200" dirty="0" err="1"/>
                        <a:t>pCa</a:t>
                      </a:r>
                      <a:r>
                        <a:rPr lang="en-US" sz="1200" dirty="0"/>
                        <a:t>&gt;8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7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Full-length, </a:t>
                      </a:r>
                      <a:r>
                        <a:rPr lang="en-US" sz="1200" dirty="0" err="1"/>
                        <a:t>pCa</a:t>
                      </a:r>
                      <a:r>
                        <a:rPr lang="en-US" sz="1200" dirty="0"/>
                        <a:t>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5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1-524, </a:t>
                      </a:r>
                      <a:r>
                        <a:rPr lang="en-US" sz="1200" dirty="0" err="1"/>
                        <a:t>pCa</a:t>
                      </a:r>
                      <a:r>
                        <a:rPr lang="en-US" sz="1200" dirty="0"/>
                        <a:t>&gt;8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5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1-524,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pCa</a:t>
                      </a:r>
                      <a:r>
                        <a:rPr lang="en-US" sz="1200" dirty="0"/>
                        <a:t>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6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1-384, </a:t>
                      </a:r>
                      <a:r>
                        <a:rPr lang="en-US" sz="1200" dirty="0" err="1"/>
                        <a:t>pCa</a:t>
                      </a:r>
                      <a:r>
                        <a:rPr lang="en-US" sz="1200" dirty="0"/>
                        <a:t>&gt;8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7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1-384,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pCa</a:t>
                      </a:r>
                      <a:r>
                        <a:rPr lang="en-US" sz="1200" dirty="0"/>
                        <a:t>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960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74C214-E691-C875-83EF-658E6E6235B7}"/>
              </a:ext>
            </a:extLst>
          </p:cNvPr>
          <p:cNvSpPr txBox="1"/>
          <p:nvPr/>
        </p:nvSpPr>
        <p:spPr>
          <a:xfrm>
            <a:off x="10055698" y="1407539"/>
            <a:ext cx="14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Shapiro-Wilk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302D2-0885-30FE-F3ED-5CE7554C59A1}"/>
              </a:ext>
            </a:extLst>
          </p:cNvPr>
          <p:cNvSpPr txBox="1"/>
          <p:nvPr/>
        </p:nvSpPr>
        <p:spPr>
          <a:xfrm>
            <a:off x="9651906" y="4977094"/>
            <a:ext cx="262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Null hypothesis:</a:t>
            </a:r>
            <a:r>
              <a:rPr lang="en-US" dirty="0"/>
              <a:t> Data are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35111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C9C-1B23-AB0A-0873-1196DA0A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Full 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C4385-ABC1-9467-AA74-9D114EA2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496"/>
          <a:stretch/>
        </p:blipFill>
        <p:spPr>
          <a:xfrm>
            <a:off x="2053058" y="1348556"/>
            <a:ext cx="5960762" cy="15079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115BA-8102-96F2-1B0C-C6611FDF4F94}"/>
              </a:ext>
            </a:extLst>
          </p:cNvPr>
          <p:cNvSpPr txBox="1"/>
          <p:nvPr/>
        </p:nvSpPr>
        <p:spPr>
          <a:xfrm>
            <a:off x="202555" y="5934670"/>
            <a:ext cx="1178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Significant effect of protein length and </a:t>
            </a:r>
            <a:r>
              <a:rPr lang="en-US" b="1" dirty="0" err="1"/>
              <a:t>pCa</a:t>
            </a:r>
            <a:r>
              <a:rPr lang="en-US" b="1" dirty="0"/>
              <a:t> on the amount of Lmod2 laterally bound to TFs (at least one mean is significantly different from the others).</a:t>
            </a:r>
          </a:p>
          <a:p>
            <a:r>
              <a:rPr lang="en-US" b="1" dirty="0"/>
              <a:t>The interaction between length and </a:t>
            </a:r>
            <a:r>
              <a:rPr lang="en-US" b="1" dirty="0" err="1"/>
              <a:t>pCa</a:t>
            </a:r>
            <a:r>
              <a:rPr lang="en-US" b="1" dirty="0"/>
              <a:t> does not significantly affect the amount of Lmod2 laterally bound to TFs.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98F430-5188-BDE6-4BB4-C4A9537A09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34"/>
          <a:stretch/>
        </p:blipFill>
        <p:spPr>
          <a:xfrm>
            <a:off x="2053058" y="2948827"/>
            <a:ext cx="8085881" cy="30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1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7E67D32-0EC5-EB58-B6E1-7D24918D4352}"/>
              </a:ext>
            </a:extLst>
          </p:cNvPr>
          <p:cNvGrpSpPr/>
          <p:nvPr/>
        </p:nvGrpSpPr>
        <p:grpSpPr>
          <a:xfrm>
            <a:off x="7721600" y="508091"/>
            <a:ext cx="4470400" cy="6349909"/>
            <a:chOff x="7721600" y="508091"/>
            <a:chExt cx="4470400" cy="63499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E60EFB-7D67-9B6A-AB7A-4C884C2301EB}"/>
                </a:ext>
              </a:extLst>
            </p:cNvPr>
            <p:cNvGrpSpPr/>
            <p:nvPr/>
          </p:nvGrpSpPr>
          <p:grpSpPr>
            <a:xfrm>
              <a:off x="7721600" y="787400"/>
              <a:ext cx="4470400" cy="6070600"/>
              <a:chOff x="7721600" y="204514"/>
              <a:chExt cx="4470400" cy="6070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CB90B07-95A5-6F95-8264-DE061869A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21600" y="204514"/>
                <a:ext cx="4470400" cy="60706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3044A6C-B0D9-9E0B-BF9A-1BF4502A5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9352" y="1455395"/>
                <a:ext cx="802166" cy="19481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5DF9207-1527-2180-FA40-3CD398A7F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9352" y="1741377"/>
                <a:ext cx="802166" cy="233965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9CEC75-FD45-0A70-ED37-A4AAE1F0EFC8}"/>
                </a:ext>
              </a:extLst>
            </p:cNvPr>
            <p:cNvSpPr/>
            <p:nvPr/>
          </p:nvSpPr>
          <p:spPr>
            <a:xfrm>
              <a:off x="8588882" y="508091"/>
              <a:ext cx="3020526" cy="833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16C34A-8A24-AECD-4303-F5A6DCA5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ANOVA Binned by </a:t>
            </a:r>
            <a:r>
              <a:rPr lang="en-US" dirty="0" err="1"/>
              <a:t>pCa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ECBB35-F161-B298-8DE1-CE82E1F3FE91}"/>
              </a:ext>
            </a:extLst>
          </p:cNvPr>
          <p:cNvGrpSpPr/>
          <p:nvPr/>
        </p:nvGrpSpPr>
        <p:grpSpPr>
          <a:xfrm>
            <a:off x="835816" y="1473823"/>
            <a:ext cx="5884867" cy="1283137"/>
            <a:chOff x="894304" y="1910844"/>
            <a:chExt cx="5884867" cy="12831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7549B77-E9C9-B80F-65B5-C0302B62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098" t="1047" b="-1047"/>
            <a:stretch/>
          </p:blipFill>
          <p:spPr>
            <a:xfrm>
              <a:off x="925974" y="2038281"/>
              <a:ext cx="5853197" cy="11557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5700E9-6055-9436-850D-0BBBED7B0722}"/>
                </a:ext>
              </a:extLst>
            </p:cNvPr>
            <p:cNvSpPr txBox="1"/>
            <p:nvPr/>
          </p:nvSpPr>
          <p:spPr>
            <a:xfrm>
              <a:off x="894304" y="1910844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/>
                <a:t>pCa</a:t>
              </a:r>
              <a:r>
                <a:rPr lang="en-US" u="sng" dirty="0"/>
                <a:t>&gt;8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73A1E4-B7C3-AE64-90AB-AC78BD0B7E28}"/>
              </a:ext>
            </a:extLst>
          </p:cNvPr>
          <p:cNvGrpSpPr/>
          <p:nvPr/>
        </p:nvGrpSpPr>
        <p:grpSpPr>
          <a:xfrm>
            <a:off x="835816" y="3079290"/>
            <a:ext cx="5880100" cy="1296848"/>
            <a:chOff x="925975" y="2857459"/>
            <a:chExt cx="5880100" cy="129684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A9A12A2-72D0-A1E4-5DDD-E1A83CBB7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5975" y="3011307"/>
              <a:ext cx="5880100" cy="1143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EC010D-0105-2D2B-F4C5-DDDCC7CFE1C0}"/>
                </a:ext>
              </a:extLst>
            </p:cNvPr>
            <p:cNvSpPr txBox="1"/>
            <p:nvPr/>
          </p:nvSpPr>
          <p:spPr>
            <a:xfrm>
              <a:off x="925975" y="285745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/>
                <a:t>pCa</a:t>
              </a:r>
              <a:r>
                <a:rPr lang="en-US" u="sng" dirty="0"/>
                <a:t> 3.5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3F1F889-3568-9794-DD2F-F8EFAC9ED80D}"/>
              </a:ext>
            </a:extLst>
          </p:cNvPr>
          <p:cNvSpPr txBox="1"/>
          <p:nvPr/>
        </p:nvSpPr>
        <p:spPr>
          <a:xfrm>
            <a:off x="835816" y="4684757"/>
            <a:ext cx="588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Significant difference in the mean amount of Lmod2 laterally bound to TFs for 1-384 and both full-length/1-524, but not for full-length and 1-524 at both </a:t>
            </a:r>
            <a:r>
              <a:rPr lang="en-US" b="1" dirty="0" err="1"/>
              <a:t>pCas</a:t>
            </a:r>
            <a:r>
              <a:rPr lang="en-US" b="1" dirty="0"/>
              <a:t> at significance level ⍺=0.05.</a:t>
            </a:r>
          </a:p>
          <a:p>
            <a:endParaRPr lang="en-US" b="1" dirty="0"/>
          </a:p>
          <a:p>
            <a:r>
              <a:rPr lang="en-US" b="1" dirty="0"/>
              <a:t>Graphs show mean ± standard deviation. P-values generated using Tukey’s method.</a:t>
            </a:r>
          </a:p>
        </p:txBody>
      </p:sp>
    </p:spTree>
    <p:extLst>
      <p:ext uri="{BB962C8B-B14F-4D97-AF65-F5344CB8AC3E}">
        <p14:creationId xmlns:p14="http://schemas.microsoft.com/office/powerpoint/2010/main" val="32630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080A-F113-F08F-EFF0-C64D8C73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– Binned by Length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D8396C-9D59-FA43-6671-5A3704743E17}"/>
              </a:ext>
            </a:extLst>
          </p:cNvPr>
          <p:cNvGrpSpPr/>
          <p:nvPr/>
        </p:nvGrpSpPr>
        <p:grpSpPr>
          <a:xfrm>
            <a:off x="7209492" y="365125"/>
            <a:ext cx="4800600" cy="6286401"/>
            <a:chOff x="7567448" y="264347"/>
            <a:chExt cx="4130128" cy="59126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4A1ABB-DFBF-96B8-FBFB-F21BD638B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750" t="1834" b="1161"/>
            <a:stretch/>
          </p:blipFill>
          <p:spPr>
            <a:xfrm>
              <a:off x="7567448" y="472966"/>
              <a:ext cx="4130128" cy="57039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903223-25EF-964A-2050-710E2C249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1350" y="5737675"/>
              <a:ext cx="1181782" cy="298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31A6B7-A628-BB87-32E1-14D1B5901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41371" y="5737675"/>
              <a:ext cx="1141029" cy="29810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7B27CC-2849-096B-5C22-EB4167BC5143}"/>
                </a:ext>
              </a:extLst>
            </p:cNvPr>
            <p:cNvSpPr/>
            <p:nvPr/>
          </p:nvSpPr>
          <p:spPr>
            <a:xfrm>
              <a:off x="7986428" y="264347"/>
              <a:ext cx="3711148" cy="833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2B9A37-D999-0F6F-4ECC-EAFE712EB774}"/>
              </a:ext>
            </a:extLst>
          </p:cNvPr>
          <p:cNvGrpSpPr/>
          <p:nvPr/>
        </p:nvGrpSpPr>
        <p:grpSpPr>
          <a:xfrm>
            <a:off x="835816" y="1352274"/>
            <a:ext cx="5993247" cy="1250938"/>
            <a:chOff x="894304" y="1943043"/>
            <a:chExt cx="5993247" cy="12509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6BEB257-5EC8-85C7-7DF2-D2FCC3B7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886"/>
            <a:stretch/>
          </p:blipFill>
          <p:spPr>
            <a:xfrm>
              <a:off x="925974" y="2038281"/>
              <a:ext cx="5961577" cy="11557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1A00BC-6A2C-159F-8C0A-36E25ADB15D4}"/>
                </a:ext>
              </a:extLst>
            </p:cNvPr>
            <p:cNvSpPr txBox="1"/>
            <p:nvPr/>
          </p:nvSpPr>
          <p:spPr>
            <a:xfrm>
              <a:off x="894304" y="1943043"/>
              <a:ext cx="1309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Full-Length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5A6236-B915-8D6D-2121-808612C3EBAD}"/>
              </a:ext>
            </a:extLst>
          </p:cNvPr>
          <p:cNvGrpSpPr/>
          <p:nvPr/>
        </p:nvGrpSpPr>
        <p:grpSpPr>
          <a:xfrm>
            <a:off x="835816" y="2638212"/>
            <a:ext cx="5880100" cy="1209493"/>
            <a:chOff x="835816" y="2817904"/>
            <a:chExt cx="5880100" cy="1209493"/>
          </a:xfrm>
        </p:grpSpPr>
        <p:pic>
          <p:nvPicPr>
            <p:cNvPr id="25" name="Picture 24" descr="A close-up of numbers&#10;&#10;AI-generated content may be incorrect.">
              <a:extLst>
                <a:ext uri="{FF2B5EF4-FFF2-40B4-BE49-F238E27FC236}">
                  <a16:creationId xmlns:a16="http://schemas.microsoft.com/office/drawing/2014/main" id="{85730662-E170-49D3-96AE-1CCF7E955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816" y="2884397"/>
              <a:ext cx="5880100" cy="1143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624AE-7091-647F-DA5C-DE0E3AC8DF0C}"/>
                </a:ext>
              </a:extLst>
            </p:cNvPr>
            <p:cNvSpPr txBox="1"/>
            <p:nvPr/>
          </p:nvSpPr>
          <p:spPr>
            <a:xfrm>
              <a:off x="835816" y="281790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1-524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12F495-7C2A-C36D-B580-90C3A33FFABE}"/>
              </a:ext>
            </a:extLst>
          </p:cNvPr>
          <p:cNvGrpSpPr/>
          <p:nvPr/>
        </p:nvGrpSpPr>
        <p:grpSpPr>
          <a:xfrm>
            <a:off x="835816" y="3914198"/>
            <a:ext cx="4800600" cy="840161"/>
            <a:chOff x="835816" y="4181344"/>
            <a:chExt cx="4800600" cy="840161"/>
          </a:xfrm>
        </p:grpSpPr>
        <p:pic>
          <p:nvPicPr>
            <p:cNvPr id="29" name="Picture 28" descr="A number of numbers and letters&#10;&#10;AI-generated content may be incorrect.">
              <a:extLst>
                <a:ext uri="{FF2B5EF4-FFF2-40B4-BE49-F238E27FC236}">
                  <a16:creationId xmlns:a16="http://schemas.microsoft.com/office/drawing/2014/main" id="{215DE260-E548-2C9D-BCB6-251EBD41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111"/>
            <a:stretch/>
          </p:blipFill>
          <p:spPr>
            <a:xfrm>
              <a:off x="835816" y="4346651"/>
              <a:ext cx="4800600" cy="6748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0191E9-7500-9DD9-CB41-B79B0E7B51D9}"/>
                </a:ext>
              </a:extLst>
            </p:cNvPr>
            <p:cNvSpPr txBox="1"/>
            <p:nvPr/>
          </p:nvSpPr>
          <p:spPr>
            <a:xfrm>
              <a:off x="835816" y="418134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1-384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AB9B084-BB8B-FCB1-1C13-73A09D5E6433}"/>
              </a:ext>
            </a:extLst>
          </p:cNvPr>
          <p:cNvSpPr txBox="1"/>
          <p:nvPr/>
        </p:nvSpPr>
        <p:spPr>
          <a:xfrm>
            <a:off x="835816" y="4858239"/>
            <a:ext cx="5880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Significant difference in the mean amount of Lmod2 laterally bound to TFs for </a:t>
            </a:r>
            <a:r>
              <a:rPr lang="en-US" b="1" dirty="0" err="1"/>
              <a:t>pCa</a:t>
            </a:r>
            <a:r>
              <a:rPr lang="en-US" b="1" dirty="0"/>
              <a:t>&gt;8 and </a:t>
            </a:r>
            <a:r>
              <a:rPr lang="en-US" b="1" dirty="0" err="1"/>
              <a:t>pCa</a:t>
            </a:r>
            <a:r>
              <a:rPr lang="en-US" b="1" dirty="0"/>
              <a:t> 3.5 for full length and 1-524, but not for 1-384 at significance level ⍺=0.05. </a:t>
            </a:r>
          </a:p>
          <a:p>
            <a:endParaRPr lang="en-US" b="1" dirty="0"/>
          </a:p>
          <a:p>
            <a:r>
              <a:rPr lang="en-US" b="1" dirty="0"/>
              <a:t>Graphs show mean ±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349596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909</Words>
  <Application>Microsoft Macintosh PowerPoint</Application>
  <PresentationFormat>Widescreen</PresentationFormat>
  <Paragraphs>89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STAT 523 Project</vt:lpstr>
      <vt:lpstr>Motivation/Background</vt:lpstr>
      <vt:lpstr>Data Description</vt:lpstr>
      <vt:lpstr>Goal of the Statistical Analysis</vt:lpstr>
      <vt:lpstr>Statistical Methods</vt:lpstr>
      <vt:lpstr>Results - Normality</vt:lpstr>
      <vt:lpstr>Results – Full ANOVA</vt:lpstr>
      <vt:lpstr>Results - ANOVA Binned by pCa</vt:lpstr>
      <vt:lpstr>ANOVA – Binned by Length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Summers, Mason Dean</dc:creator>
  <cp:lastModifiedBy>Summers, Mason Dean</cp:lastModifiedBy>
  <cp:revision>1</cp:revision>
  <dcterms:created xsi:type="dcterms:W3CDTF">2025-04-18T22:48:52Z</dcterms:created>
  <dcterms:modified xsi:type="dcterms:W3CDTF">2025-04-22T06:37:47Z</dcterms:modified>
</cp:coreProperties>
</file>