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0" r:id="rId4"/>
    <p:sldId id="258" r:id="rId5"/>
    <p:sldId id="259" r:id="rId6"/>
    <p:sldId id="256" r:id="rId7"/>
    <p:sldId id="257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 Car-to-X Communication Framework for autonomous cars with Wi-Fi Car Tracing and Traffic Light Control Optimizing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9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Car-to-X Communication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42325" cy="5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89098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4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71613"/>
            <a:ext cx="8522706" cy="4045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8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8150982" cy="406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F:\NutSynchronization\geottingen\哥廷根\学习\Semester 2\BlockCouse-Sensor networklab\Project\special_c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" y="548680"/>
            <a:ext cx="9127911" cy="550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F:\NutSynchronization\geottingen\哥廷根\学习\Semester 2\BlockCouse-Sensor networklab\Project\normal_c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6584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512" y="2684867"/>
            <a:ext cx="4567493" cy="261634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708920"/>
            <a:ext cx="457199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18</Words>
  <Application>Microsoft Office PowerPoint</Application>
  <PresentationFormat>全屏显示(4:3)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A Car-to-X Communication Framework for autonomous cars with Wi-Fi Car Tracing and Traffic Light Control Optimizing </vt:lpstr>
      <vt:lpstr>Car-to-X Communication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SAME</dc:creator>
  <cp:lastModifiedBy>SAME</cp:lastModifiedBy>
  <cp:revision>13</cp:revision>
  <dcterms:created xsi:type="dcterms:W3CDTF">2017-05-20T16:26:27Z</dcterms:created>
  <dcterms:modified xsi:type="dcterms:W3CDTF">2017-05-21T18:52:28Z</dcterms:modified>
</cp:coreProperties>
</file>