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5" r:id="rId3"/>
    <p:sldId id="301" r:id="rId4"/>
    <p:sldId id="302" r:id="rId5"/>
    <p:sldId id="298" r:id="rId6"/>
    <p:sldId id="299" r:id="rId7"/>
    <p:sldId id="300" r:id="rId8"/>
    <p:sldId id="304" r:id="rId9"/>
    <p:sldId id="305" r:id="rId10"/>
    <p:sldId id="306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E6183-D13A-D68F-C9AC-5BB51FB8F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C139C-229F-7DD9-A4C1-7B233AB14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DCE6E9-A480-ADF0-1020-A0BEDFB0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F841F-4802-1562-6B0E-ECF1AE95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FCB96-0010-D935-5BA0-93A939B7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6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186B5-3211-21E0-67E7-3AAF031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CAD28A-9F6A-525F-F186-EA7F4327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17B4C3-A252-5AC5-A6C2-372DFE33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1CD437-6BB1-ED64-8AE0-E56509B3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B58EE2-B578-9C96-9804-462DA7E0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73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222638-4F21-3D7C-F59B-ADA75401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4608F7-2623-49B3-83E9-AE375A460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00445-F4CA-08E2-C40C-535DCE3C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0BB334-1F8C-E51E-17DA-4E9007A6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110720-0428-1D27-7D1B-943D89C7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08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68134-EB5D-F6D9-C282-22261A8E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01AE7-5263-81CC-9203-3D3B83B6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5BF2BE-1F4D-62E4-5C04-35A9341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42E777-5FF4-F630-EB03-FF34858D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F15E8-6F43-25B7-3361-353CA160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34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1A6C8-F0B8-2210-2A73-59D2EF44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885B2C-E5CF-41AC-7EE6-8DB26344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DFB83-E058-2619-2089-E98A1931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8BACB2-3E99-D101-F9CB-6F84D73D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7AB7F-5377-B2BE-B022-939FCAD8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65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09444-FFC3-F326-FA2A-269A4686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EDE92-AE02-4441-6D6F-5D5E7DD1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492B83-81B2-331D-15FC-EE46DE07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389A4-0A43-5C0C-8584-F7C08821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922BE0-FD9B-7F24-6107-9AA3934F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1EA978-B57B-22D0-A0F5-465B5172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50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F507C-437F-CBE0-1C32-D29E7C7C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7C1EB3-7F59-BC58-55A1-67D450E50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9C1F8F-D41D-B6F4-F3DD-EBA984086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B36011-A795-DBEC-ECA7-755AA417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34799A-1C17-0911-B2A2-B31A3C053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DEE54E-A83F-63F8-E149-91787E55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988FA3-D6A1-8EEF-5D5B-19420583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3D4F07-B00A-48AD-5F22-FD8D515B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91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7620E-F211-3222-54D4-BF6EB010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4A5151-77F1-997B-FC9C-4787FE42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B5C99E-BDEB-9C54-F27F-A977A7A0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57D8A8-470C-C17A-BCE5-7F30AE90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7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DF16C9-89E1-CC9E-49CC-78E6544B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8A6489-F2F3-A019-43DF-77A5BFB2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F52744-CB17-EAFE-9913-45B57763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3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38BAF-7B2C-05F5-67B1-388FF733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FFC324-3167-D52C-AAE1-6DA95852F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2622C1-9F96-A1E1-49D0-555406B30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1AA935-2DFB-4AEB-0361-FB5A9B07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6F6036-01DF-E992-ACF3-774285C3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7567CC-73AE-2F4D-C248-E64B33CE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4872E-9F95-6E9A-7EB4-9D16793C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78D271-2E27-5F9A-F83C-D95C45A86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7E882C-04E1-C876-8022-4BC274EF6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08F53A-5412-4FD7-0025-6B6D12B5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D87A50-9986-9349-E461-C773A17E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E86481-DE06-FD4E-903C-39C6D8CE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37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FA1D8A-4355-CE5F-2CF8-AF488B94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F601FF-4F29-CB47-86DB-AE7D791E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06DE44-A5B7-B4CD-0D12-81F209BC9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E3741-9EC9-4C06-B336-611598AE18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E2B789-3653-C0E1-F404-E265A55DD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01B915-00F3-8DB4-22F0-8E92D696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BE6C5-9CDF-4E5A-A6F6-0E31E800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5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15452" y="1041400"/>
            <a:ext cx="9561095" cy="238760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#10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2667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15B77-E0E9-E845-99C6-C5A4298F5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BD7F2-F540-3894-25A3-13DA4775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#10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6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779C1-CA0C-C0CD-19D5-402E938B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4D94D68-78DA-B157-8B5A-7FF8CA939C9C}"/>
              </a:ext>
            </a:extLst>
          </p:cNvPr>
          <p:cNvSpPr txBox="1"/>
          <p:nvPr/>
        </p:nvSpPr>
        <p:spPr>
          <a:xfrm>
            <a:off x="3048811" y="1443841"/>
            <a:ext cx="60943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他很聰明。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這是我的書。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小鳥在樹上唱歌。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她跑得很快。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我喜歡那個藍色的杯子。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盒子裡有禮物。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這是我家的貓。</a:t>
            </a:r>
          </a:p>
        </p:txBody>
      </p:sp>
    </p:spTree>
    <p:extLst>
      <p:ext uri="{BB962C8B-B14F-4D97-AF65-F5344CB8AC3E}">
        <p14:creationId xmlns:p14="http://schemas.microsoft.com/office/powerpoint/2010/main" val="228056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3C23F-BDE3-EDE4-C8CB-6E13A2C1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C37F1D8-E146-23C7-5B5C-35FA27BD28F4}"/>
              </a:ext>
            </a:extLst>
          </p:cNvPr>
          <p:cNvSpPr txBox="1"/>
          <p:nvPr/>
        </p:nvSpPr>
        <p:spPr>
          <a:xfrm>
            <a:off x="3048811" y="1443841"/>
            <a:ext cx="60943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他很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聰明。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書。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小鳥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樹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唱歌。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她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跑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得很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快。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我喜歡那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藍色的杯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盒子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有禮物。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我家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貓。</a:t>
            </a:r>
          </a:p>
        </p:txBody>
      </p:sp>
    </p:spTree>
    <p:extLst>
      <p:ext uri="{BB962C8B-B14F-4D97-AF65-F5344CB8AC3E}">
        <p14:creationId xmlns:p14="http://schemas.microsoft.com/office/powerpoint/2010/main" val="405650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45F9E-923D-313E-C5B2-9C5592CCE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72BFEB5-976B-7E12-4744-006AA5A0DBBF}"/>
              </a:ext>
            </a:extLst>
          </p:cNvPr>
          <p:cNvSpPr txBox="1"/>
          <p:nvPr/>
        </p:nvSpPr>
        <p:spPr>
          <a:xfrm>
            <a:off x="1414158" y="1720840"/>
            <a:ext cx="93636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parse(“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聰明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”)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[“</a:t>
            </a: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“</a:t>
            </a: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“</a:t>
            </a: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聰明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”]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lang="en-US" altLang="zh-TW" sz="3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parse(“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我喜歡</a:t>
            </a:r>
            <a:r>
              <a:rPr lang="zh-TW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那個藍色的杯子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”)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[“</a:t>
            </a: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“</a:t>
            </a:r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喜歡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“</a:t>
            </a: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那個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“</a:t>
            </a: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藍色的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“</a:t>
            </a: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杯子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”]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kumimoji="0" lang="zh-TW" altLang="zh-TW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0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B3590-505F-2865-DC8E-C7412067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7ED5F-32AF-02D6-2BB6-895A31E9F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324" y="2627760"/>
            <a:ext cx="9399352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Week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10 : list, set, </a:t>
            </a:r>
            <a:r>
              <a:rPr lang="en-US" altLang="zh-TW" dirty="0" err="1">
                <a:latin typeface="Arial Black" panose="020B0A04020102020204" pitchFamily="34" charset="0"/>
              </a:rPr>
              <a:t>dict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499CC0-7A1D-5732-E2C4-F4550B5C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6" y="653716"/>
            <a:ext cx="11930707" cy="5550568"/>
          </a:xfrm>
          <a:prstGeom prst="rect">
            <a:avLst/>
          </a:prstGeom>
        </p:spPr>
      </p:pic>
      <p:sp>
        <p:nvSpPr>
          <p:cNvPr id="2" name="左大括弧 1">
            <a:extLst>
              <a:ext uri="{FF2B5EF4-FFF2-40B4-BE49-F238E27FC236}">
                <a16:creationId xmlns:a16="http://schemas.microsoft.com/office/drawing/2014/main" id="{816D2A08-D3A8-F01C-D889-44621F6A1317}"/>
              </a:ext>
            </a:extLst>
          </p:cNvPr>
          <p:cNvSpPr/>
          <p:nvPr/>
        </p:nvSpPr>
        <p:spPr>
          <a:xfrm>
            <a:off x="0" y="2130357"/>
            <a:ext cx="291830" cy="2315183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933EE6-D0D7-2F22-D8AD-11DA843D9D40}"/>
              </a:ext>
            </a:extLst>
          </p:cNvPr>
          <p:cNvSpPr/>
          <p:nvPr/>
        </p:nvSpPr>
        <p:spPr>
          <a:xfrm>
            <a:off x="291830" y="2587557"/>
            <a:ext cx="8326876" cy="642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4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FBDF5-2CFA-9560-4694-717CD276B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DA64D0B7-230A-C7A6-9185-49409438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205"/>
          <a:stretch>
            <a:fillRect/>
          </a:stretch>
        </p:blipFill>
        <p:spPr>
          <a:xfrm>
            <a:off x="609600" y="343472"/>
            <a:ext cx="10972800" cy="61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381FC-7D97-F38C-3ACB-05DC8D7E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20162-C250-177E-C00C-2B765314F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#9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C5271-41D2-BDB6-09DA-F92C35748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9645EF6-DEEF-F956-10BD-DD087E22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" y="594577"/>
            <a:ext cx="12072771" cy="56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B815-65FF-5C14-A76D-7A05BE9E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A8FDAF-1B56-A031-EC9C-1C90ED9D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8" y="176073"/>
            <a:ext cx="11187161" cy="9036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257FD1-A117-87AE-C7BF-ABAF4D8B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74" y="1079771"/>
            <a:ext cx="5291847" cy="57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BB154-26C8-96F0-2F98-2BA514A5F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BBAF7-DB47-114F-FC51-B323AFA0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6858000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Why Frequency?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6D4371-C481-5CB3-F30C-639996D43660}"/>
              </a:ext>
            </a:extLst>
          </p:cNvPr>
          <p:cNvSpPr txBox="1"/>
          <p:nvPr/>
        </p:nvSpPr>
        <p:spPr>
          <a:xfrm>
            <a:off x="614463" y="1512971"/>
            <a:ext cx="60943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TW" sz="2800" b="1" dirty="0"/>
              <a:t>Spam Detection</a:t>
            </a:r>
          </a:p>
          <a:p>
            <a:r>
              <a:rPr lang="de-DE" altLang="zh-TW" sz="2800" b="1" dirty="0"/>
              <a:t>Dictionary</a:t>
            </a:r>
          </a:p>
          <a:p>
            <a:r>
              <a:rPr lang="de-DE" altLang="zh-TW" sz="2800" b="1" dirty="0"/>
              <a:t>.</a:t>
            </a:r>
          </a:p>
          <a:p>
            <a:r>
              <a:rPr lang="de-DE" altLang="zh-TW" sz="2800" b="1" dirty="0"/>
              <a:t>.</a:t>
            </a:r>
          </a:p>
          <a:p>
            <a:r>
              <a:rPr lang="de-DE" altLang="zh-TW" sz="2800" b="1" dirty="0"/>
              <a:t>.</a:t>
            </a:r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010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EE23D-A709-C6BF-52C4-EA1F5F3E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4F5A8-A1AC-C8FA-5174-DF78C608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6858000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Why Frequency?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6B6F7D-40BD-5EDA-1FCF-661A0493954B}"/>
              </a:ext>
            </a:extLst>
          </p:cNvPr>
          <p:cNvSpPr txBox="1"/>
          <p:nvPr/>
        </p:nvSpPr>
        <p:spPr>
          <a:xfrm>
            <a:off x="614463" y="1512971"/>
            <a:ext cx="609437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TW" sz="2800" b="1" dirty="0"/>
              <a:t>Spam Detection</a:t>
            </a:r>
          </a:p>
          <a:p>
            <a:r>
              <a:rPr lang="de-DE" altLang="zh-TW" sz="2800" b="1" dirty="0"/>
              <a:t>Dictionary</a:t>
            </a:r>
          </a:p>
          <a:p>
            <a:r>
              <a:rPr lang="de-DE" altLang="zh-TW" sz="2800" b="1" dirty="0"/>
              <a:t>.</a:t>
            </a:r>
          </a:p>
          <a:p>
            <a:r>
              <a:rPr lang="de-DE" altLang="zh-TW" sz="2800" b="1" dirty="0"/>
              <a:t>.</a:t>
            </a:r>
          </a:p>
          <a:p>
            <a:r>
              <a:rPr lang="de-DE" altLang="zh-TW" sz="2800" b="1" dirty="0"/>
              <a:t>.</a:t>
            </a:r>
          </a:p>
          <a:p>
            <a:r>
              <a:rPr lang="de-DE" altLang="zh-TW" sz="2800" b="1" dirty="0"/>
              <a:t>Think about Chinese</a:t>
            </a:r>
          </a:p>
          <a:p>
            <a:r>
              <a:rPr lang="de-DE" altLang="zh-TW" sz="2800" b="1" dirty="0"/>
              <a:t>What might be the problem?</a:t>
            </a:r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986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171</Words>
  <Application>Microsoft Office PowerPoint</Application>
  <PresentationFormat>寬螢幕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標楷體</vt:lpstr>
      <vt:lpstr>Aptos</vt:lpstr>
      <vt:lpstr>Aptos Display</vt:lpstr>
      <vt:lpstr>Arial</vt:lpstr>
      <vt:lpstr>Arial Black</vt:lpstr>
      <vt:lpstr>Times New Roman</vt:lpstr>
      <vt:lpstr>Wingdings</vt:lpstr>
      <vt:lpstr>Office 佈景主題</vt:lpstr>
      <vt:lpstr>Python Workshop #10</vt:lpstr>
      <vt:lpstr>Week 10 : list, set, dict</vt:lpstr>
      <vt:lpstr>PowerPoint 簡報</vt:lpstr>
      <vt:lpstr>PowerPoint 簡報</vt:lpstr>
      <vt:lpstr>HW #9</vt:lpstr>
      <vt:lpstr>PowerPoint 簡報</vt:lpstr>
      <vt:lpstr>PowerPoint 簡報</vt:lpstr>
      <vt:lpstr>Why Frequency?</vt:lpstr>
      <vt:lpstr>Why Frequency?</vt:lpstr>
      <vt:lpstr>HW #10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43</cp:revision>
  <dcterms:created xsi:type="dcterms:W3CDTF">2025-05-21T01:47:06Z</dcterms:created>
  <dcterms:modified xsi:type="dcterms:W3CDTF">2025-05-21T03:57:10Z</dcterms:modified>
</cp:coreProperties>
</file>