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9" r:id="rId3"/>
    <p:sldId id="291" r:id="rId4"/>
    <p:sldId id="292" r:id="rId5"/>
    <p:sldId id="294" r:id="rId6"/>
    <p:sldId id="296" r:id="rId7"/>
    <p:sldId id="295" r:id="rId8"/>
    <p:sldId id="297" r:id="rId9"/>
    <p:sldId id="298" r:id="rId10"/>
    <p:sldId id="299" r:id="rId11"/>
    <p:sldId id="300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D1EB1E-5E76-EB5A-9060-12CB47D8A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16A49C-0699-310B-C2A4-6BA249291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50A511-BAAC-7263-D86F-03B640AD0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18E-7F5E-431C-BA81-B0F288EB4F20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8F743E-A667-2164-482B-5F218C92A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EAAD0B-9132-5137-6E9B-C57578D4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0EB2A-E1A3-4E65-98B6-F67A4516D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16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A24266-FF11-9000-9AF3-5AB91D83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07D3F60-18A4-72D2-0F40-3B7C9462F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BAC4DF-72A8-533E-F4D4-BF1064F7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18E-7F5E-431C-BA81-B0F288EB4F20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ED07E4-829A-E4A0-4C81-B769797F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A56637-4E0F-8C97-3CDB-C9182E12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0EB2A-E1A3-4E65-98B6-F67A4516D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76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F10B82-0C0A-715A-E6F2-3D1A3A533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37C245-1A50-5353-4FB6-E5D593AF1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023E62-30CA-503F-F09F-BD7158677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18E-7F5E-431C-BA81-B0F288EB4F20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FD3D53-722E-0367-3025-AD5AE96A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39CAFE-166A-3383-85DE-5C73A0CA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0EB2A-E1A3-4E65-98B6-F67A4516D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2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2C53C7-5B2A-C79F-DD51-68F2D869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E8A467-14FD-D8C1-4535-AE0BBA02C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B1AAF2-9EEA-E265-E494-06AE7CF5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18E-7F5E-431C-BA81-B0F288EB4F20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4E8A7A-76BF-B0E7-55DF-19F814ABA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4042A5-4339-89D3-39F1-26FA0E61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0EB2A-E1A3-4E65-98B6-F67A4516D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48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A1C0CF-351F-822F-B097-5CF2B5C2A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33AEA5-EE37-83F3-15FB-CBAC1663D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1A7FDE-0E69-132E-14BD-B94D8B77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18E-7F5E-431C-BA81-B0F288EB4F20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86F222-0DA7-99FF-CAA3-F01EF34E6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1E6AC1-11FD-7BEF-B95E-89CE5DEA6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0EB2A-E1A3-4E65-98B6-F67A4516D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88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FD59F-D344-B995-1768-942B6C4D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DD72D5-6709-65B2-EE5C-0A6882DF8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B0EF05-9E96-6950-BFA9-BEC8EF273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6F5DE8-C23A-5E53-7CD8-D6E5ACF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18E-7F5E-431C-BA81-B0F288EB4F20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1A6AAF-0753-1385-AB7B-2763A97FA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945786-1A2F-30E7-14AB-D35E0CEB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0EB2A-E1A3-4E65-98B6-F67A4516D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65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F141D5-4CC8-541F-C593-6F3A0A5D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B81BACB-ACDC-02B6-E5DC-CD929D238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6D074C-DD38-003E-3E45-1BDC424E1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80CB3F9-2C3F-502F-5F73-77ADEE212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4A592DA-DAD9-9354-F986-497D0123A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74A261E-775F-AEB0-85D7-9EB3816C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18E-7F5E-431C-BA81-B0F288EB4F20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B42D2F5-1C31-0137-848A-2FA2B9BFB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C4E20E4-D0EB-BE3A-A5D5-A7E00839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0EB2A-E1A3-4E65-98B6-F67A4516D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16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F8848-90D3-AAF9-637D-7D91FF37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1BAB718-1B8B-4F2C-4E3B-E08E79D7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18E-7F5E-431C-BA81-B0F288EB4F20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F03AF34-190C-A51E-9916-A0352732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6414113-C344-2EF4-C8C7-5FB55314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0EB2A-E1A3-4E65-98B6-F67A4516D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39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758D12E-2C7C-70BA-DDD0-31AFBF78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18E-7F5E-431C-BA81-B0F288EB4F20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4E8DC71-704C-58B3-2443-BAE6B9E1C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271F6E-28FE-CAD7-D859-9240A9A1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0EB2A-E1A3-4E65-98B6-F67A4516D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4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540949-FC65-E032-4FD9-AE037E788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27F9BB-0033-1B84-FE86-FD9F0097C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1F7F15B-7273-EA07-3C0F-10FDBBD6C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C52A4F9-8BBB-A3BA-4567-9F5FB015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18E-7F5E-431C-BA81-B0F288EB4F20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C5DA0C-BBB6-9723-02D6-F1C12BDE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9C97B7-6405-064E-B74C-395C19EE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0EB2A-E1A3-4E65-98B6-F67A4516D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1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D5A2D9-1253-9259-4659-BB437101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2BF84BA-205C-18D3-5E47-70B9B4B36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220F33B-85C1-92E1-D4B5-F46EB7449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C7146E-8F13-4B61-E4AB-199B2F45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18E-7F5E-431C-BA81-B0F288EB4F20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B7666E-7EA8-660D-5625-174139E0C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6B0863-C2B2-3E2A-2184-A90ADBED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0EB2A-E1A3-4E65-98B6-F67A4516D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390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D6E8E27-D38F-02B5-D54D-FFC10B9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664255-2AF5-507F-8A1F-58A660137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AD5AEF-4809-D6C3-E14D-C0DE1444B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30418E-7F5E-431C-BA81-B0F288EB4F20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46221C-1221-C802-CEC8-EA415F8E6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6BB097-6CD0-F19A-6821-218097F7E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00EB2A-E1A3-4E65-98B6-F67A4516D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99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lists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Python Workshop #9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Jonathan Chen</a:t>
            </a:r>
            <a:endParaRPr lang="zh-TW" altLang="en-US" dirty="0"/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D52685DC-BD47-31DF-A859-50C10522610D}"/>
              </a:ext>
            </a:extLst>
          </p:cNvPr>
          <p:cNvSpPr txBox="1">
            <a:spLocks/>
          </p:cNvSpPr>
          <p:nvPr/>
        </p:nvSpPr>
        <p:spPr>
          <a:xfrm>
            <a:off x="2667000" y="5656566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200" dirty="0"/>
              <a:t>NYCU 25SS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3763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C5271-41D2-BDB6-09DA-F92C35748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E9645EF6-DEEF-F956-10BD-DD087E22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93" y="1261760"/>
            <a:ext cx="9231013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25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CB815-65FF-5C14-A76D-7A05BE9E2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0A8FDAF-1B56-A031-EC9C-1C90ED9DA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18" y="176073"/>
            <a:ext cx="11187161" cy="90369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8257FD1-A117-87AE-C7BF-ABAF4D8B6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074" y="1079771"/>
            <a:ext cx="5291847" cy="571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0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E1B20-AB52-5DD0-1344-26C162A5C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970A50-1EED-0530-D3E2-CC0FAF2B3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688482"/>
            <a:ext cx="6858000" cy="80124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Arial Black" panose="020B0A04020102020204" pitchFamily="34" charset="0"/>
              </a:rPr>
              <a:t>HW #8</a:t>
            </a:r>
            <a:r>
              <a:rPr lang="zh-TW" altLang="en-US" dirty="0">
                <a:latin typeface="Arial Black" panose="020B0A04020102020204" pitchFamily="34" charset="0"/>
              </a:rPr>
              <a:t> </a:t>
            </a:r>
            <a:r>
              <a:rPr lang="en-US" altLang="zh-TW" dirty="0">
                <a:latin typeface="Arial Black" panose="020B0A04020102020204" pitchFamily="34" charset="0"/>
              </a:rPr>
              <a:t>dates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64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74D1245-3E5F-CFED-7136-137026D56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41" y="1384160"/>
            <a:ext cx="11118118" cy="408968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7FC8D4E-576B-5730-51C6-AE808B4D62EB}"/>
              </a:ext>
            </a:extLst>
          </p:cNvPr>
          <p:cNvSpPr txBox="1"/>
          <p:nvPr/>
        </p:nvSpPr>
        <p:spPr>
          <a:xfrm>
            <a:off x="4815192" y="4338535"/>
            <a:ext cx="2140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OPTIONAL!</a:t>
            </a:r>
            <a:endParaRPr lang="zh-TW" altLang="en-US" sz="3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0867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2811A-56D2-1E48-DD5D-237CA47B6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4CEE306-ABD1-00DC-0A78-9FAB68D21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04" y="375811"/>
            <a:ext cx="9440592" cy="61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95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3F673-2A5E-4867-85EE-5DD9B7D62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E585-ADA4-32BE-159B-73529F00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注意！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280F4-C521-41FB-2A48-F8BA6F956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&lt;name&gt;_date.py </a:t>
            </a:r>
            <a:r>
              <a:rPr lang="zh-TW" altLang="en-US" dirty="0"/>
              <a:t>在 </a:t>
            </a:r>
            <a:r>
              <a:rPr lang="en-US" altLang="zh-TW" dirty="0" err="1"/>
              <a:t>src</a:t>
            </a:r>
            <a:r>
              <a:rPr lang="zh-TW" altLang="en-US" dirty="0"/>
              <a:t>，請</a:t>
            </a:r>
            <a:r>
              <a:rPr lang="en-US" altLang="zh-TW" dirty="0"/>
              <a:t>”</a:t>
            </a:r>
            <a:r>
              <a:rPr lang="zh-TW" altLang="en-US" dirty="0"/>
              <a:t>直接</a:t>
            </a:r>
            <a:r>
              <a:rPr lang="en-US" altLang="zh-TW" dirty="0"/>
              <a:t>”</a:t>
            </a:r>
            <a:r>
              <a:rPr lang="zh-TW" altLang="en-US" dirty="0"/>
              <a:t>編輯。</a:t>
            </a:r>
            <a:endParaRPr lang="en-US" altLang="zh-TW" dirty="0"/>
          </a:p>
          <a:p>
            <a:r>
              <a:rPr lang="zh-TW" altLang="en-US" dirty="0"/>
              <a:t>目標 </a:t>
            </a:r>
            <a:r>
              <a:rPr lang="en-US" altLang="zh-TW" dirty="0" err="1"/>
              <a:t>dates.json</a:t>
            </a:r>
            <a:r>
              <a:rPr lang="en-US" altLang="zh-TW" dirty="0"/>
              <a:t> </a:t>
            </a:r>
            <a:r>
              <a:rPr lang="zh-TW" altLang="en-US" dirty="0"/>
              <a:t>在 </a:t>
            </a:r>
            <a:r>
              <a:rPr lang="en-US" altLang="zh-TW" dirty="0"/>
              <a:t>data</a:t>
            </a:r>
            <a:r>
              <a:rPr lang="zh-TW" altLang="en-US" dirty="0"/>
              <a:t>，要透過相對路徑讀取。</a:t>
            </a:r>
            <a:r>
              <a:rPr lang="en-US" altLang="zh-TW" dirty="0"/>
              <a:t> </a:t>
            </a:r>
          </a:p>
          <a:p>
            <a:r>
              <a:rPr lang="zh-TW" altLang="en-US" dirty="0"/>
              <a:t>思考如何讓 </a:t>
            </a:r>
            <a:r>
              <a:rPr lang="en-US" altLang="zh-TW" dirty="0" err="1"/>
              <a:t>func</a:t>
            </a:r>
            <a:r>
              <a:rPr lang="en-US" altLang="zh-TW" dirty="0"/>
              <a:t> </a:t>
            </a:r>
            <a:r>
              <a:rPr lang="zh-TW" altLang="en-US" dirty="0"/>
              <a:t>回傳含有兩個 </a:t>
            </a:r>
            <a:r>
              <a:rPr lang="en-US" altLang="zh-TW" dirty="0"/>
              <a:t>list</a:t>
            </a:r>
            <a:r>
              <a:rPr lang="zh-TW" altLang="en-US" dirty="0"/>
              <a:t> 的 </a:t>
            </a:r>
            <a:r>
              <a:rPr lang="en-US" altLang="zh-TW" dirty="0" err="1"/>
              <a:t>dict</a:t>
            </a:r>
            <a:endParaRPr lang="en-US" altLang="zh-TW" dirty="0"/>
          </a:p>
          <a:p>
            <a:r>
              <a:rPr lang="zh-TW" altLang="en-US" dirty="0"/>
              <a:t>記得觀察 </a:t>
            </a:r>
            <a:r>
              <a:rPr lang="en-US" altLang="zh-TW" dirty="0"/>
              <a:t>data</a:t>
            </a:r>
            <a:r>
              <a:rPr lang="zh-TW" altLang="en-US" dirty="0"/>
              <a:t>，</a:t>
            </a:r>
            <a:r>
              <a:rPr lang="zh-TW" altLang="en-US" b="1" dirty="0">
                <a:solidFill>
                  <a:srgbClr val="FF0000"/>
                </a:solidFill>
              </a:rPr>
              <a:t>觀察並歸納 </a:t>
            </a:r>
            <a:r>
              <a:rPr lang="zh-TW" altLang="en-US" dirty="0"/>
              <a:t>可能的日期格式</a:t>
            </a:r>
            <a:endParaRPr lang="en-US" altLang="zh-TW" dirty="0"/>
          </a:p>
          <a:p>
            <a:r>
              <a:rPr lang="en-US" dirty="0" err="1"/>
              <a:t>func</a:t>
            </a:r>
            <a:r>
              <a:rPr lang="zh-TW" altLang="en-US" dirty="0"/>
              <a:t> 只拿一個 </a:t>
            </a:r>
            <a:r>
              <a:rPr lang="en-US" altLang="zh-TW" dirty="0" err="1"/>
              <a:t>filePATH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2000" dirty="0"/>
              <a:t>File: https://medium.com/ccclub/ccclub-python-for-beginners-tutorial-bf0648108581</a:t>
            </a:r>
          </a:p>
          <a:p>
            <a:r>
              <a:rPr lang="en-US" sz="2000" dirty="0"/>
              <a:t>JSON: https://www.w3schools.com/python/python_json.asp</a:t>
            </a:r>
          </a:p>
          <a:p>
            <a:r>
              <a:rPr lang="en-US" sz="2000" dirty="0"/>
              <a:t>List: </a:t>
            </a:r>
            <a:r>
              <a:rPr lang="en-US" sz="2000" dirty="0">
                <a:hlinkClick r:id="rId2"/>
              </a:rPr>
              <a:t>https://www.w3schools.com/python/python_lists.asp</a:t>
            </a:r>
            <a:endParaRPr lang="en-US" sz="2000" dirty="0"/>
          </a:p>
          <a:p>
            <a:r>
              <a:rPr lang="en-US" sz="2000" dirty="0"/>
              <a:t>Dictionary: https://www.w3schools.com/python/python_dictionaries.asp</a:t>
            </a:r>
          </a:p>
          <a:p>
            <a:r>
              <a:rPr lang="de-DE" sz="2000" dirty="0"/>
              <a:t>Regex: https://www.w3schools.com/python/python_regex.asp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40213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87AEF-0844-7BF1-14D9-686F7AA23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CEFCF9F-F8AD-9CB1-3E7A-ABA604727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61945"/>
            <a:ext cx="4932127" cy="132556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202B25A-D899-5A91-4C64-8F4418070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Pattern</a:t>
            </a:r>
            <a:endParaRPr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F18A201-E263-6328-B2C5-D9BAA7BD55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0000"/>
          <a:stretch/>
        </p:blipFill>
        <p:spPr>
          <a:xfrm>
            <a:off x="5577840" y="1961945"/>
            <a:ext cx="6096000" cy="409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7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B3590-505F-2865-DC8E-C74120677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D7ED5F-32AF-02D6-2BB6-895A31E9F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688482"/>
            <a:ext cx="6858000" cy="80124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Arial Black" panose="020B0A04020102020204" pitchFamily="34" charset="0"/>
              </a:rPr>
              <a:t>Week : List, </a:t>
            </a:r>
            <a:r>
              <a:rPr lang="en-US" altLang="zh-TW" dirty="0" err="1">
                <a:latin typeface="Arial Black" panose="020B0A04020102020204" pitchFamily="34" charset="0"/>
              </a:rPr>
              <a:t>dict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71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54857-CA83-E799-1403-FDFB7DEA7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0179D01-6FEF-EE6B-1B10-485D8E86E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78" y="321013"/>
            <a:ext cx="11890443" cy="1068320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dirty="0"/>
              <a:t>Definition: ordered, mutable, allows duplicates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645117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381FC-7D97-F38C-3ACB-05DC8D7E9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B20162-C250-177E-C00C-2B765314F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688482"/>
            <a:ext cx="6858000" cy="80124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Arial Black" panose="020B0A04020102020204" pitchFamily="34" charset="0"/>
              </a:rPr>
              <a:t>HW #9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122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168</Words>
  <Application>Microsoft Office PowerPoint</Application>
  <PresentationFormat>寬螢幕</PresentationFormat>
  <Paragraphs>21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Arial Black</vt:lpstr>
      <vt:lpstr>Office 佈景主題</vt:lpstr>
      <vt:lpstr>Python Workshop #9</vt:lpstr>
      <vt:lpstr>HW #8 dates</vt:lpstr>
      <vt:lpstr>PowerPoint 簡報</vt:lpstr>
      <vt:lpstr>PowerPoint 簡報</vt:lpstr>
      <vt:lpstr>注意！</vt:lpstr>
      <vt:lpstr>Pattern</vt:lpstr>
      <vt:lpstr>Week : List, dict</vt:lpstr>
      <vt:lpstr>Definition: ordered, mutable, allows duplicates</vt:lpstr>
      <vt:lpstr>HW #9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陳畯田</dc:creator>
  <cp:lastModifiedBy>陳畯田</cp:lastModifiedBy>
  <cp:revision>19</cp:revision>
  <dcterms:created xsi:type="dcterms:W3CDTF">2025-05-14T01:13:50Z</dcterms:created>
  <dcterms:modified xsi:type="dcterms:W3CDTF">2025-05-14T01:46:58Z</dcterms:modified>
</cp:coreProperties>
</file>