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32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3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1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8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70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6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E3E4-765C-4AD4-A365-31222F68272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84FC-7286-4632-BCBC-D6434BFD3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</a:t>
            </a:r>
            <a:r>
              <a:rPr lang="en-US" altLang="zh-TW" dirty="0" smtClean="0">
                <a:latin typeface="Arial Black" panose="020B0A04020102020204" pitchFamily="34" charset="0"/>
              </a:rPr>
              <a:t>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07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DD4F-2588-BC86-F315-6B5FB75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E9AC-862D-FE1D-1F59-2251DFAF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</a:t>
            </a:r>
            <a:r>
              <a:rPr lang="en-US" altLang="zh-TW" dirty="0" smtClean="0">
                <a:latin typeface="Arial Black" panose="020B0A04020102020204" pitchFamily="34" charset="0"/>
              </a:rPr>
              <a:t>#8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2323" y="2127739"/>
            <a:ext cx="9451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/>
              <a:t>Read file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isDate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Append to list 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81418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2323" y="2127739"/>
            <a:ext cx="9451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/>
              <a:t>Read file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 smtClean="0">
                <a:sym typeface="Wingdings" panose="05000000000000000000" pitchFamily="2" charset="2"/>
              </a:rPr>
              <a:t>str</a:t>
            </a:r>
            <a:r>
              <a:rPr lang="en-US" altLang="zh-TW" sz="3600" b="1" dirty="0" smtClean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isDate</a:t>
            </a:r>
            <a:r>
              <a:rPr lang="en-US" altLang="zh-TW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Append to list </a:t>
            </a:r>
          </a:p>
          <a:p>
            <a:pPr marL="742950" indent="-742950">
              <a:buAutoNum type="arabicPeriod"/>
            </a:pPr>
            <a:r>
              <a:rPr lang="en-US" altLang="zh-TW" sz="3600" b="1" dirty="0" smtClean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725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!!! PATTERN !!!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" y="4147390"/>
            <a:ext cx="6076012" cy="2419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7" y="1849321"/>
            <a:ext cx="6076012" cy="22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Arial Black</vt:lpstr>
      <vt:lpstr>Calibri</vt:lpstr>
      <vt:lpstr>Calibri Light</vt:lpstr>
      <vt:lpstr>Wingdings</vt:lpstr>
      <vt:lpstr>Office 佈景主題</vt:lpstr>
      <vt:lpstr>Python Workshop #9</vt:lpstr>
      <vt:lpstr>HW #8</vt:lpstr>
      <vt:lpstr>HOW? Step by step</vt:lpstr>
      <vt:lpstr>HOW? Step by step</vt:lpstr>
      <vt:lpstr>!!! PATTERN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#9</dc:title>
  <dc:creator>陳畯田</dc:creator>
  <cp:lastModifiedBy>陳畯田</cp:lastModifiedBy>
  <cp:revision>22</cp:revision>
  <dcterms:created xsi:type="dcterms:W3CDTF">2025-05-06T09:22:30Z</dcterms:created>
  <dcterms:modified xsi:type="dcterms:W3CDTF">2025-05-06T09:29:59Z</dcterms:modified>
</cp:coreProperties>
</file>