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2" r:id="rId11"/>
    <p:sldId id="283" r:id="rId12"/>
    <p:sldId id="284" r:id="rId13"/>
    <p:sldId id="261" r:id="rId14"/>
    <p:sldId id="268" r:id="rId15"/>
    <p:sldId id="260" r:id="rId16"/>
    <p:sldId id="264" r:id="rId17"/>
    <p:sldId id="265" r:id="rId18"/>
    <p:sldId id="262" r:id="rId19"/>
    <p:sldId id="272" r:id="rId20"/>
    <p:sldId id="263" r:id="rId21"/>
    <p:sldId id="267" r:id="rId22"/>
    <p:sldId id="266" r:id="rId23"/>
    <p:sldId id="269" r:id="rId24"/>
    <p:sldId id="257" r:id="rId25"/>
    <p:sldId id="258" r:id="rId26"/>
    <p:sldId id="259" r:id="rId27"/>
    <p:sldId id="270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9519C-2194-69A1-A355-81EB572E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052DA-FB0D-CA2E-2165-8F3BE6B5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Binary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B61266-D8D8-9CFF-369F-4B5E4D730E4F}"/>
              </a:ext>
            </a:extLst>
          </p:cNvPr>
          <p:cNvSpPr txBox="1"/>
          <p:nvPr/>
        </p:nvSpPr>
        <p:spPr>
          <a:xfrm>
            <a:off x="838200" y="1690688"/>
            <a:ext cx="983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sorted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highlight>
                  <a:srgbClr val="FF0000"/>
                </a:highlight>
              </a:rPr>
              <a:t>Flowchart – draw.io/pseudocode</a:t>
            </a:r>
          </a:p>
        </p:txBody>
      </p:sp>
    </p:spTree>
    <p:extLst>
      <p:ext uri="{BB962C8B-B14F-4D97-AF65-F5344CB8AC3E}">
        <p14:creationId xmlns:p14="http://schemas.microsoft.com/office/powerpoint/2010/main" val="12476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EC29-7667-F2C1-D124-DAFEDBD7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30AE5-37BF-67B9-B811-04D47C36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Flowchart – draw.io/pseudocode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32322C-6D60-776B-201E-2F083CE33394}"/>
              </a:ext>
            </a:extLst>
          </p:cNvPr>
          <p:cNvSpPr txBox="1"/>
          <p:nvPr/>
        </p:nvSpPr>
        <p:spPr>
          <a:xfrm>
            <a:off x="914400" y="1690688"/>
            <a:ext cx="88521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3600" dirty="0"/>
              <a:t>Set min/max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 middle (</a:t>
            </a:r>
            <a:r>
              <a:rPr lang="en-US" altLang="zh-TW" sz="3600" dirty="0" err="1"/>
              <a:t>min+max</a:t>
            </a:r>
            <a:r>
              <a:rPr lang="en-US" altLang="zh-TW" sz="3600" dirty="0"/>
              <a:t>)/2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Compare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&gt;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&lt;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= mid -&gt; found</a:t>
            </a:r>
          </a:p>
          <a:p>
            <a:pPr marL="342900" indent="-342900">
              <a:buAutoNum type="arabicPeriod"/>
            </a:pPr>
            <a:endParaRPr lang="en-US" altLang="zh-TW" sz="3600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87478-DD0D-78AD-F90B-D9EE69261ADD}"/>
              </a:ext>
            </a:extLst>
          </p:cNvPr>
          <p:cNvSpPr txBox="1"/>
          <p:nvPr/>
        </p:nvSpPr>
        <p:spPr>
          <a:xfrm>
            <a:off x="838200" y="561483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https://zh.wikipedia.org/zh-tw/%E6%B5%81%E7%A8%8B%E5%9B%BE</a:t>
            </a:r>
          </a:p>
        </p:txBody>
      </p:sp>
    </p:spTree>
    <p:extLst>
      <p:ext uri="{BB962C8B-B14F-4D97-AF65-F5344CB8AC3E}">
        <p14:creationId xmlns:p14="http://schemas.microsoft.com/office/powerpoint/2010/main" val="25477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B9A6A-6B16-9162-F7FE-5EB4DB8A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664D9-596B-295B-3901-BBF0F64C9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Proposals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1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05" y="3924368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C959A4-9641-D4FD-502D-FC560B84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4019394"/>
            <a:ext cx="730189" cy="730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7873-AA58-EA09-BB68-A35C76C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3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latin typeface="Arial Black" panose="020B0A04020102020204" pitchFamily="34" charset="0"/>
              </a:rPr>
              <a:t>Source:https://github.com/Droidtown/NLP_TrainingLab/tree/main/Syntax101/week01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E.G.,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41630-7562-CED5-0CE5-61DB5FBD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70B4F-BC42-723A-6D08-96E8D3FB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C6234F-E98D-47B3-BABC-7158E143C6E8}"/>
              </a:ext>
            </a:extLst>
          </p:cNvPr>
          <p:cNvSpPr txBox="1"/>
          <p:nvPr/>
        </p:nvSpPr>
        <p:spPr>
          <a:xfrm>
            <a:off x="838200" y="169068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1. 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15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ADAB-2BBF-95DD-D60B-990523C1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2837B-99FC-B3AE-595F-705191DC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43C3A8-144A-C1E5-C46E-F54C4F28F3C0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8928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5CC1-4E25-DE28-580F-5EA40D5B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54C22-C447-0876-AAE0-F8A43A9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94E08F-FA3A-B7AB-9B00-F9A0780FF28D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</a:t>
            </a:r>
            <a:r>
              <a:rPr lang="en-US" altLang="zh-TW" sz="4800" b="1" dirty="0">
                <a:highlight>
                  <a:srgbClr val="FF0000"/>
                </a:highlight>
              </a:rPr>
              <a:t>3</a:t>
            </a:r>
            <a:r>
              <a:rPr lang="en-US" altLang="zh-TW" sz="4800" b="1" dirty="0"/>
              <a:t>,4,5,6,7,8,9,10,11,12,13,14,15]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37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A8E2C-93FF-AD62-9F48-578E37BE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6F99-D609-B720-747B-0CA785A6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D972AB-4716-BE5E-690F-6EED8FDBC648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FontTx/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[1,2,3,4,5,6,7,8,9,10,11,</a:t>
            </a:r>
            <a:r>
              <a:rPr lang="en-US" altLang="zh-TW" sz="4800" b="1" dirty="0">
                <a:highlight>
                  <a:srgbClr val="FF0000"/>
                </a:highlight>
              </a:rPr>
              <a:t>12</a:t>
            </a:r>
            <a:r>
              <a:rPr lang="en-US" altLang="zh-TW" sz="4800" b="1" dirty="0"/>
              <a:t>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2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F5F8-F6E0-77E0-3EF6-2B2C6251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0DBD1-C499-C6AB-1456-CBD2F09E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D4A087-579D-ED83-D81E-97DCD225F5DF}"/>
              </a:ext>
            </a:extLst>
          </p:cNvPr>
          <p:cNvSpPr txBox="1"/>
          <p:nvPr/>
        </p:nvSpPr>
        <p:spPr>
          <a:xfrm>
            <a:off x="838200" y="1690688"/>
            <a:ext cx="983466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endParaRPr lang="en-US" altLang="zh-TW" sz="3600" b="1" dirty="0"/>
          </a:p>
          <a:p>
            <a:pPr algn="ctr"/>
            <a:r>
              <a:rPr lang="en-US" altLang="zh-TW" sz="5400" b="1" dirty="0">
                <a:highlight>
                  <a:srgbClr val="FF0000"/>
                </a:highlight>
              </a:rPr>
              <a:t>robust, efficient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[1,2,3,4,5,6,7,8,9,10,11,12,13,14,15]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2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B7DA-BDA5-DB60-D308-81FA4FD5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72EB-A1D3-7AD2-79F0-90CAE6FE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9681F2-B0AB-B705-E5CA-1B44A29B4E33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6" name="圖片 5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301A9B87-6072-E4FA-5429-46C37ADE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1" y="1423093"/>
            <a:ext cx="12258321" cy="4011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711959-2812-575F-CC74-0F56BD052AD3}"/>
              </a:ext>
            </a:extLst>
          </p:cNvPr>
          <p:cNvSpPr txBox="1"/>
          <p:nvPr/>
        </p:nvSpPr>
        <p:spPr>
          <a:xfrm>
            <a:off x="0" y="6427113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59705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6109-6854-57AB-E26A-1C7BF0CC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5E52D-3DB4-38BE-0645-06B0519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3746F6-01B4-EE1B-E16C-944C5AF929A4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3CE46DE1-632C-1DA7-74E0-6373034B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8" y="442513"/>
            <a:ext cx="10672864" cy="59729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9D1D5A-0386-8ACB-04F1-C1C1BA780375}"/>
              </a:ext>
            </a:extLst>
          </p:cNvPr>
          <p:cNvSpPr txBox="1"/>
          <p:nvPr/>
        </p:nvSpPr>
        <p:spPr>
          <a:xfrm>
            <a:off x="0" y="6460822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33211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929</Words>
  <Application>Microsoft Office PowerPoint</Application>
  <PresentationFormat>寬螢幕</PresentationFormat>
  <Paragraphs>83</Paragraphs>
  <Slides>28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標楷體</vt:lpstr>
      <vt:lpstr>Arial</vt:lpstr>
      <vt:lpstr>Arial Black</vt:lpstr>
      <vt:lpstr>Calibri</vt:lpstr>
      <vt:lpstr>Calibri Light</vt:lpstr>
      <vt:lpstr>Office 佈景主題</vt:lpstr>
      <vt:lpstr>Python Workshop #2</vt:lpstr>
      <vt:lpstr>Break it down -- Searching</vt:lpstr>
      <vt:lpstr>Break it down -- Searching</vt:lpstr>
      <vt:lpstr>Break it down -- Searching</vt:lpstr>
      <vt:lpstr>Break it down – Linear Search</vt:lpstr>
      <vt:lpstr>Break it down – Linear Search</vt:lpstr>
      <vt:lpstr>Break it down -- Searching</vt:lpstr>
      <vt:lpstr>Break it down – Linear Search</vt:lpstr>
      <vt:lpstr>Break it down -- Searching</vt:lpstr>
      <vt:lpstr>Break it down – Binary Search</vt:lpstr>
      <vt:lpstr>Flowchart – draw.io/pseudocode</vt:lpstr>
      <vt:lpstr>Proposals #2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E.G.,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333</cp:revision>
  <dcterms:created xsi:type="dcterms:W3CDTF">2024-03-19T08:10:48Z</dcterms:created>
  <dcterms:modified xsi:type="dcterms:W3CDTF">2025-03-05T01:59:14Z</dcterms:modified>
</cp:coreProperties>
</file>