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58" r:id="rId4"/>
    <p:sldId id="270" r:id="rId5"/>
    <p:sldId id="277" r:id="rId6"/>
    <p:sldId id="279" r:id="rId7"/>
    <p:sldId id="296" r:id="rId8"/>
    <p:sldId id="297" r:id="rId9"/>
    <p:sldId id="286" r:id="rId10"/>
    <p:sldId id="280" r:id="rId11"/>
    <p:sldId id="283" r:id="rId12"/>
    <p:sldId id="281" r:id="rId13"/>
    <p:sldId id="278" r:id="rId14"/>
    <p:sldId id="291" r:id="rId15"/>
    <p:sldId id="284" r:id="rId16"/>
    <p:sldId id="285" r:id="rId17"/>
    <p:sldId id="292" r:id="rId18"/>
    <p:sldId id="295" r:id="rId19"/>
    <p:sldId id="293" r:id="rId20"/>
    <p:sldId id="294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F24270-96EC-1531-2462-7ADFB8657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A13CE8-9FA5-50B7-8FD2-5ECB5B66F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23274C-B50F-3DE4-E4B7-61403F6B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3279-0ECC-4D50-A4EC-EECF45085D0A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A2B3E3-B130-417E-BCBA-2490E6D0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ADD5FB-A793-F88B-2BED-660FD586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FB6-46E1-440A-9377-DF7BF0F976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76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7DD532-F981-C8FC-BCED-F9A8BE6C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79E3494-443C-A2ED-4D10-7098039E9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B50048-461E-35E2-6520-636EF2495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3279-0ECC-4D50-A4EC-EECF45085D0A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EC2B71-65FA-8623-4617-0A3B30FD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D97DC0-329C-C1C6-5A5D-2646EBFA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FB6-46E1-440A-9377-DF7BF0F976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32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79355AE-33B8-3815-7D03-F2961CDDF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FF1D38D-0C19-D9A9-CC3B-CAE9E2D4B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05F658-7A2A-FED9-45E7-E305868D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3279-0ECC-4D50-A4EC-EECF45085D0A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3E8695-CB7E-2028-E460-B4F59488A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71749C-653D-C7F1-4A03-ED6FCF47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FB6-46E1-440A-9377-DF7BF0F976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62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3B25DB-40C0-2A00-7C7F-728205984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BAF9FE-166D-0256-DB69-141DA263B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F411CA-B684-349B-EEE7-12F99774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3279-0ECC-4D50-A4EC-EECF45085D0A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B79B1A-ADBA-B8B3-AF6B-C0E123E6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B0690E-0272-6328-4A00-0DD7B76D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FB6-46E1-440A-9377-DF7BF0F976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19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37C467-453D-CCF5-5A89-456FFB44F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5C5C70-C5F7-0C55-6119-A50CF2A6E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406020-6BC3-39F0-C55A-8354DFAE7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3279-0ECC-4D50-A4EC-EECF45085D0A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E4F799-6C55-88F8-FADA-94DF3B88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C40F8C-41DF-4CB9-F8D7-E8F2098E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FB6-46E1-440A-9377-DF7BF0F976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01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6A3ADB-681A-773F-62B2-5A12C04A1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30268C-8BE2-B4DD-F859-00C847552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BDC231-9B5A-3FA5-39A1-940F45737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72EDED-5B88-A6DE-0616-8B07278E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3279-0ECC-4D50-A4EC-EECF45085D0A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1B12C2-854D-0E99-859E-C73A749B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D04841-87A6-B1E8-C11D-83C58F6E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FB6-46E1-440A-9377-DF7BF0F976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38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5DA66A-8799-05E4-98EC-0B79F8BE4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866A38-A08E-0283-D8B3-77247DE64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B12AA4-D354-AD17-BB3F-FAB26252C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D4286A6-388B-7C33-D6D6-2C6885CB5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EF5CC9B-EDF2-B205-8511-E0F8F8675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C2B87FA-35A3-0ADA-FD3B-A0442575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3279-0ECC-4D50-A4EC-EECF45085D0A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B68ED68-F3F6-D473-3B92-85321D26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0CC165A-2C1C-53CF-A955-21FD1C3A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FB6-46E1-440A-9377-DF7BF0F976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85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71C3C3-1FAC-C295-5E5E-DFCD543A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1FAE0A0-D016-B6CB-FCF6-AF96F8C0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3279-0ECC-4D50-A4EC-EECF45085D0A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BB69267-EF12-F2B1-207A-3425BB60B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51BEF1-DD60-31C7-BEAA-7BD2006B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FB6-46E1-440A-9377-DF7BF0F976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12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31A0B79-9642-FD23-FE18-218017D2C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3279-0ECC-4D50-A4EC-EECF45085D0A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A9001E7-7762-EAAB-CA2A-123682C9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39C42A-455E-760E-B0B1-8528983B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FB6-46E1-440A-9377-DF7BF0F976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02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796F12-114E-8FAB-B887-8700D2EAB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5E9CFE-BD50-72A0-A5F1-9B982F5A3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10543A-5DD8-5CE2-2E11-289777553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9CA33B-EDEC-2B6A-D48F-A1D5D4C3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3279-0ECC-4D50-A4EC-EECF45085D0A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F59B36-9224-038F-E602-2DEF470E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63A128-92F2-8242-88B3-B2E65FFD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FB6-46E1-440A-9377-DF7BF0F976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5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F0C7FC-74B9-7CE3-0C39-D329A2D81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AF8B473-2522-277A-813D-FEE6629E0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D631BC-F7BD-38AA-4ECC-44537C1C3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5A6AB7-94E3-41A4-E03B-2E1D6DE8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3279-0ECC-4D50-A4EC-EECF45085D0A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97855B-562F-B480-4985-9C585E41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626549-418C-68A4-624A-CCF7FBCD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91FB6-46E1-440A-9377-DF7BF0F976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60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C668FF9-8453-0987-5488-7F916538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5407EF-A067-5B19-27FE-D95477F8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F48B0F-D1AD-B6FD-8844-D769C38A0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0C3279-0ECC-4D50-A4EC-EECF45085D0A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8C8BEF-9065-9B7D-E774-6137DE26F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1254DE-1010-68E5-104F-94E1EF472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391FB6-46E1-440A-9377-DF7BF0F976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93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Python Workshop #4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Jonathan Chen</a:t>
            </a:r>
            <a:endParaRPr lang="zh-TW" altLang="en-US" dirty="0"/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D52685DC-BD47-31DF-A859-50C10522610D}"/>
              </a:ext>
            </a:extLst>
          </p:cNvPr>
          <p:cNvSpPr txBox="1">
            <a:spLocks/>
          </p:cNvSpPr>
          <p:nvPr/>
        </p:nvSpPr>
        <p:spPr>
          <a:xfrm>
            <a:off x="1524000" y="639908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/>
              <a:t>NYCU 25SS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63763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8BCED-A212-FDD8-5F34-0B74E9437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6BEA55-C2AE-75C7-4CFB-E59C91658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input(): str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64EC914-DE6A-42E3-96F5-B9E6BC51AA8F}"/>
              </a:ext>
            </a:extLst>
          </p:cNvPr>
          <p:cNvSpPr txBox="1"/>
          <p:nvPr/>
        </p:nvSpPr>
        <p:spPr>
          <a:xfrm>
            <a:off x="838200" y="1701782"/>
            <a:ext cx="6965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What datatype are we dealing with?</a:t>
            </a:r>
            <a:endParaRPr lang="zh-TW" altLang="en-US" sz="3200" b="1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5369767A-92E8-AD54-BBBD-C1927306D5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33"/>
          <a:stretch/>
        </p:blipFill>
        <p:spPr>
          <a:xfrm>
            <a:off x="838200" y="2388545"/>
            <a:ext cx="8060920" cy="143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19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B2BF6-C632-F489-2477-1A6174C65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4DF4CD-D37D-4D90-A942-AB399C07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input(): str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93A17C2-049E-78AA-95F9-2C4CCAA8F616}"/>
              </a:ext>
            </a:extLst>
          </p:cNvPr>
          <p:cNvSpPr txBox="1"/>
          <p:nvPr/>
        </p:nvSpPr>
        <p:spPr>
          <a:xfrm>
            <a:off x="838200" y="1701782"/>
            <a:ext cx="6965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What datatype are we dealing with?</a:t>
            </a:r>
            <a:endParaRPr lang="zh-TW" altLang="en-US" sz="3200" b="1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E342E641-9817-80FC-BCC4-6365687250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33"/>
          <a:stretch/>
        </p:blipFill>
        <p:spPr>
          <a:xfrm>
            <a:off x="838200" y="2388545"/>
            <a:ext cx="8060920" cy="143987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49400C3-4EF0-E041-65A5-8D6981E5C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62990"/>
            <a:ext cx="10515600" cy="526578"/>
          </a:xfrm>
          <a:prstGeom prst="rect">
            <a:avLst/>
          </a:prstGeom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5583CB2-6682-95F3-B9A7-CB888E9E257D}"/>
              </a:ext>
            </a:extLst>
          </p:cNvPr>
          <p:cNvCxnSpPr>
            <a:stCxn id="13" idx="2"/>
          </p:cNvCxnSpPr>
          <p:nvPr/>
        </p:nvCxnSpPr>
        <p:spPr>
          <a:xfrm>
            <a:off x="4868660" y="3828422"/>
            <a:ext cx="14839" cy="66082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278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020F1-3B3A-A79C-8088-34FE783BD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534F7D-8184-40BF-D840-A2BC9B62B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Errors   </a:t>
            </a:r>
            <a:r>
              <a:rPr lang="en-US" altLang="zh-TW" b="1" dirty="0">
                <a:solidFill>
                  <a:srgbClr val="FF0000"/>
                </a:solidFill>
              </a:rPr>
              <a:t>please read the msg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98638D-338D-8B99-30F8-41B195905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044118"/>
            <a:ext cx="10515600" cy="52657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AD229E7-442F-0CE2-2A9F-7E57DD123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314155"/>
            <a:ext cx="9696855" cy="455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537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5A140-B65F-2AEF-2426-079A3B806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196802-4665-196D-4C3A-7F3810AFD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input(): str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03380B2-5901-EC32-BA1F-41DB13A9C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9949"/>
            <a:ext cx="8812132" cy="121128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FC4DDE3-DEC2-FAEE-6E52-AA2F6388E233}"/>
              </a:ext>
            </a:extLst>
          </p:cNvPr>
          <p:cNvSpPr txBox="1"/>
          <p:nvPr/>
        </p:nvSpPr>
        <p:spPr>
          <a:xfrm>
            <a:off x="838200" y="2905512"/>
            <a:ext cx="69650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What datatype are we dealing with?</a:t>
            </a:r>
            <a:br>
              <a:rPr lang="en-US" altLang="zh-TW" sz="3200" b="1" dirty="0"/>
            </a:br>
            <a:endParaRPr lang="en-US" altLang="zh-TW" sz="3200" b="1" dirty="0"/>
          </a:p>
          <a:p>
            <a:r>
              <a:rPr lang="en-US" altLang="zh-TW" sz="3200" b="1" dirty="0"/>
              <a:t>type convert:</a:t>
            </a:r>
            <a:br>
              <a:rPr lang="en-US" altLang="zh-TW" sz="3200" b="1" dirty="0"/>
            </a:br>
            <a:r>
              <a:rPr lang="en-US" altLang="zh-TW" sz="3200" b="1" dirty="0"/>
              <a:t>float()</a:t>
            </a:r>
            <a:br>
              <a:rPr lang="en-US" altLang="zh-TW" sz="3200" b="1" dirty="0"/>
            </a:br>
            <a:r>
              <a:rPr lang="en-US" altLang="zh-TW" sz="3200" b="1" dirty="0"/>
              <a:t>int()</a:t>
            </a:r>
          </a:p>
          <a:p>
            <a:r>
              <a:rPr lang="en-US" altLang="zh-TW" sz="3200" b="1" dirty="0"/>
              <a:t>…</a:t>
            </a:r>
            <a:br>
              <a:rPr lang="en-US" altLang="zh-TW" sz="3200" b="1" dirty="0"/>
            </a:b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26166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C93BB-C83E-696B-1D0F-EBD67D450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CDC759-5781-FD19-1B98-1E997883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Being thoughtful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398C000-3FBC-924B-5CEE-C50B49E0C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4355"/>
            <a:ext cx="5257800" cy="422620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E6DBF806-EFEF-F806-110D-B79C68BF3CE7}"/>
              </a:ext>
            </a:extLst>
          </p:cNvPr>
          <p:cNvSpPr txBox="1"/>
          <p:nvPr/>
        </p:nvSpPr>
        <p:spPr>
          <a:xfrm>
            <a:off x="1546698" y="4426085"/>
            <a:ext cx="1906621" cy="68093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AC8D304-3D4F-8C0F-07C4-159116CD24D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453319" y="4766553"/>
            <a:ext cx="299611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75AD4EA1-3F67-4817-8F7F-30FAA002F39A}"/>
              </a:ext>
            </a:extLst>
          </p:cNvPr>
          <p:cNvSpPr txBox="1"/>
          <p:nvPr/>
        </p:nvSpPr>
        <p:spPr>
          <a:xfrm>
            <a:off x="6449438" y="4474165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What might happen ?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95684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4A9F3-5623-9FF5-4394-2D8717F09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E97A35-0AD4-3F54-9A14-C7BF17FD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Last Resort: </a:t>
            </a:r>
            <a:r>
              <a:rPr lang="en-US" altLang="zh-TW" b="1" dirty="0">
                <a:solidFill>
                  <a:srgbClr val="FF0000"/>
                </a:solidFill>
              </a:rPr>
              <a:t>try…except…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E4B3BF5-170B-8D9B-FD7F-6C7190DF6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7131001" cy="439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24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63B13-6506-2FF0-9C86-DB0709EA7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1C6BBE-D09F-CA2C-2E6B-E891FF2B9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1643"/>
            <a:ext cx="9144000" cy="1068320"/>
          </a:xfrm>
        </p:spPr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HW #4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193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D9BC1-E798-DDA5-A2D3-E27F4A276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F1C502C-27FE-E691-64F5-153F567A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</a:t>
            </a:r>
            <a:endParaRPr lang="zh-TW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0C9BBDE-AA16-315F-8C86-DCF0B18FD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536800"/>
            <a:ext cx="941796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撰寫一個 Python 程式，讓使用者輸入密碼，並檢查是否符合以下規則：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長度 至少 8 個字元。</a:t>
            </a:r>
            <a:br>
              <a:rPr kumimoji="0" lang="en-US" altLang="zh-TW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kumimoji="0" lang="en-US" altLang="zh-TW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長度 至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多</a:t>
            </a: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kumimoji="0" lang="en-US" altLang="zh-TW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20</a:t>
            </a: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個字元。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至少包含一個數字（0-9）。 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TW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密碼第一個字元須為英文字母。</a:t>
            </a:r>
            <a:endParaRPr kumimoji="0" lang="zh-TW" altLang="zh-TW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密碼不能以 !、@、#、$ 這些符號結尾。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zh-TW" altLang="zh-TW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若密碼符合所有規則，顯示「密碼強度合格！」；否則，顯示適當的錯誤訊息。</a:t>
            </a:r>
          </a:p>
        </p:txBody>
      </p:sp>
    </p:spTree>
    <p:extLst>
      <p:ext uri="{BB962C8B-B14F-4D97-AF65-F5344CB8AC3E}">
        <p14:creationId xmlns:p14="http://schemas.microsoft.com/office/powerpoint/2010/main" val="4083812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A87AF-B6AA-F624-29E0-3BA7CD0B6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FFBB585-3439-2ED0-8B22-7FAAE467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format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13DA7B2-A2E4-7824-0679-DCC724467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7449766" cy="435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85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B7BE3-E2C4-B2A5-E5A1-C274061CE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D38A6A9-0C15-8863-46AB-673D1ACC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899A70A-08DE-FDEA-11AF-2E5CB2962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89131"/>
            <a:ext cx="441659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input:hi123</a:t>
            </a: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output: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密碼長度至少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8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個字元</a:t>
            </a: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input:1srgsrg23</a:t>
            </a: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output: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密碼第一個字元須為英文字母</a:t>
            </a: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input:abcdefghi</a:t>
            </a: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output: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密碼須包含至少一個數字</a:t>
            </a: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input:Password9@</a:t>
            </a: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output: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密碼不能以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!, @, #, $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結尾</a:t>
            </a: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input:Hello123</a:t>
            </a: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output: Valid Password</a:t>
            </a:r>
            <a:endParaRPr kumimoji="0" lang="zh-TW" altLang="zh-TW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06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441643"/>
            <a:ext cx="9144000" cy="1068320"/>
          </a:xfrm>
        </p:spPr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HW #3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091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E2F5D-1499-31ED-0ADA-128893A46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1245701-F74F-623C-DA56-5CE97A37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Extension</a:t>
            </a:r>
            <a:endParaRPr lang="zh-TW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FFE451E-7A53-64EF-B7CE-888139FF9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844333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可能需要的防呆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排除連續數字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(12345…)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或生日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(20040808/881125)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如果有一個以上的違規，有辦法都提示到嗎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kumimoji="0" lang="zh-TW" altLang="zh-TW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328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C51A7A-53F7-41B4-0752-CFD762364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14EBF6-030E-2190-EEB4-2789CFE16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4355"/>
            <a:ext cx="5257800" cy="422620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EA9104C-4C74-BCEB-A934-E8E75CA992C3}"/>
              </a:ext>
            </a:extLst>
          </p:cNvPr>
          <p:cNvSpPr txBox="1"/>
          <p:nvPr/>
        </p:nvSpPr>
        <p:spPr>
          <a:xfrm>
            <a:off x="6449438" y="1914355"/>
            <a:ext cx="525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Input : datatype?</a:t>
            </a:r>
          </a:p>
          <a:p>
            <a:r>
              <a:rPr lang="en-US" altLang="zh-TW" sz="3200" dirty="0"/>
              <a:t>Output: datatype?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689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9E8F4-55E7-9FFA-30C3-59DFB6CC4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C82620-F9F1-FDD7-CF82-36DF19CC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Take away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CE6771-CCC4-A91E-CAEE-F6D906E6E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4355"/>
            <a:ext cx="5257800" cy="422620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D1BD7D8-1F4C-5455-3E4D-F58FE5F65D7D}"/>
              </a:ext>
            </a:extLst>
          </p:cNvPr>
          <p:cNvSpPr txBox="1"/>
          <p:nvPr/>
        </p:nvSpPr>
        <p:spPr>
          <a:xfrm>
            <a:off x="6449438" y="1914355"/>
            <a:ext cx="5257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TW" sz="3200" dirty="0"/>
              <a:t>def f(x): </a:t>
            </a:r>
          </a:p>
          <a:p>
            <a:pPr marL="514350" indent="-514350">
              <a:buAutoNum type="arabicPeriod"/>
            </a:pPr>
            <a:r>
              <a:rPr lang="en-US" altLang="zh-TW" sz="3200" dirty="0"/>
              <a:t>if __name__==‘__main__’</a:t>
            </a:r>
          </a:p>
          <a:p>
            <a:pPr marL="514350" indent="-514350">
              <a:buAutoNum type="arabicPeriod"/>
            </a:pPr>
            <a:r>
              <a:rPr lang="en-US" altLang="zh-TW" sz="3200" dirty="0"/>
              <a:t>int operation</a:t>
            </a:r>
          </a:p>
          <a:p>
            <a:pPr marL="514350" indent="-514350">
              <a:buAutoNum type="arabicPeriod"/>
            </a:pPr>
            <a:r>
              <a:rPr lang="en-US" altLang="zh-TW" sz="3200" dirty="0"/>
              <a:t>print()</a:t>
            </a:r>
          </a:p>
          <a:p>
            <a:pPr marL="514350" indent="-514350">
              <a:buAutoNum type="arabicPeriod"/>
            </a:pPr>
            <a:r>
              <a:rPr lang="en-US" altLang="zh-TW" sz="3200" dirty="0"/>
              <a:t>format()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8323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F699F-DD9B-1880-CC1A-19DC18B48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9FAE83-94D6-D78B-FEDC-59FB5788F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1643"/>
            <a:ext cx="9144000" cy="1068320"/>
          </a:xfrm>
        </p:spPr>
        <p:txBody>
          <a:bodyPr/>
          <a:lstStyle/>
          <a:p>
            <a:r>
              <a:rPr lang="en-US" altLang="zh-TW" dirty="0" err="1">
                <a:latin typeface="Arial Black" panose="020B0A04020102020204" pitchFamily="34" charset="0"/>
              </a:rPr>
              <a:t>PyLab</a:t>
            </a:r>
            <a:r>
              <a:rPr lang="en-US" altLang="zh-TW" dirty="0">
                <a:latin typeface="Arial Black" panose="020B0A04020102020204" pitchFamily="34" charset="0"/>
              </a:rPr>
              <a:t> #4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FB26DBE-1984-CB15-D42C-226C3220F40B}"/>
              </a:ext>
            </a:extLst>
          </p:cNvPr>
          <p:cNvSpPr txBox="1"/>
          <p:nvPr/>
        </p:nvSpPr>
        <p:spPr>
          <a:xfrm>
            <a:off x="0" y="6488668"/>
            <a:ext cx="588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TW" dirty="0"/>
              <a:t>Possible ref. https://medium.com/@virginiakm1988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856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F484F-C727-98A1-C1AC-7F1F478E6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E71F72-8AD1-C5DE-19CA-419E1D02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Being thoughtful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396E05C-3665-3827-8666-1479E55FA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4355"/>
            <a:ext cx="5257800" cy="422620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1D361847-9884-BEBF-8AF2-3A332603E713}"/>
              </a:ext>
            </a:extLst>
          </p:cNvPr>
          <p:cNvSpPr txBox="1"/>
          <p:nvPr/>
        </p:nvSpPr>
        <p:spPr>
          <a:xfrm>
            <a:off x="1546698" y="4426085"/>
            <a:ext cx="1906621" cy="68093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7B8A46D-8715-D211-BF29-71EB09012B00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453319" y="4766553"/>
            <a:ext cx="299611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0835F63E-24A6-E60A-493C-311A4CCFCB17}"/>
              </a:ext>
            </a:extLst>
          </p:cNvPr>
          <p:cNvSpPr txBox="1"/>
          <p:nvPr/>
        </p:nvSpPr>
        <p:spPr>
          <a:xfrm>
            <a:off x="6449438" y="4474165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What might happen ?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9883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45E14-8DB8-1098-41BE-D541A3D96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DFDA63-A8D1-7B76-6187-A07A1D87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Being thoughtful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6999AC4-8C27-7136-4FCE-C219F6896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4355"/>
            <a:ext cx="5257800" cy="422620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14149725-D850-87AF-B402-B714AC089A74}"/>
              </a:ext>
            </a:extLst>
          </p:cNvPr>
          <p:cNvSpPr txBox="1"/>
          <p:nvPr/>
        </p:nvSpPr>
        <p:spPr>
          <a:xfrm>
            <a:off x="1546698" y="4426085"/>
            <a:ext cx="1906621" cy="68093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E86CA4F-C7F6-EB2C-F822-BE4EC96F8F5D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453319" y="4766553"/>
            <a:ext cx="299611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0BB88B8E-26EA-00C6-761D-B913B2AA536F}"/>
              </a:ext>
            </a:extLst>
          </p:cNvPr>
          <p:cNvSpPr txBox="1"/>
          <p:nvPr/>
        </p:nvSpPr>
        <p:spPr>
          <a:xfrm>
            <a:off x="6449438" y="4474165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180?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78253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F53A4-5E03-2AB7-FAD3-A4A5CB62D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D6D25D-076D-703E-1D94-FBEDC135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Conditional </a:t>
            </a:r>
            <a:r>
              <a:rPr lang="en-US" altLang="zh-TW" b="1" dirty="0">
                <a:solidFill>
                  <a:srgbClr val="FF0000"/>
                </a:solidFill>
              </a:rPr>
              <a:t>if…else…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47055E4-EF47-3785-EF43-A15ED5237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4355"/>
            <a:ext cx="5257800" cy="422620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F85FFA05-7160-F37C-5CA3-EFA10BEE2A8F}"/>
              </a:ext>
            </a:extLst>
          </p:cNvPr>
          <p:cNvSpPr txBox="1"/>
          <p:nvPr/>
        </p:nvSpPr>
        <p:spPr>
          <a:xfrm>
            <a:off x="1546698" y="4426085"/>
            <a:ext cx="1906621" cy="68093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1504037-9935-2B47-DE5D-1BC10AC5B602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453319" y="4766553"/>
            <a:ext cx="299611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D191D208-85E6-EF81-CC40-30D8E73F8013}"/>
              </a:ext>
            </a:extLst>
          </p:cNvPr>
          <p:cNvSpPr txBox="1"/>
          <p:nvPr/>
        </p:nvSpPr>
        <p:spPr>
          <a:xfrm>
            <a:off x="6449438" y="4474165"/>
            <a:ext cx="5257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180?</a:t>
            </a:r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54308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0B064-C39E-5330-4CC5-FFDC3D851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7C02200-6673-ACCA-9785-51F8D3DA8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021" y="623496"/>
            <a:ext cx="7401958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87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329</Words>
  <Application>Microsoft Office PowerPoint</Application>
  <PresentationFormat>寬螢幕</PresentationFormat>
  <Paragraphs>48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標楷體</vt:lpstr>
      <vt:lpstr>Aptos</vt:lpstr>
      <vt:lpstr>Aptos Display</vt:lpstr>
      <vt:lpstr>Arial</vt:lpstr>
      <vt:lpstr>Arial Black</vt:lpstr>
      <vt:lpstr>Office 佈景主題</vt:lpstr>
      <vt:lpstr>Python Workshop #4</vt:lpstr>
      <vt:lpstr>HW #3</vt:lpstr>
      <vt:lpstr>SPEC</vt:lpstr>
      <vt:lpstr>Take away</vt:lpstr>
      <vt:lpstr>PyLab #4</vt:lpstr>
      <vt:lpstr>Being thoughtful</vt:lpstr>
      <vt:lpstr>Being thoughtful</vt:lpstr>
      <vt:lpstr>Conditional if…else…</vt:lpstr>
      <vt:lpstr>PowerPoint 簡報</vt:lpstr>
      <vt:lpstr>input(): str</vt:lpstr>
      <vt:lpstr>input(): str</vt:lpstr>
      <vt:lpstr>Errors   please read the msg</vt:lpstr>
      <vt:lpstr>input(): str</vt:lpstr>
      <vt:lpstr>Being thoughtful</vt:lpstr>
      <vt:lpstr>Last Resort: try…except…</vt:lpstr>
      <vt:lpstr>HW #4</vt:lpstr>
      <vt:lpstr>Spec</vt:lpstr>
      <vt:lpstr>format</vt:lpstr>
      <vt:lpstr>Example</vt:lpstr>
      <vt:lpstr>Extension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陳畯田</dc:creator>
  <cp:lastModifiedBy>陳畯田</cp:lastModifiedBy>
  <cp:revision>144</cp:revision>
  <dcterms:created xsi:type="dcterms:W3CDTF">2025-03-19T01:24:38Z</dcterms:created>
  <dcterms:modified xsi:type="dcterms:W3CDTF">2025-03-19T02:23:32Z</dcterms:modified>
</cp:coreProperties>
</file>