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1" r:id="rId6"/>
    <p:sldId id="270" r:id="rId7"/>
    <p:sldId id="258" r:id="rId8"/>
    <p:sldId id="269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79199-3E54-2A02-544B-90AA987E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57C3F4-D525-8983-7323-46156C855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C416E2-C90C-C134-CEF3-66E511C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B3001A-3DCA-8D65-8F5B-59ABEDD3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3F773D-6B3C-4D22-A66A-34D64CB2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2814F-507D-F6FA-57C7-D463B13B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047DE5-D5C7-BA15-8CB3-968FBDC3F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0FD498-C55D-090F-CE58-2909E286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F337A3-8499-6A02-1C86-74686E8C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D4087-1273-BC4D-396B-196E1861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34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DAC164-FDB6-5CD5-D1FB-F86F28B32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FD6FFB-E27B-18CB-2A06-B751C6F94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2A15EF-0AA4-7B2F-0900-32C81D1C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CE943-89F2-8395-E2B3-4991264C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7CEFF9-AEA4-4564-5B07-7CA3183E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0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E03E8-439A-0398-AE63-5175EA80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4B90-08AF-F2E4-A793-22DB5D2E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EAF107-CFF2-D19B-3423-44F8A41C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9E077-AE11-05D5-C5D5-A3D73D74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9FF4EB-495A-8E26-CF96-CC380AE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1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A3E31-C636-6B40-FA30-4BA4858A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A5AD03-D040-9D4B-1A07-6CF32EA64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6349CF-06BC-077B-954B-AA28673C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FC8E0-D4D6-093A-C588-FCC26A17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B0D894-2897-1FBC-62CE-0B7DD6DE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1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3D0B3-CEB3-51A9-EB12-0F7B8F64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3852B-85FB-F338-3274-2A5B92314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3B5B58-F77C-7368-CF0C-BF04AD42B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492A83-0478-204C-853E-64109687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D1E78F-2926-0EA8-D8EC-AE157F9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7A489E-5CA6-87D1-19F1-77415987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44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408C1-8D55-B8C1-8055-AB73AA5D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339A6D-53C7-D3DA-742B-7C1E34D8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6566E5-5677-744B-2BBE-3229C6754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89D430-583B-5BD7-520B-FD3B01F06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8AB47E-2D36-40EF-318E-327492483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34391E-BE48-F542-5FEE-55C8301C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497B76-71AA-1914-FDF7-8633DE49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454B07-3B59-B5BD-43A3-5C78FD9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57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A31C5-360C-F7DC-B98E-7346BDC6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444A24-BE36-5D1B-9488-D4C7C415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DF404-4A1B-9460-C0AD-B33E5FF4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BDA239-CCD9-7703-B9C8-5F3DBBA8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98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48D8C5-FFFB-5F64-7F9A-8A4CBB0E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7144A-6D41-6C36-1E2D-E41CCFED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905000-ADB6-B4E4-F668-080807B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1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5218AC-D2A1-3D06-F6ED-94B6D329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25E9E-794F-364A-C09B-5FFB0007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8F48B4-E6DD-7BCC-132F-DBA02B5C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CC4FA0-8645-1B7D-4F10-F99CCBBA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DF4EF5-088F-A9AF-0AA7-D0F2AB50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1BA1B6-C139-7A9A-CE2E-033C7015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29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C771F-6B00-7E29-B923-673FA6B9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415D12-0E66-1DE6-9F97-E0EBD7B7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B95DA2-0920-3C81-51BD-2E56B9469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6863CA-ED60-DD3A-BCE7-F29F9AFC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0A211F-A0DE-4175-6F50-3685A57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E0BBFF-0761-5543-E384-1EE66A10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F6CCDB-A46B-311E-41DC-50EA2DC3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B37E2-E5AE-82FD-6D05-586CF7BA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D64F8-E312-FD6E-5EEB-654AE0C42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E2AAF-8087-4E65-BA20-E6A04756F17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95A739-77CB-03E2-873D-F523BC166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D06DB-4CBF-54A1-BFEC-05E9873B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BDADB-1255-4C6A-A933-872565263B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50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F710D-3834-A82C-750A-C6E37339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8647"/>
            <a:ext cx="9144000" cy="961316"/>
          </a:xfrm>
        </p:spPr>
        <p:txBody>
          <a:bodyPr/>
          <a:lstStyle/>
          <a:p>
            <a:r>
              <a:rPr lang="en-US" altLang="zh-TW" dirty="0"/>
              <a:t>Python Workshop #1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100F4A-48A8-A8B0-E1A9-655806DF8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0B5EA9CC-56B4-DC0E-290D-0F416B107F2B}"/>
              </a:ext>
            </a:extLst>
          </p:cNvPr>
          <p:cNvSpPr txBox="1">
            <a:spLocks/>
          </p:cNvSpPr>
          <p:nvPr/>
        </p:nvSpPr>
        <p:spPr>
          <a:xfrm>
            <a:off x="1524000" y="53498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2025 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613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46E78-1159-DCE4-AE0B-38362EF0B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88F8C-6511-0F67-0273-4CA1E5E1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93" y="287304"/>
            <a:ext cx="10515600" cy="1325563"/>
          </a:xfrm>
        </p:spPr>
        <p:txBody>
          <a:bodyPr/>
          <a:lstStyle/>
          <a:p>
            <a:r>
              <a:rPr lang="en-US" altLang="zh-TW" dirty="0"/>
              <a:t>Python IDE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06C93F-6655-61F6-995B-F726B887C1AE}"/>
              </a:ext>
            </a:extLst>
          </p:cNvPr>
          <p:cNvSpPr txBox="1"/>
          <p:nvPr/>
        </p:nvSpPr>
        <p:spPr>
          <a:xfrm>
            <a:off x="7658448" y="5319292"/>
            <a:ext cx="4361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TW" sz="1400" dirty="0"/>
              <a:t>https://wingware.com/downloads/wingide-personal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5B469E-A5DE-828B-5DA6-8E6B7AF9A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3" y="1457010"/>
            <a:ext cx="11197213" cy="3696004"/>
          </a:xfrm>
          <a:prstGeom prst="rect">
            <a:avLst/>
          </a:prstGeom>
        </p:spPr>
      </p:pic>
      <p:pic>
        <p:nvPicPr>
          <p:cNvPr id="6" name="圖片 5" descr="一張含有 圖形, 書寫工具, 鋼筆, 設計 的圖片&#10;&#10;AI 產生的內容可能不正確。">
            <a:extLst>
              <a:ext uri="{FF2B5EF4-FFF2-40B4-BE49-F238E27FC236}">
                <a16:creationId xmlns:a16="http://schemas.microsoft.com/office/drawing/2014/main" id="{B9BE66A4-A247-1C85-A658-E72F1D66C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17" y="5153014"/>
            <a:ext cx="524118" cy="6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9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68729-A478-D44D-DEA6-E1C7E5EC9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76FFB-D7B7-D21A-6DD6-A0B7D806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93" y="287304"/>
            <a:ext cx="10515600" cy="1325563"/>
          </a:xfrm>
        </p:spPr>
        <p:txBody>
          <a:bodyPr/>
          <a:lstStyle/>
          <a:p>
            <a:r>
              <a:rPr lang="en-US" altLang="zh-TW" dirty="0"/>
              <a:t>Python Sandbox		</a:t>
            </a:r>
            <a:r>
              <a:rPr lang="en-US" altLang="zh-TW" sz="3200" dirty="0"/>
              <a:t>if you cannot install an IDE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3F0831-AA2D-4359-2108-3EAF2D64DE3A}"/>
              </a:ext>
            </a:extLst>
          </p:cNvPr>
          <p:cNvSpPr txBox="1"/>
          <p:nvPr/>
        </p:nvSpPr>
        <p:spPr>
          <a:xfrm>
            <a:off x="9351061" y="4981158"/>
            <a:ext cx="4361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TW" sz="1400" dirty="0"/>
              <a:t>https://pythonsandbox.com/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7ABCE7-46C0-5EF6-B7DF-AE517308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612" y="4981158"/>
            <a:ext cx="1629002" cy="3143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E083DE9-907D-2960-B5DA-5449F5A0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3" y="1442121"/>
            <a:ext cx="11141413" cy="35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9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AF40-21DE-CFF2-A0F1-8DF04F77C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Rectangle, 螢幕擷取畫面, 白板, 設計 的圖片&#10;&#10;AI 產生的內容可能不正確。">
            <a:extLst>
              <a:ext uri="{FF2B5EF4-FFF2-40B4-BE49-F238E27FC236}">
                <a16:creationId xmlns:a16="http://schemas.microsoft.com/office/drawing/2014/main" id="{DBB5D809-951D-B3DF-8EDF-C69BDC87B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2" t="23621" r="12887" b="21722"/>
          <a:stretch/>
        </p:blipFill>
        <p:spPr>
          <a:xfrm>
            <a:off x="3865534" y="3277995"/>
            <a:ext cx="924449" cy="7904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15014E-7892-5C5E-039E-5F2CA40D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02" y="2656040"/>
            <a:ext cx="4793298" cy="790435"/>
          </a:xfrm>
        </p:spPr>
        <p:txBody>
          <a:bodyPr/>
          <a:lstStyle/>
          <a:p>
            <a:pPr algn="ctr"/>
            <a:r>
              <a:rPr lang="en-US" altLang="zh-TW" dirty="0"/>
              <a:t>Machine Code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F3A0F72-84D0-8A2F-32D5-23E91FCA8C11}"/>
              </a:ext>
            </a:extLst>
          </p:cNvPr>
          <p:cNvSpPr txBox="1">
            <a:spLocks/>
          </p:cNvSpPr>
          <p:nvPr/>
        </p:nvSpPr>
        <p:spPr>
          <a:xfrm>
            <a:off x="6254145" y="2388475"/>
            <a:ext cx="5368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Script/Program</a:t>
            </a:r>
            <a:endParaRPr lang="zh-TW" altLang="en-US" dirty="0"/>
          </a:p>
        </p:txBody>
      </p:sp>
      <p:pic>
        <p:nvPicPr>
          <p:cNvPr id="13" name="圖片 12" descr="一張含有 美工圖案, 符號, 圖形, 卡通 的圖片&#10;&#10;AI 產生的內容可能不正確。">
            <a:extLst>
              <a:ext uri="{FF2B5EF4-FFF2-40B4-BE49-F238E27FC236}">
                <a16:creationId xmlns:a16="http://schemas.microsoft.com/office/drawing/2014/main" id="{4F6162C1-8F2C-ED53-4BC8-780E393BC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31" y="2659702"/>
            <a:ext cx="726787" cy="797649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BADA2457-5440-F595-A6C9-019AC138F370}"/>
              </a:ext>
            </a:extLst>
          </p:cNvPr>
          <p:cNvSpPr txBox="1">
            <a:spLocks/>
          </p:cNvSpPr>
          <p:nvPr/>
        </p:nvSpPr>
        <p:spPr>
          <a:xfrm>
            <a:off x="4593079" y="3105915"/>
            <a:ext cx="2926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Interpreter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E6A3253-1F0D-BF26-3C0C-E8052C3D2459}"/>
              </a:ext>
            </a:extLst>
          </p:cNvPr>
          <p:cNvCxnSpPr/>
          <p:nvPr/>
        </p:nvCxnSpPr>
        <p:spPr>
          <a:xfrm flipH="1">
            <a:off x="4756017" y="3446475"/>
            <a:ext cx="23356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圖片 2" descr="一張含有 圖形, 書寫工具, 鋼筆, 設計 的圖片&#10;&#10;AI 產生的內容可能不正確。">
            <a:extLst>
              <a:ext uri="{FF2B5EF4-FFF2-40B4-BE49-F238E27FC236}">
                <a16:creationId xmlns:a16="http://schemas.microsoft.com/office/drawing/2014/main" id="{50FB8D30-1CB4-CD5E-C9AE-4F3D1878A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13" y="3136790"/>
            <a:ext cx="843148" cy="9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5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5FB2-B1C7-07FA-CBD5-CA74C651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8EA9D89-BA12-7369-A109-1A95DD7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Run!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5C9CB68-EFFA-070A-7DAB-81FC3940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628"/>
            <a:ext cx="9401070" cy="48203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C7A43DE-14B8-46E2-B497-4563727C3911}"/>
              </a:ext>
            </a:extLst>
          </p:cNvPr>
          <p:cNvSpPr/>
          <p:nvPr/>
        </p:nvSpPr>
        <p:spPr>
          <a:xfrm>
            <a:off x="1199762" y="1862102"/>
            <a:ext cx="1151552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740EE-89E6-AD19-2845-A0FAED938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468A9-6262-F5FB-0AF6-FA20932D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7B233A-7DAE-C0D1-81DE-63736687D8CC}"/>
              </a:ext>
            </a:extLst>
          </p:cNvPr>
          <p:cNvSpPr txBox="1"/>
          <p:nvPr/>
        </p:nvSpPr>
        <p:spPr>
          <a:xfrm>
            <a:off x="838200" y="1789889"/>
            <a:ext cx="8268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Discover a (powerful) tool.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874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FA045-BA04-93F7-DDF8-21269C86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" y="632687"/>
            <a:ext cx="4793298" cy="790435"/>
          </a:xfrm>
        </p:spPr>
        <p:txBody>
          <a:bodyPr/>
          <a:lstStyle/>
          <a:p>
            <a:pPr algn="ctr"/>
            <a:r>
              <a:rPr lang="en-US" altLang="zh-TW" dirty="0"/>
              <a:t>Machine Code</a:t>
            </a:r>
            <a:endParaRPr lang="zh-TW" altLang="en-US" dirty="0"/>
          </a:p>
        </p:txBody>
      </p:sp>
      <p:pic>
        <p:nvPicPr>
          <p:cNvPr id="7" name="圖片 6" descr="一張含有 樣式, 螢幕擷取畫面, 對稱, 鮮豔 的圖片&#10;&#10;AI 產生的內容可能不正確。">
            <a:extLst>
              <a:ext uri="{FF2B5EF4-FFF2-40B4-BE49-F238E27FC236}">
                <a16:creationId xmlns:a16="http://schemas.microsoft.com/office/drawing/2014/main" id="{F18D3CA3-7932-3568-539D-A96D4034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821"/>
          <a:stretch/>
        </p:blipFill>
        <p:spPr>
          <a:xfrm>
            <a:off x="478145" y="2124561"/>
            <a:ext cx="3858751" cy="3672668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94087E1D-8BCD-5BA5-AFBE-0A169855F569}"/>
              </a:ext>
            </a:extLst>
          </p:cNvPr>
          <p:cNvSpPr txBox="1">
            <a:spLocks/>
          </p:cNvSpPr>
          <p:nvPr/>
        </p:nvSpPr>
        <p:spPr>
          <a:xfrm>
            <a:off x="5505115" y="365122"/>
            <a:ext cx="5368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Script/Program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6A9CB4-53C0-91B3-7698-7570CF3C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" r="721"/>
          <a:stretch/>
        </p:blipFill>
        <p:spPr>
          <a:xfrm>
            <a:off x="4426085" y="2124561"/>
            <a:ext cx="7526109" cy="3672668"/>
          </a:xfrm>
          <a:prstGeom prst="rect">
            <a:avLst/>
          </a:prstGeom>
        </p:spPr>
      </p:pic>
      <p:pic>
        <p:nvPicPr>
          <p:cNvPr id="13" name="圖片 12" descr="一張含有 美工圖案, 符號, 圖形, 卡通 的圖片&#10;&#10;AI 產生的內容可能不正確。">
            <a:extLst>
              <a:ext uri="{FF2B5EF4-FFF2-40B4-BE49-F238E27FC236}">
                <a16:creationId xmlns:a16="http://schemas.microsoft.com/office/drawing/2014/main" id="{F0D2C622-8370-0124-032A-82DB32E71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01" y="636349"/>
            <a:ext cx="726787" cy="797649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9E592F05-45C7-B876-FBEA-B71ACA1A4654}"/>
              </a:ext>
            </a:extLst>
          </p:cNvPr>
          <p:cNvSpPr txBox="1">
            <a:spLocks/>
          </p:cNvSpPr>
          <p:nvPr/>
        </p:nvSpPr>
        <p:spPr>
          <a:xfrm>
            <a:off x="3844049" y="1082562"/>
            <a:ext cx="2926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Interpreter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3344029-251F-66BD-E2FE-C1536276CDFB}"/>
              </a:ext>
            </a:extLst>
          </p:cNvPr>
          <p:cNvCxnSpPr/>
          <p:nvPr/>
        </p:nvCxnSpPr>
        <p:spPr>
          <a:xfrm flipH="1">
            <a:off x="4006987" y="1423122"/>
            <a:ext cx="23356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14706-58F2-482A-9B90-CC2589DD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E42A3-E435-9CB5-6970-9C190D6E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B5615A-3A04-445B-2CB1-38B7FC4E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03515" cy="33988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3CD356-F5C9-1CDE-2C8A-2E6841598D0E}"/>
              </a:ext>
            </a:extLst>
          </p:cNvPr>
          <p:cNvSpPr/>
          <p:nvPr/>
        </p:nvSpPr>
        <p:spPr>
          <a:xfrm>
            <a:off x="7305471" y="4721417"/>
            <a:ext cx="749030" cy="298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BB046B-C1A6-93B7-033C-2D86F637AC21}"/>
              </a:ext>
            </a:extLst>
          </p:cNvPr>
          <p:cNvSpPr/>
          <p:nvPr/>
        </p:nvSpPr>
        <p:spPr>
          <a:xfrm>
            <a:off x="7305471" y="3914022"/>
            <a:ext cx="2782111" cy="298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6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50FCF-4D4D-05D5-D2EA-87CB574E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93B15DB-9335-BBF0-B218-4F621A47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78" y="17076"/>
            <a:ext cx="11528828" cy="1325563"/>
          </a:xfrm>
        </p:spPr>
        <p:txBody>
          <a:bodyPr/>
          <a:lstStyle/>
          <a:p>
            <a:r>
              <a:rPr lang="en-US" altLang="zh-TW" dirty="0"/>
              <a:t>Talk to PC	</a:t>
            </a:r>
            <a:r>
              <a:rPr lang="en-US" altLang="zh-TW" sz="3600" dirty="0">
                <a:latin typeface="+mn-lt"/>
              </a:rPr>
              <a:t>windows:</a:t>
            </a:r>
            <a:r>
              <a:rPr lang="zh-TW" altLang="en-US" sz="3600" dirty="0">
                <a:latin typeface="+mn-lt"/>
              </a:rPr>
              <a:t> </a:t>
            </a:r>
            <a:r>
              <a:rPr lang="en-US" altLang="zh-TW" sz="3600" dirty="0">
                <a:latin typeface="+mn-lt"/>
              </a:rPr>
              <a:t>CMD / macOS: Terminal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D20B38-03CD-4BF8-48C3-C9BD76F6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8" y="969257"/>
            <a:ext cx="10334161" cy="1985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F09BEA5-81F4-EA44-8D97-8AD76519EC9C}"/>
              </a:ext>
            </a:extLst>
          </p:cNvPr>
          <p:cNvSpPr/>
          <p:nvPr/>
        </p:nvSpPr>
        <p:spPr>
          <a:xfrm>
            <a:off x="747478" y="1843945"/>
            <a:ext cx="2323289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4">
            <a:extLst>
              <a:ext uri="{FF2B5EF4-FFF2-40B4-BE49-F238E27FC236}">
                <a16:creationId xmlns:a16="http://schemas.microsoft.com/office/drawing/2014/main" id="{09381942-BF08-B3F7-DC00-79A38E8C3396}"/>
              </a:ext>
            </a:extLst>
          </p:cNvPr>
          <p:cNvSpPr txBox="1">
            <a:spLocks/>
          </p:cNvSpPr>
          <p:nvPr/>
        </p:nvSpPr>
        <p:spPr>
          <a:xfrm>
            <a:off x="747478" y="2954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Check Pythons	</a:t>
            </a:r>
            <a:r>
              <a:rPr lang="en-US" altLang="zh-TW" sz="3600" dirty="0">
                <a:solidFill>
                  <a:srgbClr val="FF0000"/>
                </a:solidFill>
              </a:rPr>
              <a:t>macOS: which –a python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40EEB67-E97C-ABA4-5174-A7097F32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8" y="3906713"/>
            <a:ext cx="8188908" cy="15699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0165888-3FF7-981F-DAD7-95F8848767C8}"/>
              </a:ext>
            </a:extLst>
          </p:cNvPr>
          <p:cNvSpPr/>
          <p:nvPr/>
        </p:nvSpPr>
        <p:spPr>
          <a:xfrm>
            <a:off x="2525126" y="3906713"/>
            <a:ext cx="886840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F13C60-DF3B-7A96-C265-9435CB9A725C}"/>
              </a:ext>
            </a:extLst>
          </p:cNvPr>
          <p:cNvSpPr/>
          <p:nvPr/>
        </p:nvSpPr>
        <p:spPr>
          <a:xfrm>
            <a:off x="2627347" y="4566424"/>
            <a:ext cx="1565274" cy="355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5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69BFB-61E9-D1AB-5732-B02E14D0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3C7281-7A40-DD6C-581B-23D3DD4C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78" y="17076"/>
            <a:ext cx="11528828" cy="1325563"/>
          </a:xfrm>
        </p:spPr>
        <p:txBody>
          <a:bodyPr/>
          <a:lstStyle/>
          <a:p>
            <a:r>
              <a:rPr lang="en-US" altLang="zh-TW" dirty="0"/>
              <a:t>Talk to PC	</a:t>
            </a:r>
            <a:r>
              <a:rPr lang="en-US" altLang="zh-TW" sz="3600" dirty="0">
                <a:latin typeface="+mn-lt"/>
              </a:rPr>
              <a:t>windows:</a:t>
            </a:r>
            <a:r>
              <a:rPr lang="zh-TW" altLang="en-US" sz="3600" dirty="0">
                <a:latin typeface="+mn-lt"/>
              </a:rPr>
              <a:t> </a:t>
            </a:r>
            <a:r>
              <a:rPr lang="en-US" altLang="zh-TW" sz="3600" dirty="0">
                <a:latin typeface="+mn-lt"/>
              </a:rPr>
              <a:t>CMD / macOS: Terminal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B019D2E-C8E8-2BBE-E036-A3D83B14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8" y="969257"/>
            <a:ext cx="10334161" cy="1985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279D135-917B-DBDC-B880-D76804E95D70}"/>
              </a:ext>
            </a:extLst>
          </p:cNvPr>
          <p:cNvSpPr/>
          <p:nvPr/>
        </p:nvSpPr>
        <p:spPr>
          <a:xfrm>
            <a:off x="747478" y="1843945"/>
            <a:ext cx="2323289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4">
            <a:extLst>
              <a:ext uri="{FF2B5EF4-FFF2-40B4-BE49-F238E27FC236}">
                <a16:creationId xmlns:a16="http://schemas.microsoft.com/office/drawing/2014/main" id="{85DFB9D8-3708-08A2-3592-576EF6D925BD}"/>
              </a:ext>
            </a:extLst>
          </p:cNvPr>
          <p:cNvSpPr txBox="1">
            <a:spLocks/>
          </p:cNvSpPr>
          <p:nvPr/>
        </p:nvSpPr>
        <p:spPr>
          <a:xfrm>
            <a:off x="747478" y="2954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/>
              <a:t>No Python	</a:t>
            </a:r>
            <a:r>
              <a:rPr lang="en-US" altLang="zh-TW" sz="3600" dirty="0">
                <a:solidFill>
                  <a:srgbClr val="FF0000"/>
                </a:solidFill>
              </a:rPr>
              <a:t>macOS: which –a python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D2F75F1-2700-C616-551F-3C394622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8" y="3906713"/>
            <a:ext cx="8188908" cy="156995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6A9FE32-0487-089E-67CE-FC68F91AA855}"/>
              </a:ext>
            </a:extLst>
          </p:cNvPr>
          <p:cNvSpPr/>
          <p:nvPr/>
        </p:nvSpPr>
        <p:spPr>
          <a:xfrm>
            <a:off x="2525126" y="3906713"/>
            <a:ext cx="886840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78777F-2A07-9D7E-C6D1-5AA912693341}"/>
              </a:ext>
            </a:extLst>
          </p:cNvPr>
          <p:cNvSpPr/>
          <p:nvPr/>
        </p:nvSpPr>
        <p:spPr>
          <a:xfrm>
            <a:off x="2627347" y="4566424"/>
            <a:ext cx="1565274" cy="355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 descr="一張含有 文字, 字型, 螢幕擷取畫面, 黑色 的圖片&#10;&#10;AI 產生的內容可能不正確。">
            <a:extLst>
              <a:ext uri="{FF2B5EF4-FFF2-40B4-BE49-F238E27FC236}">
                <a16:creationId xmlns:a16="http://schemas.microsoft.com/office/drawing/2014/main" id="{6C8445A0-CD44-6DC8-306D-E9075A89D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2" y="3861366"/>
            <a:ext cx="8201960" cy="23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3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4593D-E304-BA00-728A-8FAA45242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48A074-BAFF-9C25-30F0-816EF24A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Interpreter</a:t>
            </a:r>
            <a:endParaRPr lang="zh-TW" altLang="en-US" dirty="0"/>
          </a:p>
        </p:txBody>
      </p:sp>
      <p:pic>
        <p:nvPicPr>
          <p:cNvPr id="4" name="圖片 3" descr="一張含有 美工圖案, 符號, 圖形, 卡通 的圖片&#10;&#10;AI 產生的內容可能不正確。">
            <a:extLst>
              <a:ext uri="{FF2B5EF4-FFF2-40B4-BE49-F238E27FC236}">
                <a16:creationId xmlns:a16="http://schemas.microsoft.com/office/drawing/2014/main" id="{0B62125C-C660-19B3-501F-4F3BA79EE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62" y="5796711"/>
            <a:ext cx="550423" cy="6040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92A8F2D-43B9-6833-B24E-5376E15F1BAB}"/>
              </a:ext>
            </a:extLst>
          </p:cNvPr>
          <p:cNvSpPr txBox="1"/>
          <p:nvPr/>
        </p:nvSpPr>
        <p:spPr>
          <a:xfrm>
            <a:off x="8653564" y="5889375"/>
            <a:ext cx="3888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https://www.python.org/downloads/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CDFE9B3-02AB-8407-B259-5EF8C834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2384"/>
            <a:ext cx="10602455" cy="417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2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94EB8-FC10-E73D-E763-EE4271019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7273A-08E9-9F28-FB84-EDE539E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Interpreter</a:t>
            </a:r>
            <a:endParaRPr lang="zh-TW" altLang="en-US" dirty="0"/>
          </a:p>
        </p:txBody>
      </p:sp>
      <p:pic>
        <p:nvPicPr>
          <p:cNvPr id="4" name="圖片 3" descr="一張含有 美工圖案, 符號, 圖形, 卡通 的圖片&#10;&#10;AI 產生的內容可能不正確。">
            <a:extLst>
              <a:ext uri="{FF2B5EF4-FFF2-40B4-BE49-F238E27FC236}">
                <a16:creationId xmlns:a16="http://schemas.microsoft.com/office/drawing/2014/main" id="{BECE964F-15F8-E7AA-9CA9-02F3B9D74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62" y="5796711"/>
            <a:ext cx="550423" cy="6040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28672F-C073-D01B-0461-D7C98FE3A1AA}"/>
              </a:ext>
            </a:extLst>
          </p:cNvPr>
          <p:cNvSpPr txBox="1"/>
          <p:nvPr/>
        </p:nvSpPr>
        <p:spPr>
          <a:xfrm>
            <a:off x="8653564" y="5889375"/>
            <a:ext cx="3888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https://www.python.org/downloads/</a:t>
            </a:r>
          </a:p>
        </p:txBody>
      </p:sp>
      <p:pic>
        <p:nvPicPr>
          <p:cNvPr id="5" name="圖片 4" descr="一張含有 文字, 螢幕擷取畫面, 軟體, 作業系統 的圖片&#10;&#10;AI 產生的內容可能不正確。">
            <a:extLst>
              <a:ext uri="{FF2B5EF4-FFF2-40B4-BE49-F238E27FC236}">
                <a16:creationId xmlns:a16="http://schemas.microsoft.com/office/drawing/2014/main" id="{B1F6FF63-5520-CEC9-802F-F69C7934C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3121"/>
            <a:ext cx="6969369" cy="430273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E9AD00C-B128-A2A7-E673-21FBF645B9C0}"/>
              </a:ext>
            </a:extLst>
          </p:cNvPr>
          <p:cNvSpPr/>
          <p:nvPr/>
        </p:nvSpPr>
        <p:spPr>
          <a:xfrm>
            <a:off x="2723423" y="5305851"/>
            <a:ext cx="2782111" cy="298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780A28-2F2A-485D-1BF5-36B00B79C63B}"/>
              </a:ext>
            </a:extLst>
          </p:cNvPr>
          <p:cNvSpPr txBox="1"/>
          <p:nvPr/>
        </p:nvSpPr>
        <p:spPr>
          <a:xfrm>
            <a:off x="2369496" y="5224045"/>
            <a:ext cx="101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V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8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B6630-956A-40E8-623C-1ACAF4C1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E2BBDA5-B7B2-1448-8D99-317243DB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78" y="17076"/>
            <a:ext cx="11528828" cy="1325563"/>
          </a:xfrm>
        </p:spPr>
        <p:txBody>
          <a:bodyPr/>
          <a:lstStyle/>
          <a:p>
            <a:r>
              <a:rPr lang="en-US" altLang="zh-TW" dirty="0"/>
              <a:t>Talk to Python	</a:t>
            </a:r>
            <a:r>
              <a:rPr lang="en-US" altLang="zh-TW" sz="3600" dirty="0">
                <a:latin typeface="+mn-lt"/>
              </a:rPr>
              <a:t>windows:</a:t>
            </a:r>
            <a:r>
              <a:rPr lang="zh-TW" altLang="en-US" sz="3600" dirty="0">
                <a:latin typeface="+mn-lt"/>
              </a:rPr>
              <a:t> </a:t>
            </a:r>
            <a:r>
              <a:rPr lang="en-US" altLang="zh-TW" sz="3600" dirty="0">
                <a:latin typeface="+mn-lt"/>
              </a:rPr>
              <a:t>CMD / macOS: Terminal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28F5DB-ABEA-3C36-03A6-055BDFBA3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4" y="1052719"/>
            <a:ext cx="11799652" cy="18985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C9F0E57-EC48-C633-8D9A-397CD206CBC6}"/>
              </a:ext>
            </a:extLst>
          </p:cNvPr>
          <p:cNvSpPr/>
          <p:nvPr/>
        </p:nvSpPr>
        <p:spPr>
          <a:xfrm>
            <a:off x="1963437" y="1188862"/>
            <a:ext cx="886768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A31F17-F7EF-8880-E26F-FD2557477C9A}"/>
              </a:ext>
            </a:extLst>
          </p:cNvPr>
          <p:cNvSpPr/>
          <p:nvPr/>
        </p:nvSpPr>
        <p:spPr>
          <a:xfrm>
            <a:off x="578866" y="2283937"/>
            <a:ext cx="2553440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015DC3-1CD4-9ED0-5138-03FEB88C3D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" r="721"/>
          <a:stretch/>
        </p:blipFill>
        <p:spPr>
          <a:xfrm>
            <a:off x="196174" y="3087430"/>
            <a:ext cx="7526109" cy="3672668"/>
          </a:xfrm>
          <a:prstGeom prst="rect">
            <a:avLst/>
          </a:prstGeom>
        </p:spPr>
      </p:pic>
      <p:sp>
        <p:nvSpPr>
          <p:cNvPr id="7" name="標題 4">
            <a:extLst>
              <a:ext uri="{FF2B5EF4-FFF2-40B4-BE49-F238E27FC236}">
                <a16:creationId xmlns:a16="http://schemas.microsoft.com/office/drawing/2014/main" id="{CC86486E-CC79-A80E-942B-605DB46D2A60}"/>
              </a:ext>
            </a:extLst>
          </p:cNvPr>
          <p:cNvSpPr txBox="1">
            <a:spLocks/>
          </p:cNvSpPr>
          <p:nvPr/>
        </p:nvSpPr>
        <p:spPr>
          <a:xfrm>
            <a:off x="8970382" y="3087430"/>
            <a:ext cx="2221079" cy="497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>
                <a:latin typeface="+mn-lt"/>
              </a:rPr>
              <a:t>Editor</a:t>
            </a:r>
            <a:endParaRPr lang="zh-TW" altLang="en-US" sz="2800" dirty="0">
              <a:latin typeface="+mn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5C593E-D938-5EC9-426F-822F7E37228A}"/>
              </a:ext>
            </a:extLst>
          </p:cNvPr>
          <p:cNvSpPr txBox="1"/>
          <p:nvPr/>
        </p:nvSpPr>
        <p:spPr>
          <a:xfrm>
            <a:off x="7012215" y="3429000"/>
            <a:ext cx="613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altLang="zh-TW" dirty="0"/>
              <a:t>write &amp; edit Python code</a:t>
            </a:r>
            <a:endParaRPr lang="zh-TW" altLang="en-US" dirty="0"/>
          </a:p>
        </p:txBody>
      </p:sp>
      <p:pic>
        <p:nvPicPr>
          <p:cNvPr id="12" name="圖片 11" descr="一張含有 圖形, 書寫工具, 鋼筆, 設計 的圖片&#10;&#10;AI 產生的內容可能不正確。">
            <a:extLst>
              <a:ext uri="{FF2B5EF4-FFF2-40B4-BE49-F238E27FC236}">
                <a16:creationId xmlns:a16="http://schemas.microsoft.com/office/drawing/2014/main" id="{BE133DBB-A4A0-82C6-E5B9-85F38403F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334" y="3793300"/>
            <a:ext cx="2101173" cy="25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3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166</Words>
  <Application>Microsoft Office PowerPoint</Application>
  <PresentationFormat>寬螢幕</PresentationFormat>
  <Paragraphs>29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佈景主題</vt:lpstr>
      <vt:lpstr>Python Workshop #1</vt:lpstr>
      <vt:lpstr>Purpose</vt:lpstr>
      <vt:lpstr>Machine Code</vt:lpstr>
      <vt:lpstr>Interpreter</vt:lpstr>
      <vt:lpstr>Talk to PC windows: CMD / macOS: Terminal</vt:lpstr>
      <vt:lpstr>Talk to PC windows: CMD / macOS: Terminal</vt:lpstr>
      <vt:lpstr>Python Interpreter</vt:lpstr>
      <vt:lpstr>Python Interpreter</vt:lpstr>
      <vt:lpstr>Talk to Python windows: CMD / macOS: Terminal</vt:lpstr>
      <vt:lpstr>Python IDE</vt:lpstr>
      <vt:lpstr>Python Sandbox  if you cannot install an IDE</vt:lpstr>
      <vt:lpstr>Machine Code</vt:lpstr>
      <vt:lpstr>Run!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81</cp:revision>
  <dcterms:created xsi:type="dcterms:W3CDTF">2025-02-24T06:19:24Z</dcterms:created>
  <dcterms:modified xsi:type="dcterms:W3CDTF">2025-02-24T08:07:26Z</dcterms:modified>
</cp:coreProperties>
</file>