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92" r:id="rId4"/>
    <p:sldId id="295" r:id="rId5"/>
    <p:sldId id="293" r:id="rId6"/>
    <p:sldId id="294" r:id="rId7"/>
    <p:sldId id="303" r:id="rId8"/>
    <p:sldId id="305" r:id="rId9"/>
    <p:sldId id="309" r:id="rId10"/>
    <p:sldId id="304" r:id="rId11"/>
    <p:sldId id="301" r:id="rId12"/>
    <p:sldId id="277" r:id="rId13"/>
    <p:sldId id="302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05A03-EC0B-2E3E-EC46-49AEBD70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B29327-A122-B268-BE1A-5A0DACBA6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F149CD-2988-F0D4-FCDC-08EC6704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54FE5-A93D-A0F8-BB31-2AA6B75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6273B-4A8C-716D-D704-2540260D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9C054-D1A4-53AF-9455-3AD0F1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FC9B9D-14BD-7ED7-174B-172B52EA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E59F5-1FC8-A466-90A9-75FFC8E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09BB5-4F81-1901-4D5A-7B285CB7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32D4B-1631-2378-C7C7-61BF49BB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9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2FCD8B-4488-D9E4-F136-A25A01008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4A8C1A-A3A6-08D8-73BC-34857A447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8018C-5474-B850-2623-3FF921A5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9A211-DF79-967C-FD7C-9DC01AC6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B1ECF-5E6D-2CE2-72B2-4702EE65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5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04385-03AF-CD5C-9D1C-8EFAF142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24102-1720-B83E-A962-5F6630C3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F1FFE-35B4-87A1-FAF7-F7318720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30E8B6-C66F-7176-70A4-BDE29178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916661-19D7-F115-F4E6-ED0C99B5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F5561-F904-61DF-33D7-53A4BBC6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BD515C-6558-11F4-4F7D-EB090E3B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0E9AAE-C0F5-F746-CFF5-9DA2F4F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BBE97-0C23-289D-1C1B-788DDFF1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C562A-5A08-7328-CC9B-F99DAE2F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05694-5B28-BE7B-20E6-168E2C6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D2DB9-54BB-6A4F-3A3C-9738B404C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E0E5FF-1BC9-C03E-C6D7-37E37AED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2001F-7EA7-D0A8-5340-77F491B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A7ECF8-6512-EBE8-70E8-D92EB0EA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FA7823-1125-4B19-82D6-8C46F6F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B23A5-6FDB-AAEF-FD3A-8BF4DEA7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F02733-2106-D58B-02B2-BA9ACE6B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8461A-8CC6-0AB9-E184-F4862D9D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0EC4DE-F028-215E-D2FE-D5F74BA25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7D828D-FF01-5DC0-69C8-6765CB66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20451F-7B08-5A9B-B3E5-B755CE91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7E3F0B-0D31-700A-5EC2-16340CB3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D3A4EC-E1AA-F644-3056-0D137F32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94246-BCEE-9F48-7B67-16E8491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91EB11-4B0F-79FF-38DE-B19FB7F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CF2A40-36D4-700C-B235-BDEF915F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065B6A-3563-19B3-A752-74B2C82F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F7A16A-CAAD-1C73-01DA-0ACD998F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3D76BB-7FA2-5BE0-7203-FAF5F05F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7606F9-F5F4-17FC-CEB2-0D846FD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D2D61-5E17-1E8D-DA43-D4E8D6D4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27B26-3EBB-253F-8F83-45D14917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E9654D-8A24-3CC0-2665-33DA6A8C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E32A4C-91F6-C7F3-A11A-4A139C46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265C85-CEB2-0230-CD8B-A6833F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4CFFF-C15C-0032-11C2-05666DC3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44427-4E3A-FFE9-E708-4DE120B9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3F1DFD-2E75-06F4-C341-47FF6206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0523A2-FE0E-B82D-C4A9-F3AAA490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3E4D86-4416-C110-B743-756D2E4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369D46-704E-A3D3-9507-3D47450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29A7A0-D199-0383-50FD-A0E1400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4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BEB7E1-CCA0-4037-C4F3-EACA5E2D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64696B-F6F6-423C-954B-73982078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5F2C9-D382-5B19-4E61-41AD9DCEB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7F4D9-5555-F534-18CB-73FB15C1A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714F5-3C87-8544-967C-CFF975B6B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#5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1524000" y="6399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NYCU 25SS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559B-7806-435C-FF8D-7412A6F9A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37B39E-3006-E2DB-5F6A-EC5F72CE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A20D90-5C54-ABF7-FBE5-5F1F23BF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25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7719-0406-06C9-6C6C-2433343F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E0B4885-A46A-BBFA-2FC2-F7F00AA68278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Structure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A8C816-5777-AC30-CDB2-E8F3348EA5B5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2C8BEC-F8EF-5303-0BDA-433600CAF0E5}"/>
              </a:ext>
            </a:extLst>
          </p:cNvPr>
          <p:cNvSpPr txBox="1"/>
          <p:nvPr/>
        </p:nvSpPr>
        <p:spPr>
          <a:xfrm>
            <a:off x="315215" y="4787732"/>
            <a:ext cx="406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Check with  </a:t>
            </a:r>
            <a:r>
              <a:rPr lang="en-US" altLang="zh-TW" sz="2400" b="1" dirty="0">
                <a:solidFill>
                  <a:srgbClr val="FF0000"/>
                </a:solidFill>
              </a:rPr>
              <a:t>type( )</a:t>
            </a:r>
          </a:p>
          <a:p>
            <a:r>
              <a:rPr lang="en-US" altLang="zh-TW" sz="2400" b="1" dirty="0"/>
              <a:t>See return with </a:t>
            </a:r>
            <a:r>
              <a:rPr lang="en-US" altLang="zh-TW" sz="2400" b="1" dirty="0">
                <a:solidFill>
                  <a:srgbClr val="FF0000"/>
                </a:solidFill>
              </a:rPr>
              <a:t>print( 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BC139D-0BC4-D40A-2DA5-4859095C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" y="1229678"/>
            <a:ext cx="11184346" cy="34349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C8A3FA-6159-022F-5516-091291ED5794}"/>
              </a:ext>
            </a:extLst>
          </p:cNvPr>
          <p:cNvSpPr txBox="1"/>
          <p:nvPr/>
        </p:nvSpPr>
        <p:spPr>
          <a:xfrm>
            <a:off x="609598" y="2414737"/>
            <a:ext cx="10972800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61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99F-DD9B-1880-CC1A-19DC18B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FAE83-94D6-D78B-FEDC-59FB5788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PyLab</a:t>
            </a:r>
            <a:r>
              <a:rPr lang="en-US" altLang="zh-TW" dirty="0">
                <a:latin typeface="Arial Black" panose="020B0A04020102020204" pitchFamily="34" charset="0"/>
              </a:rPr>
              <a:t> #5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B26DBE-1984-CB15-D42C-226C3220F40B}"/>
              </a:ext>
            </a:extLst>
          </p:cNvPr>
          <p:cNvSpPr txBox="1"/>
          <p:nvPr/>
        </p:nvSpPr>
        <p:spPr>
          <a:xfrm>
            <a:off x="0" y="6488668"/>
            <a:ext cx="58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Possible ref. https://medium.com/@virginiakm1988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5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1CE0-1464-5BE6-2176-62DEFFA3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2D4446-8C4E-131D-0B40-E5448F988E3F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TO-DO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E5608B-2A7E-8697-F031-0C5859AA11BB}"/>
              </a:ext>
            </a:extLst>
          </p:cNvPr>
          <p:cNvSpPr txBox="1"/>
          <p:nvPr/>
        </p:nvSpPr>
        <p:spPr>
          <a:xfrm>
            <a:off x="969519" y="1823457"/>
            <a:ext cx="10252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400" b="1" dirty="0"/>
              <a:t>read file </a:t>
            </a:r>
            <a:r>
              <a:rPr lang="en-US" altLang="zh-TW" sz="800" b="1" dirty="0"/>
              <a:t>https://medium.com/ccclub/ccclub-python-for-beginners-tutorial-bf0648108581</a:t>
            </a:r>
          </a:p>
          <a:p>
            <a:pPr marL="742950" indent="-742950">
              <a:buAutoNum type="arabicPeriod"/>
            </a:pPr>
            <a:r>
              <a:rPr lang="en-US" altLang="zh-TW" sz="4400" b="1" dirty="0"/>
              <a:t>loop	 </a:t>
            </a:r>
            <a:r>
              <a:rPr lang="en-US" altLang="zh-TW" sz="800" b="1" dirty="0"/>
              <a:t>https://medium.com/ccclub/ccclub-python-for-beginners-tutorial-11ed5d300d3d</a:t>
            </a:r>
            <a:endParaRPr lang="zh-TW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48574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FAC59-01D9-545A-E241-00D25068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7D637-E5EE-B7CF-98BF-494B92CCB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#5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E2B69-3D10-4A85-4945-6353EDDB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AAA6E7-E6D8-E2C7-3E2B-044E8948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5"/>
            <a:ext cx="10515600" cy="1325563"/>
          </a:xfrm>
        </p:spPr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4B8DF6-DA80-8A0B-CBA7-8E95E5C69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98858"/>
            <a:ext cx="112646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撰寫一個 Python 程式，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使用者密碼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kumimoji="0" lang="en-US" altLang="zh-TW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，並檢查是否符合以下規則：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至少 8 個字元。</a:t>
            </a:r>
            <a:b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個字元。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至少包含一個數字（0-9）。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密碼不能以 !、@、#、$ 這些符號結尾。 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若密碼符合所有規則，顯示「密碼強度合格！」；否則，顯示適當的錯誤訊息。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有一個以上的違規，要都提示到</a:t>
            </a:r>
            <a:b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排除三個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以上連續數字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(123,345…)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76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A6C79-FB0C-EF3E-673D-FEFF5DBC8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DAFFAF6-D302-17F6-4AD3-C3C5D42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5"/>
            <a:ext cx="10515600" cy="1325563"/>
          </a:xfrm>
        </p:spPr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A97BC3B-5629-E79D-6249-1747A0C8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98858"/>
            <a:ext cx="95718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作業給定一個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HW#5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.zip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，解壓縮後，裡面含有兩個目錄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password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中放有要讀取的五個檔案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請在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src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中新增一個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group_name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&gt;_password.py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自動依序讀取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password_xx.json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檔案中密碼的進行檢查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！！！不可以更動檔案位置！！！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24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3B13-6506-2FF0-9C86-DB0709EA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C6BBE-D09F-CA2C-2E6B-E891FF2B9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9BC1-E798-DDA5-A2D3-E27F4A276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1C502C-27FE-E691-64F5-153F567A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C9BBDE-AA16-315F-8C86-DCF0B18F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51" y="1690688"/>
            <a:ext cx="112646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撰寫一個 Python 程式，讓使用者輸入密碼，並檢查是否符合以下規則：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至少 8 個字元。</a:t>
            </a:r>
            <a:b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個字元。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至少包含一個數字（0-9）。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密碼不能以 !、@、#、$ 這些符號結尾。 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若密碼符合所有規則，顯示「密碼強度合格！」；否則，顯示適當的錯誤訊息。</a:t>
            </a:r>
          </a:p>
        </p:txBody>
      </p:sp>
    </p:spTree>
    <p:extLst>
      <p:ext uri="{BB962C8B-B14F-4D97-AF65-F5344CB8AC3E}">
        <p14:creationId xmlns:p14="http://schemas.microsoft.com/office/powerpoint/2010/main" val="408381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A87AF-B6AA-F624-29E0-3BA7CD0B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FBB585-3439-2ED0-8B22-7FAAE467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3DA7B2-A2E4-7824-0679-DCC72446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449766" cy="4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B7BE3-E2C4-B2A5-E5A1-C274061C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38A6A9-0C15-8863-46AB-673D1ACC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99A70A-08DE-FDEA-11AF-2E5CB296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9131"/>
            <a:ext cx="441659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input:hi123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密碼長度至少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個字元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input:1srgsrg23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input:abcdefghi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密碼須包含至少一個數字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input:Password9@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密碼不能以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!, @, #, $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結尾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input:Hello123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Valid Password</a:t>
            </a: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2F5D-1499-31ED-0ADA-128893A46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245701-F74F-623C-DA56-5CE97A3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FFE451E-7A53-64EF-B7CE-888139FF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2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23C06-FF24-640A-E914-E28905BCC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F0A771-E6D9-75D4-9F91-56F5BE3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2CD495-14A1-E7D6-BD9A-DAA2CBE8C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353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15483-5749-2B57-94DE-291ABDFF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C5D846D-BFA6-5B23-0F26-AD9E5A62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44219-1A90-937E-43E5-98DC44C9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FFEBA8-38E0-EB82-F715-A24D18FA1FD5}"/>
              </a:ext>
            </a:extLst>
          </p:cNvPr>
          <p:cNvSpPr txBox="1"/>
          <p:nvPr/>
        </p:nvSpPr>
        <p:spPr>
          <a:xfrm>
            <a:off x="838200" y="3784059"/>
            <a:ext cx="7441659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</a:rPr>
              <a:t>HOW? Pattern</a:t>
            </a:r>
            <a:r>
              <a:rPr lang="zh-TW" altLang="en-US" sz="8000" b="1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9649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5D5B-7856-6B0C-4E98-A8C7D1A19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BE9E22A-6C18-F4C1-325D-3868F607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799F84-96A0-B5D3-26FC-2B2935EF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23" y="1183102"/>
            <a:ext cx="59298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(123,345…)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2345”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“1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2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345”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[n+1]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[n+1] ==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[n]+1 ?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2A6C7E-EEA3-37E7-2DDC-5BF075A50118}"/>
              </a:ext>
            </a:extLst>
          </p:cNvPr>
          <p:cNvSpPr txBox="1"/>
          <p:nvPr/>
        </p:nvSpPr>
        <p:spPr>
          <a:xfrm>
            <a:off x="740923" y="3910519"/>
            <a:ext cx="7441659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</a:rPr>
              <a:t>HOW? Pattern</a:t>
            </a:r>
            <a:r>
              <a:rPr lang="zh-TW" altLang="en-US" sz="8000" b="1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121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629</Words>
  <Application>Microsoft Office PowerPoint</Application>
  <PresentationFormat>寬螢幕</PresentationFormat>
  <Paragraphs>57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Aptos</vt:lpstr>
      <vt:lpstr>Aptos Display</vt:lpstr>
      <vt:lpstr>Arial</vt:lpstr>
      <vt:lpstr>Arial Black</vt:lpstr>
      <vt:lpstr>Office 佈景主題</vt:lpstr>
      <vt:lpstr>Python Workshop #5</vt:lpstr>
      <vt:lpstr>HW #4</vt:lpstr>
      <vt:lpstr>Spec</vt:lpstr>
      <vt:lpstr>format</vt:lpstr>
      <vt:lpstr>Example</vt:lpstr>
      <vt:lpstr>Extension</vt:lpstr>
      <vt:lpstr>Extension</vt:lpstr>
      <vt:lpstr>Extension</vt:lpstr>
      <vt:lpstr>Extension</vt:lpstr>
      <vt:lpstr>Extension</vt:lpstr>
      <vt:lpstr>PowerPoint 簡報</vt:lpstr>
      <vt:lpstr>PyLab #5</vt:lpstr>
      <vt:lpstr>PowerPoint 簡報</vt:lpstr>
      <vt:lpstr>HW #5</vt:lpstr>
      <vt:lpstr>Spec</vt:lpstr>
      <vt:lpstr>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78</cp:revision>
  <dcterms:created xsi:type="dcterms:W3CDTF">2025-03-26T01:21:38Z</dcterms:created>
  <dcterms:modified xsi:type="dcterms:W3CDTF">2025-03-26T01:59:10Z</dcterms:modified>
</cp:coreProperties>
</file>