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64" r:id="rId4"/>
    <p:sldId id="257" r:id="rId5"/>
    <p:sldId id="258" r:id="rId6"/>
    <p:sldId id="263" r:id="rId7"/>
    <p:sldId id="289" r:id="rId8"/>
    <p:sldId id="291" r:id="rId9"/>
    <p:sldId id="292" r:id="rId10"/>
    <p:sldId id="294" r:id="rId11"/>
    <p:sldId id="29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BB2E6-0947-5A37-622D-E64236BA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BE4A5A-7EE4-8797-9B0A-07B46AAA2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D45FFC-F79C-DDDF-F2A4-657C1779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A5010-7C54-275F-0BDB-C8B988B0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31159A-4CD3-5DE7-ED28-673EE950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3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5A8E7-57D5-5FD2-CFB1-7BA070ED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3FACDF-0CB4-02A9-3DBC-E55F04978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91A9C7-27AA-E561-22C1-2C3E8203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B8948-917B-CD57-89C0-10FBC3AA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29F1A-632C-F3A6-01AD-AC4E7B77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3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9843DD-FAC5-77B4-DDB5-DF623046A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424685-B6F8-DC8B-3D97-8F055B48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6456B6-65E4-E42A-A768-D429ED95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DA0AE9-3C53-6E6F-7AA5-65BB7750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690098-0631-2258-BB55-FBAC63BD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6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71228-50CA-C1B6-F0C3-76A55481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1670F0-6460-1020-FFFB-22B3AFF8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87833D-FBD0-829F-CDF1-E9A27465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D76144-2B31-C93C-FE93-1218CC76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6E57D3-969E-B6C1-75FE-BD7A8122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49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14830-BC8F-86E9-7169-468BC5EE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9CAF90-9384-8682-C536-9AF1B5BF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14BC8-18F6-8627-3832-EFBB24ED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90DF1A-D1BB-8676-7ED5-BE5A7140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078F4-49DB-7C48-702A-DB980C15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88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48568-7525-4FDD-CB6E-D89005DB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AD30F-45FA-DAA5-4FAF-DEE7C0EC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878C5-8F1A-5BDB-E6A3-5F0A6F371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20FE6E-2298-CA51-3408-1CB8770B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D7BA60-1BC3-F1C6-66C5-02103CDA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211407-9D69-1260-441C-31943AE0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11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8ED7E-9784-AE93-D906-080BBC6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E28D98-62D7-2D1B-8E8A-DA309E3FE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65910B-EB65-BEEB-0871-830CCCCF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8D5299-AA89-4309-F73A-F6CE84EB1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A8C40D-66B8-534F-753A-CE513B769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04B51C-53B7-61FC-4AB3-10D8E109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F84177-F9D6-CA7B-830C-6EA341E5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A07A72-9B14-8C70-67DB-123BFD10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6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B0B1B-0E58-498E-7C7E-79EB188D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0C6150-1836-BCD9-FD42-D37C14B3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168BFE-0D9A-6F8A-C2BF-94582E3C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CA921A-8B05-BA8E-92C6-BB374358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01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0679D0-C27D-5742-5A0A-BDF207D1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8D0DAF-17E7-BF35-6392-24797C20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370216-0050-41CF-1208-8B16B36F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00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6722F-E412-9B80-42FE-E994A409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AD0EBE-2552-0693-F470-7567A08C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3C3CB5-747E-0741-4623-D60F5D1D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4B2B79-9EA2-C634-25AE-98FFA503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1E1DB7-6555-F6FB-FEFF-72547131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8D5DFA-833A-B0FD-69C6-F4A7FE25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3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205D9-97B8-7E79-BD32-23C175FC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6D82BE-3D17-0B96-A097-C39BDBF6E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81015B-0220-9EBC-F3FE-10A0E1DE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5B9330-41FB-E240-5268-E7A1FA08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06652B-0849-11AD-1CAA-D1EB0C02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9D99C3-2379-99DA-D58E-8225B187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87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B65578-A27F-6604-F174-D5F662DA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FBA761-FAFC-425D-CD15-8A4239027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41EC51-B8CA-2416-2F94-6D0403DF0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9AC40-0881-4C0D-9126-5E64538D4E1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40FF56-8766-88E4-4E69-7FE783A90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62A0A7-1372-5400-61AA-588891379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49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#8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52685DC-BD47-31DF-A859-50C10522610D}"/>
              </a:ext>
            </a:extLst>
          </p:cNvPr>
          <p:cNvSpPr txBox="1">
            <a:spLocks/>
          </p:cNvSpPr>
          <p:nvPr/>
        </p:nvSpPr>
        <p:spPr>
          <a:xfrm>
            <a:off x="2667000" y="5656566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NYCU 25SS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3F673-2A5E-4867-85EE-5DD9B7D62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E585-ADA4-32BE-159B-73529F00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注意！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80F4-C521-41FB-2A48-F8BA6F95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&lt;name&gt;_date.py </a:t>
            </a:r>
            <a:r>
              <a:rPr lang="zh-TW" altLang="en-US" dirty="0"/>
              <a:t>在 </a:t>
            </a:r>
            <a:r>
              <a:rPr lang="en-US" altLang="zh-TW" dirty="0" err="1"/>
              <a:t>src</a:t>
            </a:r>
            <a:r>
              <a:rPr lang="zh-TW" altLang="en-US" dirty="0"/>
              <a:t>，請</a:t>
            </a:r>
            <a:r>
              <a:rPr lang="en-US" altLang="zh-TW" dirty="0"/>
              <a:t>”</a:t>
            </a:r>
            <a:r>
              <a:rPr lang="zh-TW" altLang="en-US" dirty="0"/>
              <a:t>直接</a:t>
            </a:r>
            <a:r>
              <a:rPr lang="en-US" altLang="zh-TW" dirty="0"/>
              <a:t>”</a:t>
            </a:r>
            <a:r>
              <a:rPr lang="zh-TW" altLang="en-US" dirty="0"/>
              <a:t>編輯。</a:t>
            </a:r>
            <a:endParaRPr lang="en-US" altLang="zh-TW" dirty="0"/>
          </a:p>
          <a:p>
            <a:r>
              <a:rPr lang="zh-TW" altLang="en-US" dirty="0"/>
              <a:t>目標 </a:t>
            </a:r>
            <a:r>
              <a:rPr lang="en-US" altLang="zh-TW" dirty="0" err="1"/>
              <a:t>dates.json</a:t>
            </a:r>
            <a:r>
              <a:rPr lang="en-US" altLang="zh-TW" dirty="0"/>
              <a:t> </a:t>
            </a:r>
            <a:r>
              <a:rPr lang="zh-TW" altLang="en-US" dirty="0"/>
              <a:t>在 </a:t>
            </a:r>
            <a:r>
              <a:rPr lang="en-US" altLang="zh-TW" dirty="0"/>
              <a:t>data</a:t>
            </a:r>
            <a:r>
              <a:rPr lang="zh-TW" altLang="en-US" dirty="0"/>
              <a:t>，要透過相對路徑讀取。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思考如何讓 </a:t>
            </a:r>
            <a:r>
              <a:rPr lang="en-US" altLang="zh-TW" dirty="0" err="1"/>
              <a:t>func</a:t>
            </a:r>
            <a:r>
              <a:rPr lang="en-US" altLang="zh-TW" dirty="0"/>
              <a:t> </a:t>
            </a:r>
            <a:r>
              <a:rPr lang="zh-TW" altLang="en-US" dirty="0"/>
              <a:t>回傳含有兩個 </a:t>
            </a:r>
            <a:r>
              <a:rPr lang="en-US" altLang="zh-TW" dirty="0"/>
              <a:t>list</a:t>
            </a:r>
            <a:r>
              <a:rPr lang="zh-TW" altLang="en-US" dirty="0"/>
              <a:t> 的 </a:t>
            </a:r>
            <a:r>
              <a:rPr lang="en-US" altLang="zh-TW" dirty="0" err="1"/>
              <a:t>dict</a:t>
            </a:r>
            <a:endParaRPr lang="en-US" altLang="zh-TW" dirty="0"/>
          </a:p>
          <a:p>
            <a:r>
              <a:rPr lang="zh-TW" altLang="en-US" dirty="0"/>
              <a:t>記得觀察 </a:t>
            </a:r>
            <a:r>
              <a:rPr lang="en-US" altLang="zh-TW" dirty="0"/>
              <a:t>data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觀察並歸納 </a:t>
            </a:r>
            <a:r>
              <a:rPr lang="zh-TW" altLang="en-US" dirty="0"/>
              <a:t>可能的日期格式</a:t>
            </a:r>
            <a:endParaRPr lang="en-US" altLang="zh-TW" dirty="0"/>
          </a:p>
          <a:p>
            <a:r>
              <a:rPr lang="en-US" dirty="0" err="1"/>
              <a:t>func</a:t>
            </a:r>
            <a:r>
              <a:rPr lang="zh-TW" altLang="en-US" dirty="0"/>
              <a:t> 只拿一個 </a:t>
            </a:r>
            <a:r>
              <a:rPr lang="en-US" altLang="zh-TW" dirty="0" err="1"/>
              <a:t>filePATH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000" dirty="0"/>
              <a:t>File: https://medium.com/ccclub/ccclub-python-for-beginners-tutorial-bf0648108581</a:t>
            </a:r>
          </a:p>
          <a:p>
            <a:r>
              <a:rPr lang="en-US" sz="2000" dirty="0"/>
              <a:t>JSON: https://www.w3schools.com/python/python_json.asp</a:t>
            </a:r>
          </a:p>
          <a:p>
            <a:r>
              <a:rPr lang="en-US" sz="2000" dirty="0"/>
              <a:t>List: </a:t>
            </a:r>
            <a:r>
              <a:rPr lang="en-US" sz="2000" dirty="0">
                <a:hlinkClick r:id="rId2"/>
              </a:rPr>
              <a:t>https://www.w3schools.com/python/python_lists.asp</a:t>
            </a:r>
            <a:endParaRPr lang="en-US" sz="2000" dirty="0"/>
          </a:p>
          <a:p>
            <a:r>
              <a:rPr lang="en-US" sz="2000" dirty="0"/>
              <a:t>Dictionary: https://www.w3schools.com/python/python_dictionaries.asp</a:t>
            </a:r>
          </a:p>
          <a:p>
            <a:r>
              <a:rPr lang="de-DE" sz="2000" dirty="0"/>
              <a:t>Regex: https://www.w3schools.com/python/python_regex.asp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0213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B3590-505F-2865-DC8E-C7412067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7ED5F-32AF-02D6-2BB6-895A31E9F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Spoiler: List, </a:t>
            </a:r>
            <a:r>
              <a:rPr lang="en-US" altLang="zh-TW" dirty="0" err="1">
                <a:latin typeface="Arial Black" panose="020B0A04020102020204" pitchFamily="34" charset="0"/>
              </a:rPr>
              <a:t>dict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1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0DD4F-2588-BC86-F315-6B5FB75B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BE9AC-862D-FE1D-1F59-2251DFAF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#7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0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0C7A-5F05-4EA6-C26B-404CB09E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04D-D4C1-7B30-B7CA-7C6352A0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Python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69255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a Regular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b="1" dirty="0">
                <a:solidFill>
                  <a:srgbClr val="FF0000"/>
                </a:solidFill>
              </a:rPr>
              <a:t>reg</a:t>
            </a:r>
            <a:r>
              <a:rPr dirty="0"/>
              <a:t>ular </a:t>
            </a:r>
            <a:r>
              <a:rPr b="1" dirty="0">
                <a:solidFill>
                  <a:srgbClr val="FF0000"/>
                </a:solidFill>
              </a:rPr>
              <a:t>ex</a:t>
            </a:r>
            <a:r>
              <a:rPr dirty="0"/>
              <a:t>pression (regex) is a sequence of characters that defines a search pattern.</a:t>
            </a:r>
          </a:p>
          <a:p>
            <a:r>
              <a:rPr dirty="0"/>
              <a:t>Used for string matching, validation, and text manipulation.</a:t>
            </a:r>
          </a:p>
          <a:p>
            <a:r>
              <a:rPr dirty="0"/>
              <a:t>Common in tasks like:</a:t>
            </a:r>
          </a:p>
          <a:p>
            <a:r>
              <a:rPr dirty="0"/>
              <a:t>  - Finding</a:t>
            </a:r>
            <a:r>
              <a:rPr lang="en-US" dirty="0"/>
              <a:t> </a:t>
            </a:r>
            <a:r>
              <a:rPr lang="en-US" altLang="zh-TW" dirty="0"/>
              <a:t>str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patterns</a:t>
            </a:r>
            <a:endParaRPr dirty="0"/>
          </a:p>
          <a:p>
            <a:r>
              <a:rPr dirty="0"/>
              <a:t>  - Validating </a:t>
            </a:r>
            <a:r>
              <a:rPr lang="en-US" dirty="0"/>
              <a:t>str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patterns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  -Replacing str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 patterns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emails, specific words or phone </a:t>
            </a:r>
            <a:r>
              <a:rPr lang="en-US" altLang="zh-TW" dirty="0" err="1"/>
              <a:t>nums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re Module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provides the re module for working with regular expressions.</a:t>
            </a:r>
          </a:p>
          <a:p>
            <a:r>
              <a:rPr dirty="0"/>
              <a:t>Common functions:</a:t>
            </a:r>
          </a:p>
          <a:p>
            <a:r>
              <a:rPr dirty="0"/>
              <a:t>  </a:t>
            </a:r>
            <a:r>
              <a:rPr b="1" dirty="0">
                <a:solidFill>
                  <a:srgbClr val="FF0000"/>
                </a:solidFill>
              </a:rPr>
              <a:t>- </a:t>
            </a:r>
            <a:r>
              <a:rPr b="1" dirty="0" err="1">
                <a:solidFill>
                  <a:srgbClr val="FF0000"/>
                </a:solidFill>
              </a:rPr>
              <a:t>re.search</a:t>
            </a:r>
            <a:r>
              <a:rPr b="1" dirty="0">
                <a:solidFill>
                  <a:srgbClr val="FF0000"/>
                </a:solidFill>
              </a:rPr>
              <a:t>() – Finds first match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 .group()</a:t>
            </a:r>
            <a:endParaRPr b="1" dirty="0">
              <a:solidFill>
                <a:srgbClr val="FF0000"/>
              </a:solidFill>
            </a:endParaRPr>
          </a:p>
          <a:p>
            <a:r>
              <a:rPr dirty="0"/>
              <a:t>  - </a:t>
            </a:r>
            <a:r>
              <a:rPr dirty="0" err="1"/>
              <a:t>re.match</a:t>
            </a:r>
            <a:r>
              <a:rPr dirty="0"/>
              <a:t>() – Matches at the beginning of the string</a:t>
            </a:r>
          </a:p>
          <a:p>
            <a:r>
              <a:rPr dirty="0"/>
              <a:t>  - </a:t>
            </a:r>
            <a:r>
              <a:rPr b="1" dirty="0" err="1">
                <a:solidFill>
                  <a:srgbClr val="FF0000"/>
                </a:solidFill>
              </a:rPr>
              <a:t>re.findall</a:t>
            </a:r>
            <a:r>
              <a:rPr b="1" dirty="0">
                <a:solidFill>
                  <a:srgbClr val="FF0000"/>
                </a:solidFill>
              </a:rPr>
              <a:t>() – Returns all matches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List[matchings]</a:t>
            </a:r>
            <a:endParaRPr b="1" dirty="0">
              <a:solidFill>
                <a:srgbClr val="FF0000"/>
              </a:solidFill>
            </a:endParaRPr>
          </a:p>
          <a:p>
            <a:r>
              <a:rPr dirty="0"/>
              <a:t>  - </a:t>
            </a:r>
            <a:r>
              <a:rPr b="1" dirty="0" err="1">
                <a:solidFill>
                  <a:srgbClr val="FF0000"/>
                </a:solidFill>
              </a:rPr>
              <a:t>re.sub</a:t>
            </a:r>
            <a:r>
              <a:rPr b="1" dirty="0">
                <a:solidFill>
                  <a:srgbClr val="FF0000"/>
                </a:solidFill>
              </a:rPr>
              <a:t>() – Replaces patterns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Docs: https://docs.python.org/3/library/re.html</a:t>
            </a:r>
          </a:p>
          <a:p>
            <a:r>
              <a:rPr dirty="0"/>
              <a:t>Regex101 (with Python flavor): </a:t>
            </a:r>
            <a:r>
              <a:rPr dirty="0">
                <a:hlinkClick r:id="rId2"/>
              </a:rPr>
              <a:t>https://regex101.com</a:t>
            </a:r>
            <a:endParaRPr lang="en-US" dirty="0"/>
          </a:p>
          <a:p>
            <a:r>
              <a:rPr lang="en-US" dirty="0"/>
              <a:t>https://www.w3schools.com/python/python_regex.asp</a:t>
            </a:r>
          </a:p>
          <a:p>
            <a:r>
              <a:rPr lang="en-US" altLang="zh-TW" dirty="0"/>
              <a:t>https://cheatography.com/davechild/cheat-sheets/regular-expressions/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E1B20-AB52-5DD0-1344-26C162A5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70A50-1EED-0530-D3E2-CC0FAF2B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#8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dates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4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74D1245-3E5F-CFED-7136-137026D5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1" y="1384160"/>
            <a:ext cx="11118118" cy="408968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7FC8D4E-576B-5730-51C6-AE808B4D62EB}"/>
              </a:ext>
            </a:extLst>
          </p:cNvPr>
          <p:cNvSpPr txBox="1"/>
          <p:nvPr/>
        </p:nvSpPr>
        <p:spPr>
          <a:xfrm>
            <a:off x="4815192" y="4338535"/>
            <a:ext cx="214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OPTIONAL!</a:t>
            </a:r>
            <a:endParaRPr lang="zh-TW" altLang="en-US" sz="3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867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2811A-56D2-1E48-DD5D-237CA47B6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4CEE306-ABD1-00DC-0A78-9FAB68D2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375811"/>
            <a:ext cx="9440592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9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354</Words>
  <Application>Microsoft Office PowerPoint</Application>
  <PresentationFormat>寬螢幕</PresentationFormat>
  <Paragraphs>40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Arial Black</vt:lpstr>
      <vt:lpstr>Wingdings</vt:lpstr>
      <vt:lpstr>Office 佈景主題</vt:lpstr>
      <vt:lpstr>Python Workshop #8</vt:lpstr>
      <vt:lpstr>HW #7</vt:lpstr>
      <vt:lpstr>Python Regular Expressions</vt:lpstr>
      <vt:lpstr>What is a Regular Expression?</vt:lpstr>
      <vt:lpstr>The re Module in Python</vt:lpstr>
      <vt:lpstr>Further Resources</vt:lpstr>
      <vt:lpstr>HW #8 dates</vt:lpstr>
      <vt:lpstr>PowerPoint 簡報</vt:lpstr>
      <vt:lpstr>PowerPoint 簡報</vt:lpstr>
      <vt:lpstr>注意！</vt:lpstr>
      <vt:lpstr>Spoiler: List, 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陳畯田</dc:creator>
  <cp:lastModifiedBy>陳畯田</cp:lastModifiedBy>
  <cp:revision>72</cp:revision>
  <dcterms:created xsi:type="dcterms:W3CDTF">2025-04-23T01:02:38Z</dcterms:created>
  <dcterms:modified xsi:type="dcterms:W3CDTF">2025-04-30T01:26:27Z</dcterms:modified>
</cp:coreProperties>
</file>