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85" r:id="rId3"/>
    <p:sldId id="288" r:id="rId4"/>
    <p:sldId id="287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#6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1143000" y="565656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NYCU 25SS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– Using re.sub() to Clean Text</a:t>
            </a:r>
          </a:p>
        </p:txBody>
      </p:sp>
      <p:pic>
        <p:nvPicPr>
          <p:cNvPr id="7" name="圖片 6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B1573646-A5F0-93DC-0F4A-6628CAFA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870424"/>
            <a:ext cx="8178799" cy="2003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Always use raw strings for regex: </a:t>
            </a:r>
            <a:r>
              <a:rPr dirty="0" err="1"/>
              <a:t>r'pattern</a:t>
            </a:r>
            <a:r>
              <a:rPr dirty="0"/>
              <a:t>'</a:t>
            </a:r>
          </a:p>
          <a:p>
            <a:r>
              <a:rPr dirty="0"/>
              <a:t>Use </a:t>
            </a:r>
            <a:r>
              <a:rPr dirty="0" err="1"/>
              <a:t>re.compile</a:t>
            </a:r>
            <a:r>
              <a:rPr dirty="0"/>
              <a:t>() for reusability and performance</a:t>
            </a:r>
          </a:p>
          <a:p>
            <a:r>
              <a:rPr lang="de-DE" dirty="0"/>
              <a:t>Use online regex testers like https://pythex.org/ for debugging</a:t>
            </a:r>
          </a:p>
          <a:p>
            <a:r>
              <a:rPr dirty="0"/>
              <a:t>Be cautious of greedy vs. non-greedy matching (* vs. *?)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Docs: https://docs.python.org/3/library/re.html</a:t>
            </a:r>
          </a:p>
          <a:p>
            <a:r>
              <a:rPr dirty="0"/>
              <a:t>Regex101 (with Python flavor): </a:t>
            </a:r>
            <a:r>
              <a:rPr dirty="0">
                <a:hlinkClick r:id="rId2"/>
              </a:rPr>
              <a:t>https://regex101.com</a:t>
            </a:r>
            <a:endParaRPr lang="en-US" dirty="0"/>
          </a:p>
          <a:p>
            <a:r>
              <a:rPr lang="en-US" altLang="zh-TW"/>
              <a:t>https://cheatography.com/davechild/cheat-sheets/regular-expressions/</a:t>
            </a:r>
            <a:br>
              <a:rPr lang="en-US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63B13-6506-2FF0-9C86-DB0709EA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C6BBE-D09F-CA2C-2E6B-E891FF2B9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8482"/>
            <a:ext cx="6858000" cy="80124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midterm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0DD4F-2588-BC86-F315-6B5FB75B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E9AC-862D-FE1D-1F59-2251DFAF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8482"/>
            <a:ext cx="6858000" cy="80124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9EAB7-E3AD-D457-EBEC-65CC9EB5F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C65B2-ED64-C1FE-2860-75FE8696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8482"/>
            <a:ext cx="6858000" cy="80124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Read the .</a:t>
            </a:r>
            <a:r>
              <a:rPr lang="en-US" altLang="zh-TW" dirty="0" err="1">
                <a:latin typeface="Arial Black" panose="020B0A04020102020204" pitchFamily="34" charset="0"/>
              </a:rPr>
              <a:t>json</a:t>
            </a:r>
            <a:r>
              <a:rPr lang="en-US" altLang="zh-TW" dirty="0">
                <a:latin typeface="Arial Black" panose="020B0A04020102020204" pitchFamily="34" charset="0"/>
              </a:rPr>
              <a:t> files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9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Python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69255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Regular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b="1" dirty="0">
                <a:solidFill>
                  <a:srgbClr val="FF0000"/>
                </a:solidFill>
              </a:rPr>
              <a:t>reg</a:t>
            </a:r>
            <a:r>
              <a:rPr dirty="0"/>
              <a:t>ular </a:t>
            </a:r>
            <a:r>
              <a:rPr b="1" dirty="0">
                <a:solidFill>
                  <a:srgbClr val="FF0000"/>
                </a:solidFill>
              </a:rPr>
              <a:t>ex</a:t>
            </a:r>
            <a:r>
              <a:rPr dirty="0"/>
              <a:t>pression (regex) is a sequence of characters that defines a search pattern.</a:t>
            </a:r>
          </a:p>
          <a:p>
            <a:r>
              <a:rPr dirty="0"/>
              <a:t>Used for string matching, validation, and text manipulation.</a:t>
            </a:r>
          </a:p>
          <a:p>
            <a:r>
              <a:rPr dirty="0"/>
              <a:t>Common in tasks like:</a:t>
            </a:r>
          </a:p>
          <a:p>
            <a:r>
              <a:rPr dirty="0"/>
              <a:t>  - Finding specific words</a:t>
            </a:r>
          </a:p>
          <a:p>
            <a:r>
              <a:rPr dirty="0"/>
              <a:t>  - Validating emails or phone numbers</a:t>
            </a:r>
          </a:p>
          <a:p>
            <a:r>
              <a:rPr dirty="0"/>
              <a:t>  - Replacing substrings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re Module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provides the re module for working with regular expressions.</a:t>
            </a:r>
          </a:p>
          <a:p>
            <a:r>
              <a:t>Common functions:</a:t>
            </a:r>
          </a:p>
          <a:p>
            <a:r>
              <a:t>  - re.search() – Finds first match</a:t>
            </a:r>
          </a:p>
          <a:p>
            <a:r>
              <a:t>  - re.match() – Matches at the beginning of the string</a:t>
            </a:r>
          </a:p>
          <a:p>
            <a:r>
              <a:t>  - re.findall() – Returns all matches</a:t>
            </a:r>
          </a:p>
          <a:p>
            <a:r>
              <a:t>  - re.sub() – Replaces patterns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Basic Pattern Syntax</a:t>
            </a:r>
          </a:p>
        </p:txBody>
      </p:sp>
      <p:pic>
        <p:nvPicPr>
          <p:cNvPr id="7" name="圖片 6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0EACAD66-C558-918D-70D3-F6F73F4F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694722"/>
            <a:ext cx="8178799" cy="43552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– Matching an Email Address</a:t>
            </a:r>
          </a:p>
        </p:txBody>
      </p:sp>
      <p:pic>
        <p:nvPicPr>
          <p:cNvPr id="7" name="圖片 6" descr="一張含有 文字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2750AFC9-716E-2A08-707B-E5A74530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461484"/>
            <a:ext cx="8178799" cy="2821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247</Words>
  <Application>Microsoft Office PowerPoint</Application>
  <PresentationFormat>如螢幕大小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Office Theme</vt:lpstr>
      <vt:lpstr>Python Workshop #6</vt:lpstr>
      <vt:lpstr>midterm</vt:lpstr>
      <vt:lpstr>HW #4</vt:lpstr>
      <vt:lpstr>Read the .json files</vt:lpstr>
      <vt:lpstr>Python Regular Expressions</vt:lpstr>
      <vt:lpstr>What is a Regular Expression?</vt:lpstr>
      <vt:lpstr>The re Module in Python</vt:lpstr>
      <vt:lpstr>Basic Pattern Syntax</vt:lpstr>
      <vt:lpstr>Example – Matching an Email Address</vt:lpstr>
      <vt:lpstr>Example – Using re.sub() to Clean Text</vt:lpstr>
      <vt:lpstr>Tips &amp; Best Practices</vt:lpstr>
      <vt:lpstr>Further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陳畯田</cp:lastModifiedBy>
  <cp:revision>11</cp:revision>
  <dcterms:created xsi:type="dcterms:W3CDTF">2013-01-27T09:14:16Z</dcterms:created>
  <dcterms:modified xsi:type="dcterms:W3CDTF">2025-04-16T02:06:45Z</dcterms:modified>
  <cp:category/>
</cp:coreProperties>
</file>