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19"/>
  </p:notesMasterIdLst>
  <p:sldIdLst>
    <p:sldId id="261" r:id="rId3"/>
    <p:sldId id="264" r:id="rId4"/>
    <p:sldId id="265" r:id="rId5"/>
    <p:sldId id="259" r:id="rId6"/>
    <p:sldId id="285" r:id="rId7"/>
    <p:sldId id="279" r:id="rId8"/>
    <p:sldId id="299" r:id="rId9"/>
    <p:sldId id="286" r:id="rId10"/>
    <p:sldId id="283" r:id="rId11"/>
    <p:sldId id="300" r:id="rId12"/>
    <p:sldId id="301" r:id="rId13"/>
    <p:sldId id="303" r:id="rId14"/>
    <p:sldId id="305" r:id="rId15"/>
    <p:sldId id="306" r:id="rId16"/>
    <p:sldId id="307" r:id="rId17"/>
    <p:sldId id="296" r:id="rId18"/>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5D8A"/>
    <a:srgbClr val="1D5B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11" autoAdjust="0"/>
    <p:restoredTop sz="92678" autoAdjust="0"/>
  </p:normalViewPr>
  <p:slideViewPr>
    <p:cSldViewPr>
      <p:cViewPr varScale="1">
        <p:scale>
          <a:sx n="103" d="100"/>
          <a:sy n="103" d="100"/>
        </p:scale>
        <p:origin x="222" y="25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064E31-394C-4155-8BDD-1C0644C70FF2}" type="datetimeFigureOut">
              <a:rPr lang="zh-CN" altLang="en-US" smtClean="0"/>
              <a:t>2022/11/3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6B5190-B94A-487D-A4F2-1206236771C7}" type="slidenum">
              <a:rPr lang="zh-CN" altLang="en-US" smtClean="0"/>
              <a:t>‹#›</a:t>
            </a:fld>
            <a:endParaRPr lang="zh-CN" altLang="en-US"/>
          </a:p>
        </p:txBody>
      </p:sp>
    </p:spTree>
    <p:extLst>
      <p:ext uri="{BB962C8B-B14F-4D97-AF65-F5344CB8AC3E}">
        <p14:creationId xmlns:p14="http://schemas.microsoft.com/office/powerpoint/2010/main" val="1991731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5190-B94A-487D-A4F2-1206236771C7}" type="slidenum">
              <a:rPr lang="zh-CN" altLang="en-US" smtClean="0"/>
              <a:t>1</a:t>
            </a:fld>
            <a:endParaRPr lang="zh-CN" altLang="en-US"/>
          </a:p>
        </p:txBody>
      </p:sp>
    </p:spTree>
    <p:extLst>
      <p:ext uri="{BB962C8B-B14F-4D97-AF65-F5344CB8AC3E}">
        <p14:creationId xmlns:p14="http://schemas.microsoft.com/office/powerpoint/2010/main" val="3537660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5190-B94A-487D-A4F2-1206236771C7}" type="slidenum">
              <a:rPr lang="zh-CN" altLang="en-US" smtClean="0"/>
              <a:t>10</a:t>
            </a:fld>
            <a:endParaRPr lang="zh-CN" altLang="en-US"/>
          </a:p>
        </p:txBody>
      </p:sp>
    </p:spTree>
    <p:extLst>
      <p:ext uri="{BB962C8B-B14F-4D97-AF65-F5344CB8AC3E}">
        <p14:creationId xmlns:p14="http://schemas.microsoft.com/office/powerpoint/2010/main" val="254729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5190-B94A-487D-A4F2-1206236771C7}" type="slidenum">
              <a:rPr lang="zh-CN" altLang="en-US" smtClean="0"/>
              <a:t>11</a:t>
            </a:fld>
            <a:endParaRPr lang="zh-CN" altLang="en-US"/>
          </a:p>
        </p:txBody>
      </p:sp>
    </p:spTree>
    <p:extLst>
      <p:ext uri="{BB962C8B-B14F-4D97-AF65-F5344CB8AC3E}">
        <p14:creationId xmlns:p14="http://schemas.microsoft.com/office/powerpoint/2010/main" val="2292489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5190-B94A-487D-A4F2-1206236771C7}" type="slidenum">
              <a:rPr lang="zh-CN" altLang="en-US" smtClean="0"/>
              <a:t>12</a:t>
            </a:fld>
            <a:endParaRPr lang="zh-CN" altLang="en-US"/>
          </a:p>
        </p:txBody>
      </p:sp>
    </p:spTree>
    <p:extLst>
      <p:ext uri="{BB962C8B-B14F-4D97-AF65-F5344CB8AC3E}">
        <p14:creationId xmlns:p14="http://schemas.microsoft.com/office/powerpoint/2010/main" val="20042034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5190-B94A-487D-A4F2-1206236771C7}" type="slidenum">
              <a:rPr lang="zh-CN" altLang="en-US" smtClean="0"/>
              <a:t>13</a:t>
            </a:fld>
            <a:endParaRPr lang="zh-CN" altLang="en-US"/>
          </a:p>
        </p:txBody>
      </p:sp>
    </p:spTree>
    <p:extLst>
      <p:ext uri="{BB962C8B-B14F-4D97-AF65-F5344CB8AC3E}">
        <p14:creationId xmlns:p14="http://schemas.microsoft.com/office/powerpoint/2010/main" val="1119745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5190-B94A-487D-A4F2-1206236771C7}" type="slidenum">
              <a:rPr lang="zh-CN" altLang="en-US" smtClean="0"/>
              <a:t>14</a:t>
            </a:fld>
            <a:endParaRPr lang="zh-CN" altLang="en-US"/>
          </a:p>
        </p:txBody>
      </p:sp>
    </p:spTree>
    <p:extLst>
      <p:ext uri="{BB962C8B-B14F-4D97-AF65-F5344CB8AC3E}">
        <p14:creationId xmlns:p14="http://schemas.microsoft.com/office/powerpoint/2010/main" val="3641535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5190-B94A-487D-A4F2-1206236771C7}" type="slidenum">
              <a:rPr lang="zh-CN" altLang="en-US" smtClean="0"/>
              <a:t>15</a:t>
            </a:fld>
            <a:endParaRPr lang="zh-CN" altLang="en-US"/>
          </a:p>
        </p:txBody>
      </p:sp>
    </p:spTree>
    <p:extLst>
      <p:ext uri="{BB962C8B-B14F-4D97-AF65-F5344CB8AC3E}">
        <p14:creationId xmlns:p14="http://schemas.microsoft.com/office/powerpoint/2010/main" val="2661313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5190-B94A-487D-A4F2-1206236771C7}" type="slidenum">
              <a:rPr lang="zh-CN" altLang="en-US" smtClean="0"/>
              <a:t>16</a:t>
            </a:fld>
            <a:endParaRPr lang="zh-CN" altLang="en-US"/>
          </a:p>
        </p:txBody>
      </p:sp>
    </p:spTree>
    <p:extLst>
      <p:ext uri="{BB962C8B-B14F-4D97-AF65-F5344CB8AC3E}">
        <p14:creationId xmlns:p14="http://schemas.microsoft.com/office/powerpoint/2010/main" val="267728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5190-B94A-487D-A4F2-1206236771C7}" type="slidenum">
              <a:rPr lang="zh-CN" altLang="en-US" smtClean="0"/>
              <a:t>2</a:t>
            </a:fld>
            <a:endParaRPr lang="zh-CN" altLang="en-US"/>
          </a:p>
        </p:txBody>
      </p:sp>
    </p:spTree>
    <p:extLst>
      <p:ext uri="{BB962C8B-B14F-4D97-AF65-F5344CB8AC3E}">
        <p14:creationId xmlns:p14="http://schemas.microsoft.com/office/powerpoint/2010/main" val="923723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5190-B94A-487D-A4F2-1206236771C7}" type="slidenum">
              <a:rPr lang="zh-CN" altLang="en-US" smtClean="0"/>
              <a:t>3</a:t>
            </a:fld>
            <a:endParaRPr lang="zh-CN" altLang="en-US"/>
          </a:p>
        </p:txBody>
      </p:sp>
    </p:spTree>
    <p:extLst>
      <p:ext uri="{BB962C8B-B14F-4D97-AF65-F5344CB8AC3E}">
        <p14:creationId xmlns:p14="http://schemas.microsoft.com/office/powerpoint/2010/main" val="561951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5190-B94A-487D-A4F2-1206236771C7}" type="slidenum">
              <a:rPr lang="zh-CN" altLang="en-US" smtClean="0"/>
              <a:t>4</a:t>
            </a:fld>
            <a:endParaRPr lang="zh-CN" altLang="en-US"/>
          </a:p>
        </p:txBody>
      </p:sp>
    </p:spTree>
    <p:extLst>
      <p:ext uri="{BB962C8B-B14F-4D97-AF65-F5344CB8AC3E}">
        <p14:creationId xmlns:p14="http://schemas.microsoft.com/office/powerpoint/2010/main" val="4221917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5190-B94A-487D-A4F2-1206236771C7}" type="slidenum">
              <a:rPr lang="zh-CN" altLang="en-US" smtClean="0"/>
              <a:t>5</a:t>
            </a:fld>
            <a:endParaRPr lang="zh-CN" altLang="en-US"/>
          </a:p>
        </p:txBody>
      </p:sp>
    </p:spTree>
    <p:extLst>
      <p:ext uri="{BB962C8B-B14F-4D97-AF65-F5344CB8AC3E}">
        <p14:creationId xmlns:p14="http://schemas.microsoft.com/office/powerpoint/2010/main" val="1303243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5190-B94A-487D-A4F2-1206236771C7}" type="slidenum">
              <a:rPr lang="zh-CN" altLang="en-US" smtClean="0"/>
              <a:t>6</a:t>
            </a:fld>
            <a:endParaRPr lang="zh-CN" altLang="en-US"/>
          </a:p>
        </p:txBody>
      </p:sp>
    </p:spTree>
    <p:extLst>
      <p:ext uri="{BB962C8B-B14F-4D97-AF65-F5344CB8AC3E}">
        <p14:creationId xmlns:p14="http://schemas.microsoft.com/office/powerpoint/2010/main" val="324527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5190-B94A-487D-A4F2-1206236771C7}" type="slidenum">
              <a:rPr lang="zh-CN" altLang="en-US" smtClean="0"/>
              <a:t>7</a:t>
            </a:fld>
            <a:endParaRPr lang="zh-CN" altLang="en-US"/>
          </a:p>
        </p:txBody>
      </p:sp>
    </p:spTree>
    <p:extLst>
      <p:ext uri="{BB962C8B-B14F-4D97-AF65-F5344CB8AC3E}">
        <p14:creationId xmlns:p14="http://schemas.microsoft.com/office/powerpoint/2010/main" val="1929652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5190-B94A-487D-A4F2-1206236771C7}" type="slidenum">
              <a:rPr lang="zh-CN" altLang="en-US" smtClean="0"/>
              <a:t>8</a:t>
            </a:fld>
            <a:endParaRPr lang="zh-CN" altLang="en-US"/>
          </a:p>
        </p:txBody>
      </p:sp>
    </p:spTree>
    <p:extLst>
      <p:ext uri="{BB962C8B-B14F-4D97-AF65-F5344CB8AC3E}">
        <p14:creationId xmlns:p14="http://schemas.microsoft.com/office/powerpoint/2010/main" val="1798439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5190-B94A-487D-A4F2-1206236771C7}" type="slidenum">
              <a:rPr lang="zh-CN" altLang="en-US" smtClean="0"/>
              <a:t>9</a:t>
            </a:fld>
            <a:endParaRPr lang="zh-CN" altLang="en-US"/>
          </a:p>
        </p:txBody>
      </p:sp>
    </p:spTree>
    <p:extLst>
      <p:ext uri="{BB962C8B-B14F-4D97-AF65-F5344CB8AC3E}">
        <p14:creationId xmlns:p14="http://schemas.microsoft.com/office/powerpoint/2010/main" val="1758948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3905A7-5CBB-4F19-AB32-D4330DA08A2D}"/>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ABB831E-D4C6-4531-8257-C197953092A2}"/>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D9921E7-190C-4250-BD11-8D8544689C40}"/>
              </a:ext>
            </a:extLst>
          </p:cNvPr>
          <p:cNvSpPr>
            <a:spLocks noGrp="1"/>
          </p:cNvSpPr>
          <p:nvPr>
            <p:ph type="dt" sz="half" idx="10"/>
          </p:nvPr>
        </p:nvSpPr>
        <p:spPr>
          <a:xfrm>
            <a:off x="838200" y="6356350"/>
            <a:ext cx="2743200" cy="365125"/>
          </a:xfrm>
          <a:prstGeom prst="rect">
            <a:avLst/>
          </a:prstGeom>
        </p:spPr>
        <p:txBody>
          <a:bodyPr/>
          <a:lstStyle/>
          <a:p>
            <a:fld id="{498B5535-6453-4045-A675-64EF0EEF3732}" type="datetimeFigureOut">
              <a:rPr lang="zh-CN" altLang="en-US" smtClean="0"/>
              <a:t>2022/11/3</a:t>
            </a:fld>
            <a:endParaRPr lang="zh-CN" altLang="en-US"/>
          </a:p>
        </p:txBody>
      </p:sp>
      <p:sp>
        <p:nvSpPr>
          <p:cNvPr id="5" name="页脚占位符 4">
            <a:extLst>
              <a:ext uri="{FF2B5EF4-FFF2-40B4-BE49-F238E27FC236}">
                <a16:creationId xmlns:a16="http://schemas.microsoft.com/office/drawing/2014/main" id="{CBA849D7-4DE8-4B96-80E3-49B4B4B48BF3}"/>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020DAAEA-BA51-46A9-9BB5-2F07A49AF56C}"/>
              </a:ext>
            </a:extLst>
          </p:cNvPr>
          <p:cNvSpPr>
            <a:spLocks noGrp="1"/>
          </p:cNvSpPr>
          <p:nvPr>
            <p:ph type="sldNum" sz="quarter" idx="12"/>
          </p:nvPr>
        </p:nvSpPr>
        <p:spPr>
          <a:xfrm>
            <a:off x="8610600" y="6356350"/>
            <a:ext cx="2743200" cy="365125"/>
          </a:xfrm>
          <a:prstGeom prst="rect">
            <a:avLst/>
          </a:prstGeom>
        </p:spPr>
        <p:txBody>
          <a:bodyPr/>
          <a:lstStyle/>
          <a:p>
            <a:fld id="{6B170005-BF01-4CE9-B7C9-81848EC87337}" type="slidenum">
              <a:rPr lang="zh-CN" altLang="en-US" smtClean="0"/>
              <a:t>‹#›</a:t>
            </a:fld>
            <a:endParaRPr lang="zh-CN" altLang="en-US"/>
          </a:p>
        </p:txBody>
      </p:sp>
    </p:spTree>
    <p:extLst>
      <p:ext uri="{BB962C8B-B14F-4D97-AF65-F5344CB8AC3E}">
        <p14:creationId xmlns:p14="http://schemas.microsoft.com/office/powerpoint/2010/main" val="2099935937"/>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D5EB40-84FF-4D88-8EEA-9B6BCBA708C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6A12510-D1A3-4115-A0C2-CBFEE01A4B53}"/>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F83A623-B6E4-446A-AC4A-8D201A2B9DB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21C244B-33EC-4FA4-A6B8-A9786144224A}"/>
              </a:ext>
            </a:extLst>
          </p:cNvPr>
          <p:cNvSpPr>
            <a:spLocks noGrp="1"/>
          </p:cNvSpPr>
          <p:nvPr>
            <p:ph type="dt" sz="half" idx="10"/>
          </p:nvPr>
        </p:nvSpPr>
        <p:spPr>
          <a:xfrm>
            <a:off x="838200" y="6356350"/>
            <a:ext cx="2743200" cy="365125"/>
          </a:xfrm>
          <a:prstGeom prst="rect">
            <a:avLst/>
          </a:prstGeom>
        </p:spPr>
        <p:txBody>
          <a:bodyPr/>
          <a:lstStyle/>
          <a:p>
            <a:fld id="{498B5535-6453-4045-A675-64EF0EEF3732}" type="datetimeFigureOut">
              <a:rPr lang="zh-CN" altLang="en-US" smtClean="0"/>
              <a:t>2022/11/3</a:t>
            </a:fld>
            <a:endParaRPr lang="zh-CN" altLang="en-US"/>
          </a:p>
        </p:txBody>
      </p:sp>
      <p:sp>
        <p:nvSpPr>
          <p:cNvPr id="6" name="页脚占位符 5">
            <a:extLst>
              <a:ext uri="{FF2B5EF4-FFF2-40B4-BE49-F238E27FC236}">
                <a16:creationId xmlns:a16="http://schemas.microsoft.com/office/drawing/2014/main" id="{E1E16466-9D3C-41D0-A93A-463C593BD42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9BD94E57-CD28-45EB-92F9-12D453923B64}"/>
              </a:ext>
            </a:extLst>
          </p:cNvPr>
          <p:cNvSpPr>
            <a:spLocks noGrp="1"/>
          </p:cNvSpPr>
          <p:nvPr>
            <p:ph type="sldNum" sz="quarter" idx="12"/>
          </p:nvPr>
        </p:nvSpPr>
        <p:spPr>
          <a:xfrm>
            <a:off x="8610600" y="6356350"/>
            <a:ext cx="2743200" cy="365125"/>
          </a:xfrm>
          <a:prstGeom prst="rect">
            <a:avLst/>
          </a:prstGeom>
        </p:spPr>
        <p:txBody>
          <a:bodyPr/>
          <a:lstStyle/>
          <a:p>
            <a:fld id="{6B170005-BF01-4CE9-B7C9-81848EC87337}" type="slidenum">
              <a:rPr lang="zh-CN" altLang="en-US" smtClean="0"/>
              <a:t>‹#›</a:t>
            </a:fld>
            <a:endParaRPr lang="zh-CN" altLang="en-US"/>
          </a:p>
        </p:txBody>
      </p:sp>
    </p:spTree>
    <p:extLst>
      <p:ext uri="{BB962C8B-B14F-4D97-AF65-F5344CB8AC3E}">
        <p14:creationId xmlns:p14="http://schemas.microsoft.com/office/powerpoint/2010/main" val="3106713266"/>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8D167-7EA6-4E89-B2F8-8A56B269A168}"/>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9D22391-E8A0-49D3-A513-402584D7ADEB}"/>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86A1AAA-0180-47A4-ABD4-DB6C32A5CD88}"/>
              </a:ext>
            </a:extLst>
          </p:cNvPr>
          <p:cNvSpPr>
            <a:spLocks noGrp="1"/>
          </p:cNvSpPr>
          <p:nvPr>
            <p:ph type="dt" sz="half" idx="10"/>
          </p:nvPr>
        </p:nvSpPr>
        <p:spPr>
          <a:xfrm>
            <a:off x="838200" y="6356350"/>
            <a:ext cx="2743200" cy="365125"/>
          </a:xfrm>
          <a:prstGeom prst="rect">
            <a:avLst/>
          </a:prstGeom>
        </p:spPr>
        <p:txBody>
          <a:bodyPr/>
          <a:lstStyle/>
          <a:p>
            <a:fld id="{498B5535-6453-4045-A675-64EF0EEF3732}" type="datetimeFigureOut">
              <a:rPr lang="zh-CN" altLang="en-US" smtClean="0"/>
              <a:t>2022/11/3</a:t>
            </a:fld>
            <a:endParaRPr lang="zh-CN" altLang="en-US"/>
          </a:p>
        </p:txBody>
      </p:sp>
      <p:sp>
        <p:nvSpPr>
          <p:cNvPr id="5" name="页脚占位符 4">
            <a:extLst>
              <a:ext uri="{FF2B5EF4-FFF2-40B4-BE49-F238E27FC236}">
                <a16:creationId xmlns:a16="http://schemas.microsoft.com/office/drawing/2014/main" id="{6973E80C-28AF-46AA-93A4-9191BF7CDE3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014BBFFC-4106-4BF2-B1DD-6FF8C972932C}"/>
              </a:ext>
            </a:extLst>
          </p:cNvPr>
          <p:cNvSpPr>
            <a:spLocks noGrp="1"/>
          </p:cNvSpPr>
          <p:nvPr>
            <p:ph type="sldNum" sz="quarter" idx="12"/>
          </p:nvPr>
        </p:nvSpPr>
        <p:spPr>
          <a:xfrm>
            <a:off x="8610600" y="6356350"/>
            <a:ext cx="2743200" cy="365125"/>
          </a:xfrm>
          <a:prstGeom prst="rect">
            <a:avLst/>
          </a:prstGeom>
        </p:spPr>
        <p:txBody>
          <a:bodyPr/>
          <a:lstStyle/>
          <a:p>
            <a:fld id="{6B170005-BF01-4CE9-B7C9-81848EC87337}" type="slidenum">
              <a:rPr lang="zh-CN" altLang="en-US" smtClean="0"/>
              <a:t>‹#›</a:t>
            </a:fld>
            <a:endParaRPr lang="zh-CN" altLang="en-US"/>
          </a:p>
        </p:txBody>
      </p:sp>
    </p:spTree>
    <p:extLst>
      <p:ext uri="{BB962C8B-B14F-4D97-AF65-F5344CB8AC3E}">
        <p14:creationId xmlns:p14="http://schemas.microsoft.com/office/powerpoint/2010/main" val="920458454"/>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5BC31B0-FB8E-4205-816F-9F99C6E63B11}"/>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2E0EE00-9EA1-4791-9C12-070B48EC6566}"/>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8C1A34A-6791-4111-933B-A47CEEAC0596}"/>
              </a:ext>
            </a:extLst>
          </p:cNvPr>
          <p:cNvSpPr>
            <a:spLocks noGrp="1"/>
          </p:cNvSpPr>
          <p:nvPr>
            <p:ph type="dt" sz="half" idx="10"/>
          </p:nvPr>
        </p:nvSpPr>
        <p:spPr>
          <a:xfrm>
            <a:off x="838200" y="6356350"/>
            <a:ext cx="2743200" cy="365125"/>
          </a:xfrm>
          <a:prstGeom prst="rect">
            <a:avLst/>
          </a:prstGeom>
        </p:spPr>
        <p:txBody>
          <a:bodyPr/>
          <a:lstStyle/>
          <a:p>
            <a:fld id="{498B5535-6453-4045-A675-64EF0EEF3732}" type="datetimeFigureOut">
              <a:rPr lang="zh-CN" altLang="en-US" smtClean="0"/>
              <a:t>2022/11/3</a:t>
            </a:fld>
            <a:endParaRPr lang="zh-CN" altLang="en-US"/>
          </a:p>
        </p:txBody>
      </p:sp>
      <p:sp>
        <p:nvSpPr>
          <p:cNvPr id="5" name="页脚占位符 4">
            <a:extLst>
              <a:ext uri="{FF2B5EF4-FFF2-40B4-BE49-F238E27FC236}">
                <a16:creationId xmlns:a16="http://schemas.microsoft.com/office/drawing/2014/main" id="{78B1B222-9B59-4DF0-84BB-62F53FA1DD0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E8CBE2F-4AFE-4A93-82CF-997C823D3661}"/>
              </a:ext>
            </a:extLst>
          </p:cNvPr>
          <p:cNvSpPr>
            <a:spLocks noGrp="1"/>
          </p:cNvSpPr>
          <p:nvPr>
            <p:ph type="sldNum" sz="quarter" idx="12"/>
          </p:nvPr>
        </p:nvSpPr>
        <p:spPr>
          <a:xfrm>
            <a:off x="8610600" y="6356350"/>
            <a:ext cx="2743200" cy="365125"/>
          </a:xfrm>
          <a:prstGeom prst="rect">
            <a:avLst/>
          </a:prstGeom>
        </p:spPr>
        <p:txBody>
          <a:bodyPr/>
          <a:lstStyle/>
          <a:p>
            <a:fld id="{6B170005-BF01-4CE9-B7C9-81848EC87337}" type="slidenum">
              <a:rPr lang="zh-CN" altLang="en-US" smtClean="0"/>
              <a:t>‹#›</a:t>
            </a:fld>
            <a:endParaRPr lang="zh-CN" altLang="en-US"/>
          </a:p>
        </p:txBody>
      </p:sp>
    </p:spTree>
    <p:extLst>
      <p:ext uri="{BB962C8B-B14F-4D97-AF65-F5344CB8AC3E}">
        <p14:creationId xmlns:p14="http://schemas.microsoft.com/office/powerpoint/2010/main" val="813060440"/>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2022/11/3</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638779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2022/11/3</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580903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2885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F72E0D-5032-4E25-99AF-1EECA9D132D1}"/>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6513D2A-9FB6-46B5-ABF2-50B1D9ECE23C}"/>
              </a:ext>
            </a:extLst>
          </p:cNvPr>
          <p:cNvSpPr>
            <a:spLocks noGrp="1"/>
          </p:cNvSpPr>
          <p:nvPr>
            <p:ph idx="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ABD4DD9-272A-40CA-BF8F-33E04FB023D7}"/>
              </a:ext>
            </a:extLst>
          </p:cNvPr>
          <p:cNvSpPr>
            <a:spLocks noGrp="1"/>
          </p:cNvSpPr>
          <p:nvPr>
            <p:ph type="dt" sz="half" idx="10"/>
          </p:nvPr>
        </p:nvSpPr>
        <p:spPr>
          <a:xfrm>
            <a:off x="838200" y="6356350"/>
            <a:ext cx="2743200" cy="365125"/>
          </a:xfrm>
          <a:prstGeom prst="rect">
            <a:avLst/>
          </a:prstGeom>
        </p:spPr>
        <p:txBody>
          <a:bodyPr/>
          <a:lstStyle/>
          <a:p>
            <a:fld id="{498B5535-6453-4045-A675-64EF0EEF3732}" type="datetimeFigureOut">
              <a:rPr lang="zh-CN" altLang="en-US" smtClean="0"/>
              <a:t>2022/11/3</a:t>
            </a:fld>
            <a:endParaRPr lang="zh-CN" altLang="en-US"/>
          </a:p>
        </p:txBody>
      </p:sp>
      <p:sp>
        <p:nvSpPr>
          <p:cNvPr id="5" name="页脚占位符 4">
            <a:extLst>
              <a:ext uri="{FF2B5EF4-FFF2-40B4-BE49-F238E27FC236}">
                <a16:creationId xmlns:a16="http://schemas.microsoft.com/office/drawing/2014/main" id="{7BA41B12-2266-4BDA-90AC-1ACF14D8DFA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21C0B83-B823-4600-BA98-D22282530C81}"/>
              </a:ext>
            </a:extLst>
          </p:cNvPr>
          <p:cNvSpPr>
            <a:spLocks noGrp="1"/>
          </p:cNvSpPr>
          <p:nvPr>
            <p:ph type="sldNum" sz="quarter" idx="12"/>
          </p:nvPr>
        </p:nvSpPr>
        <p:spPr>
          <a:xfrm>
            <a:off x="8610600" y="6356350"/>
            <a:ext cx="2743200" cy="365125"/>
          </a:xfrm>
          <a:prstGeom prst="rect">
            <a:avLst/>
          </a:prstGeom>
        </p:spPr>
        <p:txBody>
          <a:bodyPr/>
          <a:lstStyle/>
          <a:p>
            <a:fld id="{6B170005-BF01-4CE9-B7C9-81848EC87337}" type="slidenum">
              <a:rPr lang="zh-CN" altLang="en-US" smtClean="0"/>
              <a:t>‹#›</a:t>
            </a:fld>
            <a:endParaRPr lang="zh-CN" altLang="en-US"/>
          </a:p>
        </p:txBody>
      </p:sp>
    </p:spTree>
    <p:extLst>
      <p:ext uri="{BB962C8B-B14F-4D97-AF65-F5344CB8AC3E}">
        <p14:creationId xmlns:p14="http://schemas.microsoft.com/office/powerpoint/2010/main" val="2497038812"/>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86A833-8BA9-4A6E-A617-19930048C2F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DFE079F-3F51-4B20-9407-F9DC57F03ABA}"/>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2E3F5BF-61BB-43D6-8946-662BDBEDC487}"/>
              </a:ext>
            </a:extLst>
          </p:cNvPr>
          <p:cNvSpPr>
            <a:spLocks noGrp="1"/>
          </p:cNvSpPr>
          <p:nvPr>
            <p:ph type="dt" sz="half" idx="10"/>
          </p:nvPr>
        </p:nvSpPr>
        <p:spPr>
          <a:xfrm>
            <a:off x="838200" y="6356350"/>
            <a:ext cx="2743200" cy="365125"/>
          </a:xfrm>
          <a:prstGeom prst="rect">
            <a:avLst/>
          </a:prstGeom>
        </p:spPr>
        <p:txBody>
          <a:bodyPr/>
          <a:lstStyle/>
          <a:p>
            <a:fld id="{498B5535-6453-4045-A675-64EF0EEF3732}" type="datetimeFigureOut">
              <a:rPr lang="zh-CN" altLang="en-US" smtClean="0"/>
              <a:t>2022/11/3</a:t>
            </a:fld>
            <a:endParaRPr lang="zh-CN" altLang="en-US"/>
          </a:p>
        </p:txBody>
      </p:sp>
      <p:sp>
        <p:nvSpPr>
          <p:cNvPr id="5" name="页脚占位符 4">
            <a:extLst>
              <a:ext uri="{FF2B5EF4-FFF2-40B4-BE49-F238E27FC236}">
                <a16:creationId xmlns:a16="http://schemas.microsoft.com/office/drawing/2014/main" id="{2FC44BA6-5604-46FD-B9EA-526DCA4D3FB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DD87F2EA-260F-4997-A8EC-E0B7BEDBADA7}"/>
              </a:ext>
            </a:extLst>
          </p:cNvPr>
          <p:cNvSpPr>
            <a:spLocks noGrp="1"/>
          </p:cNvSpPr>
          <p:nvPr>
            <p:ph type="sldNum" sz="quarter" idx="12"/>
          </p:nvPr>
        </p:nvSpPr>
        <p:spPr>
          <a:xfrm>
            <a:off x="8610600" y="6356350"/>
            <a:ext cx="2743200" cy="365125"/>
          </a:xfrm>
          <a:prstGeom prst="rect">
            <a:avLst/>
          </a:prstGeom>
        </p:spPr>
        <p:txBody>
          <a:bodyPr/>
          <a:lstStyle/>
          <a:p>
            <a:fld id="{6B170005-BF01-4CE9-B7C9-81848EC87337}" type="slidenum">
              <a:rPr lang="zh-CN" altLang="en-US" smtClean="0"/>
              <a:t>‹#›</a:t>
            </a:fld>
            <a:endParaRPr lang="zh-CN" altLang="en-US"/>
          </a:p>
        </p:txBody>
      </p:sp>
    </p:spTree>
    <p:extLst>
      <p:ext uri="{BB962C8B-B14F-4D97-AF65-F5344CB8AC3E}">
        <p14:creationId xmlns:p14="http://schemas.microsoft.com/office/powerpoint/2010/main" val="241158597"/>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01FA87-48C4-4790-AEEE-A04EAC58162E}"/>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B722C3D-BB1C-4A3B-9E10-B055D0263DB5}"/>
              </a:ext>
            </a:extLst>
          </p:cNvPr>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348E3B2-855D-4517-9A44-2C51B347F49D}"/>
              </a:ext>
            </a:extLst>
          </p:cNvPr>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981F8B6-7851-40D0-9E93-3CF048A52B7F}"/>
              </a:ext>
            </a:extLst>
          </p:cNvPr>
          <p:cNvSpPr>
            <a:spLocks noGrp="1"/>
          </p:cNvSpPr>
          <p:nvPr>
            <p:ph type="dt" sz="half" idx="10"/>
          </p:nvPr>
        </p:nvSpPr>
        <p:spPr>
          <a:xfrm>
            <a:off x="838200" y="6356350"/>
            <a:ext cx="2743200" cy="365125"/>
          </a:xfrm>
          <a:prstGeom prst="rect">
            <a:avLst/>
          </a:prstGeom>
        </p:spPr>
        <p:txBody>
          <a:bodyPr/>
          <a:lstStyle/>
          <a:p>
            <a:fld id="{498B5535-6453-4045-A675-64EF0EEF3732}" type="datetimeFigureOut">
              <a:rPr lang="zh-CN" altLang="en-US" smtClean="0"/>
              <a:t>2022/11/3</a:t>
            </a:fld>
            <a:endParaRPr lang="zh-CN" altLang="en-US"/>
          </a:p>
        </p:txBody>
      </p:sp>
      <p:sp>
        <p:nvSpPr>
          <p:cNvPr id="6" name="页脚占位符 5">
            <a:extLst>
              <a:ext uri="{FF2B5EF4-FFF2-40B4-BE49-F238E27FC236}">
                <a16:creationId xmlns:a16="http://schemas.microsoft.com/office/drawing/2014/main" id="{0D40C695-5304-4C75-9F08-D6E903BC239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A3A6B409-8410-4B35-AA6C-2DBC886FBDAB}"/>
              </a:ext>
            </a:extLst>
          </p:cNvPr>
          <p:cNvSpPr>
            <a:spLocks noGrp="1"/>
          </p:cNvSpPr>
          <p:nvPr>
            <p:ph type="sldNum" sz="quarter" idx="12"/>
          </p:nvPr>
        </p:nvSpPr>
        <p:spPr>
          <a:xfrm>
            <a:off x="8610600" y="6356350"/>
            <a:ext cx="2743200" cy="365125"/>
          </a:xfrm>
          <a:prstGeom prst="rect">
            <a:avLst/>
          </a:prstGeom>
        </p:spPr>
        <p:txBody>
          <a:bodyPr/>
          <a:lstStyle/>
          <a:p>
            <a:fld id="{6B170005-BF01-4CE9-B7C9-81848EC87337}" type="slidenum">
              <a:rPr lang="zh-CN" altLang="en-US" smtClean="0"/>
              <a:t>‹#›</a:t>
            </a:fld>
            <a:endParaRPr lang="zh-CN" altLang="en-US"/>
          </a:p>
        </p:txBody>
      </p:sp>
    </p:spTree>
    <p:extLst>
      <p:ext uri="{BB962C8B-B14F-4D97-AF65-F5344CB8AC3E}">
        <p14:creationId xmlns:p14="http://schemas.microsoft.com/office/powerpoint/2010/main" val="2963556732"/>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D891DD-8675-4D87-844F-C88004A8AACD}"/>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78A9837-228A-445A-BD16-CA169140A965}"/>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71E0C50-09EA-4DA5-B897-97D8CAA0D67D}"/>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EEBDD8-A466-45EA-9C5E-4F6CBEBECE9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3CC6F00-BF6B-4E28-A09E-B525B938DE85}"/>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8C7CE76-9A05-4775-AFCF-F1B20BBB753F}"/>
              </a:ext>
            </a:extLst>
          </p:cNvPr>
          <p:cNvSpPr>
            <a:spLocks noGrp="1"/>
          </p:cNvSpPr>
          <p:nvPr>
            <p:ph type="dt" sz="half" idx="10"/>
          </p:nvPr>
        </p:nvSpPr>
        <p:spPr>
          <a:xfrm>
            <a:off x="838200" y="6356350"/>
            <a:ext cx="2743200" cy="365125"/>
          </a:xfrm>
          <a:prstGeom prst="rect">
            <a:avLst/>
          </a:prstGeom>
        </p:spPr>
        <p:txBody>
          <a:bodyPr/>
          <a:lstStyle/>
          <a:p>
            <a:fld id="{498B5535-6453-4045-A675-64EF0EEF3732}" type="datetimeFigureOut">
              <a:rPr lang="zh-CN" altLang="en-US" smtClean="0"/>
              <a:t>2022/11/3</a:t>
            </a:fld>
            <a:endParaRPr lang="zh-CN" altLang="en-US"/>
          </a:p>
        </p:txBody>
      </p:sp>
      <p:sp>
        <p:nvSpPr>
          <p:cNvPr id="8" name="页脚占位符 7">
            <a:extLst>
              <a:ext uri="{FF2B5EF4-FFF2-40B4-BE49-F238E27FC236}">
                <a16:creationId xmlns:a16="http://schemas.microsoft.com/office/drawing/2014/main" id="{E3A40ED4-7935-419A-A863-E0C30095402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42B28CC0-81CC-41B5-B7FE-C55CBB3C6049}"/>
              </a:ext>
            </a:extLst>
          </p:cNvPr>
          <p:cNvSpPr>
            <a:spLocks noGrp="1"/>
          </p:cNvSpPr>
          <p:nvPr>
            <p:ph type="sldNum" sz="quarter" idx="12"/>
          </p:nvPr>
        </p:nvSpPr>
        <p:spPr>
          <a:xfrm>
            <a:off x="8610600" y="6356350"/>
            <a:ext cx="2743200" cy="365125"/>
          </a:xfrm>
          <a:prstGeom prst="rect">
            <a:avLst/>
          </a:prstGeom>
        </p:spPr>
        <p:txBody>
          <a:bodyPr/>
          <a:lstStyle/>
          <a:p>
            <a:fld id="{6B170005-BF01-4CE9-B7C9-81848EC87337}" type="slidenum">
              <a:rPr lang="zh-CN" altLang="en-US" smtClean="0"/>
              <a:t>‹#›</a:t>
            </a:fld>
            <a:endParaRPr lang="zh-CN" altLang="en-US"/>
          </a:p>
        </p:txBody>
      </p:sp>
    </p:spTree>
    <p:extLst>
      <p:ext uri="{BB962C8B-B14F-4D97-AF65-F5344CB8AC3E}">
        <p14:creationId xmlns:p14="http://schemas.microsoft.com/office/powerpoint/2010/main" val="2315731971"/>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D891DD-8675-4D87-844F-C88004A8AACD}"/>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78A9837-228A-445A-BD16-CA169140A965}"/>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71E0C50-09EA-4DA5-B897-97D8CAA0D67D}"/>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EEBDD8-A466-45EA-9C5E-4F6CBEBECE9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3CC6F00-BF6B-4E28-A09E-B525B938DE85}"/>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8C7CE76-9A05-4775-AFCF-F1B20BBB753F}"/>
              </a:ext>
            </a:extLst>
          </p:cNvPr>
          <p:cNvSpPr>
            <a:spLocks noGrp="1"/>
          </p:cNvSpPr>
          <p:nvPr>
            <p:ph type="dt" sz="half" idx="10"/>
          </p:nvPr>
        </p:nvSpPr>
        <p:spPr>
          <a:xfrm>
            <a:off x="838200" y="6356350"/>
            <a:ext cx="2743200" cy="365125"/>
          </a:xfrm>
          <a:prstGeom prst="rect">
            <a:avLst/>
          </a:prstGeom>
        </p:spPr>
        <p:txBody>
          <a:bodyPr/>
          <a:lstStyle/>
          <a:p>
            <a:fld id="{498B5535-6453-4045-A675-64EF0EEF3732}" type="datetimeFigureOut">
              <a:rPr lang="zh-CN" altLang="en-US" smtClean="0"/>
              <a:t>2022/11/3</a:t>
            </a:fld>
            <a:endParaRPr lang="zh-CN" altLang="en-US"/>
          </a:p>
        </p:txBody>
      </p:sp>
      <p:sp>
        <p:nvSpPr>
          <p:cNvPr id="8" name="页脚占位符 7">
            <a:extLst>
              <a:ext uri="{FF2B5EF4-FFF2-40B4-BE49-F238E27FC236}">
                <a16:creationId xmlns:a16="http://schemas.microsoft.com/office/drawing/2014/main" id="{E3A40ED4-7935-419A-A863-E0C30095402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42B28CC0-81CC-41B5-B7FE-C55CBB3C6049}"/>
              </a:ext>
            </a:extLst>
          </p:cNvPr>
          <p:cNvSpPr>
            <a:spLocks noGrp="1"/>
          </p:cNvSpPr>
          <p:nvPr>
            <p:ph type="sldNum" sz="quarter" idx="12"/>
          </p:nvPr>
        </p:nvSpPr>
        <p:spPr>
          <a:xfrm>
            <a:off x="8610600" y="6356350"/>
            <a:ext cx="2743200" cy="365125"/>
          </a:xfrm>
          <a:prstGeom prst="rect">
            <a:avLst/>
          </a:prstGeom>
        </p:spPr>
        <p:txBody>
          <a:bodyPr/>
          <a:lstStyle/>
          <a:p>
            <a:fld id="{6B170005-BF01-4CE9-B7C9-81848EC87337}" type="slidenum">
              <a:rPr lang="zh-CN" altLang="en-US" smtClean="0"/>
              <a:t>‹#›</a:t>
            </a:fld>
            <a:endParaRPr lang="zh-CN" altLang="en-US"/>
          </a:p>
        </p:txBody>
      </p:sp>
      <p:sp>
        <p:nvSpPr>
          <p:cNvPr id="11" name="TextBox 10"/>
          <p:cNvSpPr txBox="1"/>
          <p:nvPr userDrawn="1"/>
        </p:nvSpPr>
        <p:spPr>
          <a:xfrm>
            <a:off x="911424" y="6717034"/>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black"/>
                </a:solidFill>
                <a:effectLst/>
                <a:uLnTx/>
                <a:uFillTx/>
                <a:hlinkClick r:id="rId2"/>
              </a:rPr>
              <a:t>行业</a:t>
            </a: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en-US" altLang="zh-CN" sz="100" b="0" i="0" u="none" strike="noStrike" kern="0" cap="none" spc="0" normalizeH="0" baseline="0" noProof="0" dirty="0">
                <a:ln>
                  <a:noFill/>
                </a:ln>
                <a:solidFill>
                  <a:prstClr val="black"/>
                </a:solidFill>
                <a:effectLst/>
                <a:uLnTx/>
                <a:uFillTx/>
              </a:rPr>
              <a:t>http://www.1ppt.com/hangye/</a:t>
            </a:r>
          </a:p>
        </p:txBody>
      </p:sp>
    </p:spTree>
    <p:extLst>
      <p:ext uri="{BB962C8B-B14F-4D97-AF65-F5344CB8AC3E}">
        <p14:creationId xmlns:p14="http://schemas.microsoft.com/office/powerpoint/2010/main" val="891483845"/>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A48F2F-BE0B-4BD4-8502-F570F2254505}"/>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6E1F56F-F124-4E18-BCEF-89D26BF26EC3}"/>
              </a:ext>
            </a:extLst>
          </p:cNvPr>
          <p:cNvSpPr>
            <a:spLocks noGrp="1"/>
          </p:cNvSpPr>
          <p:nvPr>
            <p:ph type="dt" sz="half" idx="10"/>
          </p:nvPr>
        </p:nvSpPr>
        <p:spPr>
          <a:xfrm>
            <a:off x="838200" y="6356350"/>
            <a:ext cx="2743200" cy="365125"/>
          </a:xfrm>
          <a:prstGeom prst="rect">
            <a:avLst/>
          </a:prstGeom>
        </p:spPr>
        <p:txBody>
          <a:bodyPr/>
          <a:lstStyle/>
          <a:p>
            <a:fld id="{498B5535-6453-4045-A675-64EF0EEF3732}" type="datetimeFigureOut">
              <a:rPr lang="zh-CN" altLang="en-US" smtClean="0"/>
              <a:t>2022/11/3</a:t>
            </a:fld>
            <a:endParaRPr lang="zh-CN" altLang="en-US"/>
          </a:p>
        </p:txBody>
      </p:sp>
      <p:sp>
        <p:nvSpPr>
          <p:cNvPr id="4" name="页脚占位符 3">
            <a:extLst>
              <a:ext uri="{FF2B5EF4-FFF2-40B4-BE49-F238E27FC236}">
                <a16:creationId xmlns:a16="http://schemas.microsoft.com/office/drawing/2014/main" id="{F728813D-B944-4D6A-8864-B7F35B2B0F2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269D983A-6429-41EB-AC0F-0F24EDEBE403}"/>
              </a:ext>
            </a:extLst>
          </p:cNvPr>
          <p:cNvSpPr>
            <a:spLocks noGrp="1"/>
          </p:cNvSpPr>
          <p:nvPr>
            <p:ph type="sldNum" sz="quarter" idx="12"/>
          </p:nvPr>
        </p:nvSpPr>
        <p:spPr>
          <a:xfrm>
            <a:off x="8610600" y="6356350"/>
            <a:ext cx="2743200" cy="365125"/>
          </a:xfrm>
          <a:prstGeom prst="rect">
            <a:avLst/>
          </a:prstGeom>
        </p:spPr>
        <p:txBody>
          <a:bodyPr/>
          <a:lstStyle/>
          <a:p>
            <a:fld id="{6B170005-BF01-4CE9-B7C9-81848EC87337}" type="slidenum">
              <a:rPr lang="zh-CN" altLang="en-US" smtClean="0"/>
              <a:t>‹#›</a:t>
            </a:fld>
            <a:endParaRPr lang="zh-CN" altLang="en-US"/>
          </a:p>
        </p:txBody>
      </p:sp>
    </p:spTree>
    <p:extLst>
      <p:ext uri="{BB962C8B-B14F-4D97-AF65-F5344CB8AC3E}">
        <p14:creationId xmlns:p14="http://schemas.microsoft.com/office/powerpoint/2010/main" val="2045607893"/>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FC84087-4BE7-47A1-B508-FF91ECB5C4CE}"/>
              </a:ext>
            </a:extLst>
          </p:cNvPr>
          <p:cNvSpPr>
            <a:spLocks noGrp="1"/>
          </p:cNvSpPr>
          <p:nvPr>
            <p:ph type="dt" sz="half" idx="10"/>
          </p:nvPr>
        </p:nvSpPr>
        <p:spPr>
          <a:xfrm>
            <a:off x="838200" y="6356350"/>
            <a:ext cx="2743200" cy="365125"/>
          </a:xfrm>
          <a:prstGeom prst="rect">
            <a:avLst/>
          </a:prstGeom>
        </p:spPr>
        <p:txBody>
          <a:bodyPr/>
          <a:lstStyle/>
          <a:p>
            <a:fld id="{498B5535-6453-4045-A675-64EF0EEF3732}" type="datetimeFigureOut">
              <a:rPr lang="zh-CN" altLang="en-US" smtClean="0"/>
              <a:t>2022/11/3</a:t>
            </a:fld>
            <a:endParaRPr lang="zh-CN" altLang="en-US"/>
          </a:p>
        </p:txBody>
      </p:sp>
      <p:sp>
        <p:nvSpPr>
          <p:cNvPr id="3" name="页脚占位符 2">
            <a:extLst>
              <a:ext uri="{FF2B5EF4-FFF2-40B4-BE49-F238E27FC236}">
                <a16:creationId xmlns:a16="http://schemas.microsoft.com/office/drawing/2014/main" id="{BAE6031D-60EE-4B1D-A8F7-3D1DDDDB30B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F2F9E9F1-C657-488E-A6DE-180A70671A16}"/>
              </a:ext>
            </a:extLst>
          </p:cNvPr>
          <p:cNvSpPr>
            <a:spLocks noGrp="1"/>
          </p:cNvSpPr>
          <p:nvPr>
            <p:ph type="sldNum" sz="quarter" idx="12"/>
          </p:nvPr>
        </p:nvSpPr>
        <p:spPr>
          <a:xfrm>
            <a:off x="8610600" y="6356350"/>
            <a:ext cx="2743200" cy="365125"/>
          </a:xfrm>
          <a:prstGeom prst="rect">
            <a:avLst/>
          </a:prstGeom>
        </p:spPr>
        <p:txBody>
          <a:bodyPr/>
          <a:lstStyle/>
          <a:p>
            <a:fld id="{6B170005-BF01-4CE9-B7C9-81848EC87337}" type="slidenum">
              <a:rPr lang="zh-CN" altLang="en-US" smtClean="0"/>
              <a:t>‹#›</a:t>
            </a:fld>
            <a:endParaRPr lang="zh-CN" altLang="en-US"/>
          </a:p>
        </p:txBody>
      </p:sp>
    </p:spTree>
    <p:extLst>
      <p:ext uri="{BB962C8B-B14F-4D97-AF65-F5344CB8AC3E}">
        <p14:creationId xmlns:p14="http://schemas.microsoft.com/office/powerpoint/2010/main" val="2250276541"/>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DEE948-999C-4C43-BCDC-CC08D0591031}"/>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79C6E27-19DB-4B44-B629-07F154D60B81}"/>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EA45289-9FA3-49C2-868E-D87F1DC2889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3EAD4E9-B45D-497E-A150-5D0A38E4CA05}"/>
              </a:ext>
            </a:extLst>
          </p:cNvPr>
          <p:cNvSpPr>
            <a:spLocks noGrp="1"/>
          </p:cNvSpPr>
          <p:nvPr>
            <p:ph type="dt" sz="half" idx="10"/>
          </p:nvPr>
        </p:nvSpPr>
        <p:spPr>
          <a:xfrm>
            <a:off x="838200" y="6356350"/>
            <a:ext cx="2743200" cy="365125"/>
          </a:xfrm>
          <a:prstGeom prst="rect">
            <a:avLst/>
          </a:prstGeom>
        </p:spPr>
        <p:txBody>
          <a:bodyPr/>
          <a:lstStyle/>
          <a:p>
            <a:fld id="{498B5535-6453-4045-A675-64EF0EEF3732}" type="datetimeFigureOut">
              <a:rPr lang="zh-CN" altLang="en-US" smtClean="0"/>
              <a:t>2022/11/3</a:t>
            </a:fld>
            <a:endParaRPr lang="zh-CN" altLang="en-US"/>
          </a:p>
        </p:txBody>
      </p:sp>
      <p:sp>
        <p:nvSpPr>
          <p:cNvPr id="6" name="页脚占位符 5">
            <a:extLst>
              <a:ext uri="{FF2B5EF4-FFF2-40B4-BE49-F238E27FC236}">
                <a16:creationId xmlns:a16="http://schemas.microsoft.com/office/drawing/2014/main" id="{6CD290C8-1B03-4C06-A9F0-C9EFB675572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8150E50-42C0-4B5F-9CF7-32B23CAE066D}"/>
              </a:ext>
            </a:extLst>
          </p:cNvPr>
          <p:cNvSpPr>
            <a:spLocks noGrp="1"/>
          </p:cNvSpPr>
          <p:nvPr>
            <p:ph type="sldNum" sz="quarter" idx="12"/>
          </p:nvPr>
        </p:nvSpPr>
        <p:spPr>
          <a:xfrm>
            <a:off x="8610600" y="6356350"/>
            <a:ext cx="2743200" cy="365125"/>
          </a:xfrm>
          <a:prstGeom prst="rect">
            <a:avLst/>
          </a:prstGeom>
        </p:spPr>
        <p:txBody>
          <a:bodyPr/>
          <a:lstStyle/>
          <a:p>
            <a:fld id="{6B170005-BF01-4CE9-B7C9-81848EC87337}" type="slidenum">
              <a:rPr lang="zh-CN" altLang="en-US" smtClean="0"/>
              <a:t>‹#›</a:t>
            </a:fld>
            <a:endParaRPr lang="zh-CN" altLang="en-US"/>
          </a:p>
        </p:txBody>
      </p:sp>
    </p:spTree>
    <p:extLst>
      <p:ext uri="{BB962C8B-B14F-4D97-AF65-F5344CB8AC3E}">
        <p14:creationId xmlns:p14="http://schemas.microsoft.com/office/powerpoint/2010/main" val="1204161331"/>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3">
            <a:extLst>
              <a:ext uri="{FF2B5EF4-FFF2-40B4-BE49-F238E27FC236}">
                <a16:creationId xmlns:a16="http://schemas.microsoft.com/office/drawing/2014/main" id="{2E78DC7A-4A59-4885-AB80-D64DD8832771}"/>
              </a:ext>
            </a:extLst>
          </p:cNvPr>
          <p:cNvPicPr>
            <a:picLocks noChangeAspect="1"/>
          </p:cNvPicPr>
          <p:nvPr userDrawn="1"/>
        </p:nvPicPr>
        <p:blipFill>
          <a:blip r:embed="rId14" cstate="screen">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A93DE9F9-AFC1-49E7-8D6F-4650C82C32BD}"/>
              </a:ext>
            </a:extLst>
          </p:cNvPr>
          <p:cNvSpPr/>
          <p:nvPr userDrawn="1"/>
        </p:nvSpPr>
        <p:spPr>
          <a:xfrm>
            <a:off x="263352" y="260648"/>
            <a:ext cx="11665296" cy="633670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672958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2" r:id="rId6"/>
    <p:sldLayoutId id="2147483666" r:id="rId7"/>
    <p:sldLayoutId id="2147483667" r:id="rId8"/>
    <p:sldLayoutId id="2147483668" r:id="rId9"/>
    <p:sldLayoutId id="2147483669" r:id="rId10"/>
    <p:sldLayoutId id="2147483670" r:id="rId11"/>
    <p:sldLayoutId id="2147483671" r:id="rId12"/>
  </p:sldLayoutIdLst>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372829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A0A51F79-E9B4-49C3-B9AE-AB29529D12B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096000" y="675456"/>
            <a:ext cx="6048672" cy="6858000"/>
          </a:xfrm>
          <a:prstGeom prst="rect">
            <a:avLst/>
          </a:prstGeom>
        </p:spPr>
      </p:pic>
      <p:sp>
        <p:nvSpPr>
          <p:cNvPr id="8" name="矩形 7">
            <a:extLst>
              <a:ext uri="{FF2B5EF4-FFF2-40B4-BE49-F238E27FC236}">
                <a16:creationId xmlns:a16="http://schemas.microsoft.com/office/drawing/2014/main" id="{BAE7521F-38FF-4A38-B110-E6D1B2A540F4}"/>
              </a:ext>
            </a:extLst>
          </p:cNvPr>
          <p:cNvSpPr/>
          <p:nvPr/>
        </p:nvSpPr>
        <p:spPr>
          <a:xfrm>
            <a:off x="849042" y="2204864"/>
            <a:ext cx="10493915" cy="1107996"/>
          </a:xfrm>
          <a:prstGeom prst="rect">
            <a:avLst/>
          </a:prstGeom>
        </p:spPr>
        <p:txBody>
          <a:bodyPr wrap="square">
            <a:spAutoFit/>
          </a:bodyPr>
          <a:lstStyle/>
          <a:p>
            <a:pPr algn="ctr"/>
            <a:r>
              <a:rPr lang="zh-CN" altLang="en-US" sz="6600" b="1" dirty="0">
                <a:cs typeface="+mn-ea"/>
                <a:sym typeface="+mn-lt"/>
              </a:rPr>
              <a:t>计算机考研辅助系统</a:t>
            </a:r>
          </a:p>
        </p:txBody>
      </p:sp>
      <p:sp>
        <p:nvSpPr>
          <p:cNvPr id="13" name="TextBox 12"/>
          <p:cNvSpPr txBox="1"/>
          <p:nvPr/>
        </p:nvSpPr>
        <p:spPr>
          <a:xfrm>
            <a:off x="2027548" y="3697849"/>
            <a:ext cx="8136904" cy="769441"/>
          </a:xfrm>
          <a:prstGeom prst="rect">
            <a:avLst/>
          </a:prstGeom>
          <a:noFill/>
        </p:spPr>
        <p:txBody>
          <a:bodyPr wrap="square" rtlCol="0">
            <a:spAutoFit/>
          </a:bodyPr>
          <a:lstStyle/>
          <a:p>
            <a:pPr algn="ctr"/>
            <a:r>
              <a:rPr lang="zh-CN" altLang="en-US" sz="4400" dirty="0">
                <a:solidFill>
                  <a:prstClr val="black"/>
                </a:solidFill>
                <a:cs typeface="+mn-ea"/>
                <a:sym typeface="+mn-lt"/>
              </a:rPr>
              <a:t>第二组</a:t>
            </a:r>
          </a:p>
        </p:txBody>
      </p:sp>
      <p:pic>
        <p:nvPicPr>
          <p:cNvPr id="2" name="图片 1">
            <a:extLst>
              <a:ext uri="{FF2B5EF4-FFF2-40B4-BE49-F238E27FC236}">
                <a16:creationId xmlns:a16="http://schemas.microsoft.com/office/drawing/2014/main" id="{9FD63A34-F5AA-40CB-F6E3-E11188671B6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H="1">
            <a:off x="-312712" y="675456"/>
            <a:ext cx="6408712" cy="6858000"/>
          </a:xfrm>
          <a:prstGeom prst="rect">
            <a:avLst/>
          </a:prstGeom>
        </p:spPr>
      </p:pic>
    </p:spTree>
    <p:extLst>
      <p:ext uri="{BB962C8B-B14F-4D97-AF65-F5344CB8AC3E}">
        <p14:creationId xmlns:p14="http://schemas.microsoft.com/office/powerpoint/2010/main" val="4288411290"/>
      </p:ext>
    </p:extLst>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600"/>
                                        <p:tgtEl>
                                          <p:spTgt spid="8"/>
                                        </p:tgtEl>
                                      </p:cBhvr>
                                    </p:animEffect>
                                    <p:anim calcmode="lin" valueType="num">
                                      <p:cBhvr>
                                        <p:cTn id="8" dur="1600" fill="hold"/>
                                        <p:tgtEl>
                                          <p:spTgt spid="8"/>
                                        </p:tgtEl>
                                        <p:attrNameLst>
                                          <p:attrName>ppt_x</p:attrName>
                                        </p:attrNameLst>
                                      </p:cBhvr>
                                      <p:tavLst>
                                        <p:tav tm="0">
                                          <p:val>
                                            <p:strVal val="#ppt_x"/>
                                          </p:val>
                                        </p:tav>
                                        <p:tav tm="100000">
                                          <p:val>
                                            <p:strVal val="#ppt_x"/>
                                          </p:val>
                                        </p:tav>
                                      </p:tavLst>
                                    </p:anim>
                                    <p:anim calcmode="lin" valueType="num">
                                      <p:cBhvr>
                                        <p:cTn id="9" dur="16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600"/>
                            </p:stCondLst>
                            <p:childTnLst>
                              <p:par>
                                <p:cTn id="11" presetID="26" presetClass="emph" presetSubtype="0" fill="hold" grpId="1" nodeType="afterEffect">
                                  <p:stCondLst>
                                    <p:cond delay="0"/>
                                  </p:stCondLst>
                                  <p:childTnLst>
                                    <p:animEffect transition="out" filter="fade">
                                      <p:cBhvr>
                                        <p:cTn id="12" dur="500" tmFilter="0, 0; .2, .5; .8, .5; 1, 0"/>
                                        <p:tgtEl>
                                          <p:spTgt spid="8"/>
                                        </p:tgtEl>
                                      </p:cBhvr>
                                    </p:animEffect>
                                    <p:animScale>
                                      <p:cBhvr>
                                        <p:cTn id="13"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61C81A2A-344C-4BD7-B0A0-26434364BFF7}"/>
              </a:ext>
            </a:extLst>
          </p:cNvPr>
          <p:cNvGrpSpPr/>
          <p:nvPr/>
        </p:nvGrpSpPr>
        <p:grpSpPr>
          <a:xfrm>
            <a:off x="707232" y="662608"/>
            <a:ext cx="492224" cy="492224"/>
            <a:chOff x="1965186" y="1419622"/>
            <a:chExt cx="302558" cy="314067"/>
          </a:xfrm>
          <a:solidFill>
            <a:srgbClr val="385D8A"/>
          </a:solidFill>
        </p:grpSpPr>
        <p:sp>
          <p:nvSpPr>
            <p:cNvPr id="9" name="矩形 8">
              <a:extLst>
                <a:ext uri="{FF2B5EF4-FFF2-40B4-BE49-F238E27FC236}">
                  <a16:creationId xmlns:a16="http://schemas.microsoft.com/office/drawing/2014/main" id="{090B1F3E-6050-4F72-9A13-B92978B1912B}"/>
                </a:ext>
              </a:extLst>
            </p:cNvPr>
            <p:cNvSpPr/>
            <p:nvPr userDrawn="1"/>
          </p:nvSpPr>
          <p:spPr>
            <a:xfrm>
              <a:off x="1965186" y="1419622"/>
              <a:ext cx="252000" cy="252000"/>
            </a:xfrm>
            <a:prstGeom prst="rect">
              <a:avLst/>
            </a:prstGeom>
            <a:solidFill>
              <a:srgbClr val="385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矩形 9">
              <a:extLst>
                <a:ext uri="{FF2B5EF4-FFF2-40B4-BE49-F238E27FC236}">
                  <a16:creationId xmlns:a16="http://schemas.microsoft.com/office/drawing/2014/main" id="{9963E805-B435-4D51-B3C1-F2F2E7E7FD94}"/>
                </a:ext>
              </a:extLst>
            </p:cNvPr>
            <p:cNvSpPr/>
            <p:nvPr userDrawn="1"/>
          </p:nvSpPr>
          <p:spPr>
            <a:xfrm>
              <a:off x="2087744" y="1553689"/>
              <a:ext cx="180000" cy="180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矩形 1">
            <a:extLst>
              <a:ext uri="{FF2B5EF4-FFF2-40B4-BE49-F238E27FC236}">
                <a16:creationId xmlns:a16="http://schemas.microsoft.com/office/drawing/2014/main" id="{E704FE4F-688F-F0D4-B6D7-2030B33D92DD}"/>
              </a:ext>
            </a:extLst>
          </p:cNvPr>
          <p:cNvSpPr/>
          <p:nvPr/>
        </p:nvSpPr>
        <p:spPr>
          <a:xfrm>
            <a:off x="433192" y="629249"/>
            <a:ext cx="3938900" cy="461665"/>
          </a:xfrm>
          <a:prstGeom prst="rect">
            <a:avLst/>
          </a:prstGeom>
        </p:spPr>
        <p:txBody>
          <a:bodyPr wrap="none">
            <a:spAutoFit/>
          </a:bodyPr>
          <a:lstStyle/>
          <a:p>
            <a:pPr lvl="0" algn="ctr"/>
            <a:r>
              <a:rPr lang="en-US" altLang="zh-CN" sz="2400" b="1" dirty="0">
                <a:solidFill>
                  <a:srgbClr val="385D8A"/>
                </a:solidFill>
                <a:cs typeface="+mn-ea"/>
                <a:sym typeface="+mn-lt"/>
              </a:rPr>
              <a:t>         03 </a:t>
            </a:r>
            <a:r>
              <a:rPr lang="zh-CN" altLang="en-US" sz="2400" b="1" dirty="0">
                <a:solidFill>
                  <a:srgbClr val="385D8A"/>
                </a:solidFill>
                <a:cs typeface="+mn-ea"/>
                <a:sym typeface="+mn-lt"/>
              </a:rPr>
              <a:t>项目规约（前段）</a:t>
            </a:r>
          </a:p>
        </p:txBody>
      </p:sp>
      <p:pic>
        <p:nvPicPr>
          <p:cNvPr id="4" name="图片 3">
            <a:extLst>
              <a:ext uri="{FF2B5EF4-FFF2-40B4-BE49-F238E27FC236}">
                <a16:creationId xmlns:a16="http://schemas.microsoft.com/office/drawing/2014/main" id="{5EABA507-0911-EDEF-25A6-6F595AF96C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5680" y="1342426"/>
            <a:ext cx="7791450" cy="4886325"/>
          </a:xfrm>
          <a:prstGeom prst="rect">
            <a:avLst/>
          </a:prstGeom>
        </p:spPr>
      </p:pic>
      <p:sp>
        <p:nvSpPr>
          <p:cNvPr id="5" name="文本框 4">
            <a:extLst>
              <a:ext uri="{FF2B5EF4-FFF2-40B4-BE49-F238E27FC236}">
                <a16:creationId xmlns:a16="http://schemas.microsoft.com/office/drawing/2014/main" id="{36B158FF-A85A-5691-B724-875869DD79B8}"/>
              </a:ext>
            </a:extLst>
          </p:cNvPr>
          <p:cNvSpPr txBox="1"/>
          <p:nvPr/>
        </p:nvSpPr>
        <p:spPr>
          <a:xfrm>
            <a:off x="707232" y="1700808"/>
            <a:ext cx="1735650" cy="1200329"/>
          </a:xfrm>
          <a:prstGeom prst="rect">
            <a:avLst/>
          </a:prstGeom>
          <a:noFill/>
        </p:spPr>
        <p:txBody>
          <a:bodyPr wrap="square" rtlCol="0">
            <a:spAutoFit/>
          </a:bodyPr>
          <a:lstStyle/>
          <a:p>
            <a:r>
              <a:rPr lang="en-US" altLang="zh-CN" sz="3600" dirty="0" err="1"/>
              <a:t>eslint</a:t>
            </a:r>
            <a:br>
              <a:rPr lang="en-US" altLang="zh-CN" sz="3600" dirty="0"/>
            </a:br>
            <a:endParaRPr lang="zh-CN" altLang="en-US" sz="3600" dirty="0"/>
          </a:p>
        </p:txBody>
      </p:sp>
    </p:spTree>
    <p:extLst>
      <p:ext uri="{BB962C8B-B14F-4D97-AF65-F5344CB8AC3E}">
        <p14:creationId xmlns:p14="http://schemas.microsoft.com/office/powerpoint/2010/main" val="274906027"/>
      </p:ext>
    </p:extLst>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350" fill="hold"/>
                                        <p:tgtEl>
                                          <p:spTgt spid="8"/>
                                        </p:tgtEl>
                                        <p:attrNameLst>
                                          <p:attrName>ppt_w</p:attrName>
                                        </p:attrNameLst>
                                      </p:cBhvr>
                                      <p:tavLst>
                                        <p:tav tm="0">
                                          <p:val>
                                            <p:fltVal val="0"/>
                                          </p:val>
                                        </p:tav>
                                        <p:tav tm="100000">
                                          <p:val>
                                            <p:strVal val="#ppt_w"/>
                                          </p:val>
                                        </p:tav>
                                      </p:tavLst>
                                    </p:anim>
                                    <p:anim calcmode="lin" valueType="num">
                                      <p:cBhvr>
                                        <p:cTn id="8" dur="350" fill="hold"/>
                                        <p:tgtEl>
                                          <p:spTgt spid="8"/>
                                        </p:tgtEl>
                                        <p:attrNameLst>
                                          <p:attrName>ppt_h</p:attrName>
                                        </p:attrNameLst>
                                      </p:cBhvr>
                                      <p:tavLst>
                                        <p:tav tm="0">
                                          <p:val>
                                            <p:fltVal val="0"/>
                                          </p:val>
                                        </p:tav>
                                        <p:tav tm="100000">
                                          <p:val>
                                            <p:strVal val="#ppt_h"/>
                                          </p:val>
                                        </p:tav>
                                      </p:tavLst>
                                    </p:anim>
                                  </p:childTnLst>
                                </p:cTn>
                              </p:par>
                            </p:childTnLst>
                          </p:cTn>
                        </p:par>
                        <p:par>
                          <p:cTn id="9" fill="hold">
                            <p:stCondLst>
                              <p:cond delay="350"/>
                            </p:stCondLst>
                            <p:childTnLst>
                              <p:par>
                                <p:cTn id="10" presetID="34"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from="(-#ppt_w/2)" to="(#ppt_x)" calcmode="lin" valueType="num">
                                      <p:cBhvr>
                                        <p:cTn id="12" dur="600" fill="hold">
                                          <p:stCondLst>
                                            <p:cond delay="0"/>
                                          </p:stCondLst>
                                        </p:cTn>
                                        <p:tgtEl>
                                          <p:spTgt spid="2"/>
                                        </p:tgtEl>
                                        <p:attrNameLst>
                                          <p:attrName>ppt_x</p:attrName>
                                        </p:attrNameLst>
                                      </p:cBhvr>
                                    </p:anim>
                                    <p:anim from="0" to="-1.0" calcmode="lin" valueType="num">
                                      <p:cBhvr>
                                        <p:cTn id="13" dur="200" decel="50000" autoRev="1" fill="hold">
                                          <p:stCondLst>
                                            <p:cond delay="600"/>
                                          </p:stCondLst>
                                        </p:cTn>
                                        <p:tgtEl>
                                          <p:spTgt spid="2"/>
                                        </p:tgtEl>
                                        <p:attrNameLst>
                                          <p:attrName>xshear</p:attrName>
                                        </p:attrNameLst>
                                      </p:cBhvr>
                                    </p:anim>
                                    <p:animScale>
                                      <p:cBhvr>
                                        <p:cTn id="14" dur="200" decel="100000" autoRev="1" fill="hold">
                                          <p:stCondLst>
                                            <p:cond delay="600"/>
                                          </p:stCondLst>
                                        </p:cTn>
                                        <p:tgtEl>
                                          <p:spTgt spid="2"/>
                                        </p:tgtEl>
                                      </p:cBhvr>
                                      <p:from x="100000" y="100000"/>
                                      <p:to x="80000" y="100000"/>
                                    </p:animScale>
                                    <p:anim by="(#ppt_h/3+#ppt_w*0.1)" calcmode="lin" valueType="num">
                                      <p:cBhvr additive="sum">
                                        <p:cTn id="15" dur="200" decel="100000" autoRev="1" fill="hold">
                                          <p:stCondLst>
                                            <p:cond delay="600"/>
                                          </p:stCondLst>
                                        </p:cTn>
                                        <p:tgtEl>
                                          <p:spTgt spid="2"/>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CA39F91-B93D-4CDB-984E-CF51480DD7B0}"/>
              </a:ext>
            </a:extLst>
          </p:cNvPr>
          <p:cNvSpPr/>
          <p:nvPr/>
        </p:nvSpPr>
        <p:spPr>
          <a:xfrm>
            <a:off x="433192" y="629249"/>
            <a:ext cx="3938900" cy="461665"/>
          </a:xfrm>
          <a:prstGeom prst="rect">
            <a:avLst/>
          </a:prstGeom>
        </p:spPr>
        <p:txBody>
          <a:bodyPr wrap="none">
            <a:spAutoFit/>
          </a:bodyPr>
          <a:lstStyle/>
          <a:p>
            <a:pPr lvl="0" algn="ctr"/>
            <a:r>
              <a:rPr lang="en-US" altLang="zh-CN" sz="2400" b="1" dirty="0">
                <a:solidFill>
                  <a:srgbClr val="385D8A"/>
                </a:solidFill>
                <a:cs typeface="+mn-ea"/>
                <a:sym typeface="+mn-lt"/>
              </a:rPr>
              <a:t>         03 </a:t>
            </a:r>
            <a:r>
              <a:rPr lang="zh-CN" altLang="en-US" sz="2400" b="1" dirty="0">
                <a:solidFill>
                  <a:srgbClr val="385D8A"/>
                </a:solidFill>
                <a:cs typeface="+mn-ea"/>
                <a:sym typeface="+mn-lt"/>
              </a:rPr>
              <a:t>项目规约（后端）</a:t>
            </a:r>
          </a:p>
        </p:txBody>
      </p:sp>
      <p:grpSp>
        <p:nvGrpSpPr>
          <p:cNvPr id="8" name="组合 7">
            <a:extLst>
              <a:ext uri="{FF2B5EF4-FFF2-40B4-BE49-F238E27FC236}">
                <a16:creationId xmlns:a16="http://schemas.microsoft.com/office/drawing/2014/main" id="{61C81A2A-344C-4BD7-B0A0-26434364BFF7}"/>
              </a:ext>
            </a:extLst>
          </p:cNvPr>
          <p:cNvGrpSpPr/>
          <p:nvPr/>
        </p:nvGrpSpPr>
        <p:grpSpPr>
          <a:xfrm>
            <a:off x="707232" y="662608"/>
            <a:ext cx="492224" cy="492224"/>
            <a:chOff x="1965186" y="1419622"/>
            <a:chExt cx="302558" cy="314067"/>
          </a:xfrm>
          <a:solidFill>
            <a:srgbClr val="385D8A"/>
          </a:solidFill>
        </p:grpSpPr>
        <p:sp>
          <p:nvSpPr>
            <p:cNvPr id="9" name="矩形 8">
              <a:extLst>
                <a:ext uri="{FF2B5EF4-FFF2-40B4-BE49-F238E27FC236}">
                  <a16:creationId xmlns:a16="http://schemas.microsoft.com/office/drawing/2014/main" id="{090B1F3E-6050-4F72-9A13-B92978B1912B}"/>
                </a:ext>
              </a:extLst>
            </p:cNvPr>
            <p:cNvSpPr/>
            <p:nvPr userDrawn="1"/>
          </p:nvSpPr>
          <p:spPr>
            <a:xfrm>
              <a:off x="1965186" y="1419622"/>
              <a:ext cx="252000" cy="252000"/>
            </a:xfrm>
            <a:prstGeom prst="rect">
              <a:avLst/>
            </a:prstGeom>
            <a:solidFill>
              <a:srgbClr val="385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矩形 9">
              <a:extLst>
                <a:ext uri="{FF2B5EF4-FFF2-40B4-BE49-F238E27FC236}">
                  <a16:creationId xmlns:a16="http://schemas.microsoft.com/office/drawing/2014/main" id="{9963E805-B435-4D51-B3C1-F2F2E7E7FD94}"/>
                </a:ext>
              </a:extLst>
            </p:cNvPr>
            <p:cNvSpPr/>
            <p:nvPr userDrawn="1"/>
          </p:nvSpPr>
          <p:spPr>
            <a:xfrm>
              <a:off x="2087744" y="1553689"/>
              <a:ext cx="180000" cy="180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6" name="图片 5">
            <a:extLst>
              <a:ext uri="{FF2B5EF4-FFF2-40B4-BE49-F238E27FC236}">
                <a16:creationId xmlns:a16="http://schemas.microsoft.com/office/drawing/2014/main" id="{5816E2B1-448D-C96F-561A-3160EC456786}"/>
              </a:ext>
            </a:extLst>
          </p:cNvPr>
          <p:cNvPicPr>
            <a:picLocks noChangeAspect="1"/>
          </p:cNvPicPr>
          <p:nvPr/>
        </p:nvPicPr>
        <p:blipFill>
          <a:blip r:embed="rId3"/>
          <a:stretch>
            <a:fillRect/>
          </a:stretch>
        </p:blipFill>
        <p:spPr>
          <a:xfrm>
            <a:off x="4502862" y="1187286"/>
            <a:ext cx="6045664" cy="4887983"/>
          </a:xfrm>
          <a:prstGeom prst="rect">
            <a:avLst/>
          </a:prstGeom>
        </p:spPr>
      </p:pic>
      <p:sp>
        <p:nvSpPr>
          <p:cNvPr id="7" name="文本框 6">
            <a:extLst>
              <a:ext uri="{FF2B5EF4-FFF2-40B4-BE49-F238E27FC236}">
                <a16:creationId xmlns:a16="http://schemas.microsoft.com/office/drawing/2014/main" id="{9481C9D6-B281-3285-C321-57B653133D6B}"/>
              </a:ext>
            </a:extLst>
          </p:cNvPr>
          <p:cNvSpPr txBox="1"/>
          <p:nvPr/>
        </p:nvSpPr>
        <p:spPr>
          <a:xfrm>
            <a:off x="615934" y="1700808"/>
            <a:ext cx="3319826" cy="646331"/>
          </a:xfrm>
          <a:prstGeom prst="rect">
            <a:avLst/>
          </a:prstGeom>
          <a:noFill/>
        </p:spPr>
        <p:txBody>
          <a:bodyPr wrap="square" rtlCol="0">
            <a:spAutoFit/>
          </a:bodyPr>
          <a:lstStyle/>
          <a:p>
            <a:r>
              <a:rPr lang="zh-CN" altLang="en-US" sz="3600" dirty="0"/>
              <a:t>阿里巴巴规约</a:t>
            </a:r>
          </a:p>
        </p:txBody>
      </p:sp>
    </p:spTree>
    <p:extLst>
      <p:ext uri="{BB962C8B-B14F-4D97-AF65-F5344CB8AC3E}">
        <p14:creationId xmlns:p14="http://schemas.microsoft.com/office/powerpoint/2010/main" val="461487200"/>
      </p:ext>
    </p:extLst>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350" fill="hold"/>
                                        <p:tgtEl>
                                          <p:spTgt spid="8"/>
                                        </p:tgtEl>
                                        <p:attrNameLst>
                                          <p:attrName>ppt_w</p:attrName>
                                        </p:attrNameLst>
                                      </p:cBhvr>
                                      <p:tavLst>
                                        <p:tav tm="0">
                                          <p:val>
                                            <p:fltVal val="0"/>
                                          </p:val>
                                        </p:tav>
                                        <p:tav tm="100000">
                                          <p:val>
                                            <p:strVal val="#ppt_w"/>
                                          </p:val>
                                        </p:tav>
                                      </p:tavLst>
                                    </p:anim>
                                    <p:anim calcmode="lin" valueType="num">
                                      <p:cBhvr>
                                        <p:cTn id="8" dur="350" fill="hold"/>
                                        <p:tgtEl>
                                          <p:spTgt spid="8"/>
                                        </p:tgtEl>
                                        <p:attrNameLst>
                                          <p:attrName>ppt_h</p:attrName>
                                        </p:attrNameLst>
                                      </p:cBhvr>
                                      <p:tavLst>
                                        <p:tav tm="0">
                                          <p:val>
                                            <p:fltVal val="0"/>
                                          </p:val>
                                        </p:tav>
                                        <p:tav tm="100000">
                                          <p:val>
                                            <p:strVal val="#ppt_h"/>
                                          </p:val>
                                        </p:tav>
                                      </p:tavLst>
                                    </p:anim>
                                  </p:childTnLst>
                                </p:cTn>
                              </p:par>
                            </p:childTnLst>
                          </p:cTn>
                        </p:par>
                        <p:par>
                          <p:cTn id="9" fill="hold">
                            <p:stCondLst>
                              <p:cond delay="350"/>
                            </p:stCondLst>
                            <p:childTnLst>
                              <p:par>
                                <p:cTn id="10" presetID="34"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from="(-#ppt_w/2)" to="(#ppt_x)" calcmode="lin" valueType="num">
                                      <p:cBhvr>
                                        <p:cTn id="12" dur="600" fill="hold">
                                          <p:stCondLst>
                                            <p:cond delay="0"/>
                                          </p:stCondLst>
                                        </p:cTn>
                                        <p:tgtEl>
                                          <p:spTgt spid="4"/>
                                        </p:tgtEl>
                                        <p:attrNameLst>
                                          <p:attrName>ppt_x</p:attrName>
                                        </p:attrNameLst>
                                      </p:cBhvr>
                                    </p:anim>
                                    <p:anim from="0" to="-1.0" calcmode="lin" valueType="num">
                                      <p:cBhvr>
                                        <p:cTn id="13" dur="200" decel="50000" autoRev="1" fill="hold">
                                          <p:stCondLst>
                                            <p:cond delay="600"/>
                                          </p:stCondLst>
                                        </p:cTn>
                                        <p:tgtEl>
                                          <p:spTgt spid="4"/>
                                        </p:tgtEl>
                                        <p:attrNameLst>
                                          <p:attrName>xshear</p:attrName>
                                        </p:attrNameLst>
                                      </p:cBhvr>
                                    </p:anim>
                                    <p:animScale>
                                      <p:cBhvr>
                                        <p:cTn id="14" dur="200" decel="100000" autoRev="1" fill="hold">
                                          <p:stCondLst>
                                            <p:cond delay="600"/>
                                          </p:stCondLst>
                                        </p:cTn>
                                        <p:tgtEl>
                                          <p:spTgt spid="4"/>
                                        </p:tgtEl>
                                      </p:cBhvr>
                                      <p:from x="100000" y="100000"/>
                                      <p:to x="80000" y="100000"/>
                                    </p:animScale>
                                    <p:anim by="(#ppt_h/3+#ppt_w*0.1)" calcmode="lin" valueType="num">
                                      <p:cBhvr additive="sum">
                                        <p:cTn id="15" dur="200" decel="100000" autoRev="1" fill="hold">
                                          <p:stCondLst>
                                            <p:cond delay="600"/>
                                          </p:stCondLst>
                                        </p:cTn>
                                        <p:tgtEl>
                                          <p:spTgt spid="4"/>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CA39F91-B93D-4CDB-984E-CF51480DD7B0}"/>
              </a:ext>
            </a:extLst>
          </p:cNvPr>
          <p:cNvSpPr/>
          <p:nvPr/>
        </p:nvSpPr>
        <p:spPr>
          <a:xfrm>
            <a:off x="1015081" y="629249"/>
            <a:ext cx="2775119" cy="461665"/>
          </a:xfrm>
          <a:prstGeom prst="rect">
            <a:avLst/>
          </a:prstGeom>
        </p:spPr>
        <p:txBody>
          <a:bodyPr wrap="none">
            <a:spAutoFit/>
          </a:bodyPr>
          <a:lstStyle/>
          <a:p>
            <a:pPr lvl="0" algn="ctr"/>
            <a:r>
              <a:rPr lang="en-US" altLang="zh-CN" sz="2400" b="1" dirty="0">
                <a:solidFill>
                  <a:srgbClr val="385D8A"/>
                </a:solidFill>
                <a:cs typeface="+mn-ea"/>
                <a:sym typeface="+mn-lt"/>
              </a:rPr>
              <a:t>   03 </a:t>
            </a:r>
            <a:r>
              <a:rPr lang="zh-CN" altLang="en-US" sz="2400" b="1" dirty="0">
                <a:solidFill>
                  <a:srgbClr val="385D8A"/>
                </a:solidFill>
                <a:cs typeface="+mn-ea"/>
                <a:sym typeface="+mn-lt"/>
              </a:rPr>
              <a:t>接口调试工具</a:t>
            </a:r>
          </a:p>
        </p:txBody>
      </p:sp>
      <p:grpSp>
        <p:nvGrpSpPr>
          <p:cNvPr id="8" name="组合 7">
            <a:extLst>
              <a:ext uri="{FF2B5EF4-FFF2-40B4-BE49-F238E27FC236}">
                <a16:creationId xmlns:a16="http://schemas.microsoft.com/office/drawing/2014/main" id="{61C81A2A-344C-4BD7-B0A0-26434364BFF7}"/>
              </a:ext>
            </a:extLst>
          </p:cNvPr>
          <p:cNvGrpSpPr/>
          <p:nvPr/>
        </p:nvGrpSpPr>
        <p:grpSpPr>
          <a:xfrm>
            <a:off x="707232" y="662608"/>
            <a:ext cx="492224" cy="492224"/>
            <a:chOff x="1965186" y="1419622"/>
            <a:chExt cx="302558" cy="314067"/>
          </a:xfrm>
          <a:solidFill>
            <a:srgbClr val="385D8A"/>
          </a:solidFill>
        </p:grpSpPr>
        <p:sp>
          <p:nvSpPr>
            <p:cNvPr id="9" name="矩形 8">
              <a:extLst>
                <a:ext uri="{FF2B5EF4-FFF2-40B4-BE49-F238E27FC236}">
                  <a16:creationId xmlns:a16="http://schemas.microsoft.com/office/drawing/2014/main" id="{090B1F3E-6050-4F72-9A13-B92978B1912B}"/>
                </a:ext>
              </a:extLst>
            </p:cNvPr>
            <p:cNvSpPr/>
            <p:nvPr userDrawn="1"/>
          </p:nvSpPr>
          <p:spPr>
            <a:xfrm>
              <a:off x="1965186" y="1419622"/>
              <a:ext cx="252000" cy="252000"/>
            </a:xfrm>
            <a:prstGeom prst="rect">
              <a:avLst/>
            </a:prstGeom>
            <a:solidFill>
              <a:srgbClr val="385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矩形 9">
              <a:extLst>
                <a:ext uri="{FF2B5EF4-FFF2-40B4-BE49-F238E27FC236}">
                  <a16:creationId xmlns:a16="http://schemas.microsoft.com/office/drawing/2014/main" id="{9963E805-B435-4D51-B3C1-F2F2E7E7FD94}"/>
                </a:ext>
              </a:extLst>
            </p:cNvPr>
            <p:cNvSpPr/>
            <p:nvPr userDrawn="1"/>
          </p:nvSpPr>
          <p:spPr>
            <a:xfrm>
              <a:off x="2087744" y="1553689"/>
              <a:ext cx="180000" cy="180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文本框 1">
            <a:extLst>
              <a:ext uri="{FF2B5EF4-FFF2-40B4-BE49-F238E27FC236}">
                <a16:creationId xmlns:a16="http://schemas.microsoft.com/office/drawing/2014/main" id="{9542C834-04FF-3216-FA7A-67979162FE85}"/>
              </a:ext>
            </a:extLst>
          </p:cNvPr>
          <p:cNvSpPr txBox="1"/>
          <p:nvPr/>
        </p:nvSpPr>
        <p:spPr>
          <a:xfrm>
            <a:off x="471918" y="1700808"/>
            <a:ext cx="2023682" cy="584775"/>
          </a:xfrm>
          <a:prstGeom prst="rect">
            <a:avLst/>
          </a:prstGeom>
          <a:noFill/>
        </p:spPr>
        <p:txBody>
          <a:bodyPr wrap="square" rtlCol="0">
            <a:spAutoFit/>
          </a:bodyPr>
          <a:lstStyle/>
          <a:p>
            <a:r>
              <a:rPr lang="en-US" altLang="zh-CN" sz="3200" dirty="0"/>
              <a:t>ApiPost7</a:t>
            </a:r>
            <a:endParaRPr lang="zh-CN" altLang="en-US" sz="3200" dirty="0"/>
          </a:p>
        </p:txBody>
      </p:sp>
      <p:pic>
        <p:nvPicPr>
          <p:cNvPr id="15" name="图片 14">
            <a:extLst>
              <a:ext uri="{FF2B5EF4-FFF2-40B4-BE49-F238E27FC236}">
                <a16:creationId xmlns:a16="http://schemas.microsoft.com/office/drawing/2014/main" id="{FA3F99E6-8945-0BEC-5D03-D6EEAA73F9F4}"/>
              </a:ext>
            </a:extLst>
          </p:cNvPr>
          <p:cNvPicPr>
            <a:picLocks noChangeAspect="1"/>
          </p:cNvPicPr>
          <p:nvPr/>
        </p:nvPicPr>
        <p:blipFill>
          <a:blip r:embed="rId3"/>
          <a:stretch>
            <a:fillRect/>
          </a:stretch>
        </p:blipFill>
        <p:spPr>
          <a:xfrm>
            <a:off x="2495600" y="1268760"/>
            <a:ext cx="8712853" cy="4913515"/>
          </a:xfrm>
          <a:prstGeom prst="rect">
            <a:avLst/>
          </a:prstGeom>
        </p:spPr>
      </p:pic>
    </p:spTree>
    <p:extLst>
      <p:ext uri="{BB962C8B-B14F-4D97-AF65-F5344CB8AC3E}">
        <p14:creationId xmlns:p14="http://schemas.microsoft.com/office/powerpoint/2010/main" val="3156101680"/>
      </p:ext>
    </p:extLst>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350" fill="hold"/>
                                        <p:tgtEl>
                                          <p:spTgt spid="8"/>
                                        </p:tgtEl>
                                        <p:attrNameLst>
                                          <p:attrName>ppt_w</p:attrName>
                                        </p:attrNameLst>
                                      </p:cBhvr>
                                      <p:tavLst>
                                        <p:tav tm="0">
                                          <p:val>
                                            <p:fltVal val="0"/>
                                          </p:val>
                                        </p:tav>
                                        <p:tav tm="100000">
                                          <p:val>
                                            <p:strVal val="#ppt_w"/>
                                          </p:val>
                                        </p:tav>
                                      </p:tavLst>
                                    </p:anim>
                                    <p:anim calcmode="lin" valueType="num">
                                      <p:cBhvr>
                                        <p:cTn id="8" dur="350" fill="hold"/>
                                        <p:tgtEl>
                                          <p:spTgt spid="8"/>
                                        </p:tgtEl>
                                        <p:attrNameLst>
                                          <p:attrName>ppt_h</p:attrName>
                                        </p:attrNameLst>
                                      </p:cBhvr>
                                      <p:tavLst>
                                        <p:tav tm="0">
                                          <p:val>
                                            <p:fltVal val="0"/>
                                          </p:val>
                                        </p:tav>
                                        <p:tav tm="100000">
                                          <p:val>
                                            <p:strVal val="#ppt_h"/>
                                          </p:val>
                                        </p:tav>
                                      </p:tavLst>
                                    </p:anim>
                                  </p:childTnLst>
                                </p:cTn>
                              </p:par>
                            </p:childTnLst>
                          </p:cTn>
                        </p:par>
                        <p:par>
                          <p:cTn id="9" fill="hold">
                            <p:stCondLst>
                              <p:cond delay="350"/>
                            </p:stCondLst>
                            <p:childTnLst>
                              <p:par>
                                <p:cTn id="10" presetID="34"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from="(-#ppt_w/2)" to="(#ppt_x)" calcmode="lin" valueType="num">
                                      <p:cBhvr>
                                        <p:cTn id="12" dur="600" fill="hold">
                                          <p:stCondLst>
                                            <p:cond delay="0"/>
                                          </p:stCondLst>
                                        </p:cTn>
                                        <p:tgtEl>
                                          <p:spTgt spid="4"/>
                                        </p:tgtEl>
                                        <p:attrNameLst>
                                          <p:attrName>ppt_x</p:attrName>
                                        </p:attrNameLst>
                                      </p:cBhvr>
                                    </p:anim>
                                    <p:anim from="0" to="-1.0" calcmode="lin" valueType="num">
                                      <p:cBhvr>
                                        <p:cTn id="13" dur="200" decel="50000" autoRev="1" fill="hold">
                                          <p:stCondLst>
                                            <p:cond delay="600"/>
                                          </p:stCondLst>
                                        </p:cTn>
                                        <p:tgtEl>
                                          <p:spTgt spid="4"/>
                                        </p:tgtEl>
                                        <p:attrNameLst>
                                          <p:attrName>xshear</p:attrName>
                                        </p:attrNameLst>
                                      </p:cBhvr>
                                    </p:anim>
                                    <p:animScale>
                                      <p:cBhvr>
                                        <p:cTn id="14" dur="200" decel="100000" autoRev="1" fill="hold">
                                          <p:stCondLst>
                                            <p:cond delay="600"/>
                                          </p:stCondLst>
                                        </p:cTn>
                                        <p:tgtEl>
                                          <p:spTgt spid="4"/>
                                        </p:tgtEl>
                                      </p:cBhvr>
                                      <p:from x="100000" y="100000"/>
                                      <p:to x="80000" y="100000"/>
                                    </p:animScale>
                                    <p:anim by="(#ppt_h/3+#ppt_w*0.1)" calcmode="lin" valueType="num">
                                      <p:cBhvr additive="sum">
                                        <p:cTn id="15" dur="200" decel="100000" autoRev="1" fill="hold">
                                          <p:stCondLst>
                                            <p:cond delay="600"/>
                                          </p:stCondLst>
                                        </p:cTn>
                                        <p:tgtEl>
                                          <p:spTgt spid="4"/>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CA39F91-B93D-4CDB-984E-CF51480DD7B0}"/>
              </a:ext>
            </a:extLst>
          </p:cNvPr>
          <p:cNvSpPr/>
          <p:nvPr/>
        </p:nvSpPr>
        <p:spPr>
          <a:xfrm>
            <a:off x="1060766" y="629249"/>
            <a:ext cx="2683748" cy="461665"/>
          </a:xfrm>
          <a:prstGeom prst="rect">
            <a:avLst/>
          </a:prstGeom>
        </p:spPr>
        <p:txBody>
          <a:bodyPr wrap="none">
            <a:spAutoFit/>
          </a:bodyPr>
          <a:lstStyle/>
          <a:p>
            <a:pPr lvl="0" algn="ctr"/>
            <a:r>
              <a:rPr lang="en-US" altLang="zh-CN" sz="2400" b="1" dirty="0">
                <a:solidFill>
                  <a:srgbClr val="385D8A"/>
                </a:solidFill>
                <a:cs typeface="+mn-ea"/>
                <a:sym typeface="+mn-lt"/>
              </a:rPr>
              <a:t>  03 </a:t>
            </a:r>
            <a:r>
              <a:rPr lang="zh-CN" altLang="en-US" sz="2400" b="1" dirty="0">
                <a:solidFill>
                  <a:srgbClr val="385D8A"/>
                </a:solidFill>
                <a:cs typeface="+mn-ea"/>
                <a:sym typeface="+mn-lt"/>
              </a:rPr>
              <a:t>数学建模工具</a:t>
            </a:r>
          </a:p>
        </p:txBody>
      </p:sp>
      <p:grpSp>
        <p:nvGrpSpPr>
          <p:cNvPr id="8" name="组合 7">
            <a:extLst>
              <a:ext uri="{FF2B5EF4-FFF2-40B4-BE49-F238E27FC236}">
                <a16:creationId xmlns:a16="http://schemas.microsoft.com/office/drawing/2014/main" id="{61C81A2A-344C-4BD7-B0A0-26434364BFF7}"/>
              </a:ext>
            </a:extLst>
          </p:cNvPr>
          <p:cNvGrpSpPr/>
          <p:nvPr/>
        </p:nvGrpSpPr>
        <p:grpSpPr>
          <a:xfrm>
            <a:off x="707232" y="662608"/>
            <a:ext cx="492224" cy="492224"/>
            <a:chOff x="1965186" y="1419622"/>
            <a:chExt cx="302558" cy="314067"/>
          </a:xfrm>
          <a:solidFill>
            <a:srgbClr val="385D8A"/>
          </a:solidFill>
        </p:grpSpPr>
        <p:sp>
          <p:nvSpPr>
            <p:cNvPr id="9" name="矩形 8">
              <a:extLst>
                <a:ext uri="{FF2B5EF4-FFF2-40B4-BE49-F238E27FC236}">
                  <a16:creationId xmlns:a16="http://schemas.microsoft.com/office/drawing/2014/main" id="{090B1F3E-6050-4F72-9A13-B92978B1912B}"/>
                </a:ext>
              </a:extLst>
            </p:cNvPr>
            <p:cNvSpPr/>
            <p:nvPr userDrawn="1"/>
          </p:nvSpPr>
          <p:spPr>
            <a:xfrm>
              <a:off x="1965186" y="1419622"/>
              <a:ext cx="252000" cy="252000"/>
            </a:xfrm>
            <a:prstGeom prst="rect">
              <a:avLst/>
            </a:prstGeom>
            <a:solidFill>
              <a:srgbClr val="385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矩形 9">
              <a:extLst>
                <a:ext uri="{FF2B5EF4-FFF2-40B4-BE49-F238E27FC236}">
                  <a16:creationId xmlns:a16="http://schemas.microsoft.com/office/drawing/2014/main" id="{9963E805-B435-4D51-B3C1-F2F2E7E7FD94}"/>
                </a:ext>
              </a:extLst>
            </p:cNvPr>
            <p:cNvSpPr/>
            <p:nvPr userDrawn="1"/>
          </p:nvSpPr>
          <p:spPr>
            <a:xfrm>
              <a:off x="2087744" y="1553689"/>
              <a:ext cx="180000" cy="180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3" name="图片 2">
            <a:extLst>
              <a:ext uri="{FF2B5EF4-FFF2-40B4-BE49-F238E27FC236}">
                <a16:creationId xmlns:a16="http://schemas.microsoft.com/office/drawing/2014/main" id="{EA58FB8B-31C8-E0E4-A8AB-8F04B91C3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552" y="1916832"/>
            <a:ext cx="9966501" cy="4392488"/>
          </a:xfrm>
          <a:prstGeom prst="rect">
            <a:avLst/>
          </a:prstGeom>
        </p:spPr>
      </p:pic>
      <p:sp>
        <p:nvSpPr>
          <p:cNvPr id="5" name="文本框 4">
            <a:extLst>
              <a:ext uri="{FF2B5EF4-FFF2-40B4-BE49-F238E27FC236}">
                <a16:creationId xmlns:a16="http://schemas.microsoft.com/office/drawing/2014/main" id="{F2CB4CDB-6B9F-091F-80ED-9D4DCD066072}"/>
              </a:ext>
            </a:extLst>
          </p:cNvPr>
          <p:cNvSpPr txBox="1"/>
          <p:nvPr/>
        </p:nvSpPr>
        <p:spPr>
          <a:xfrm>
            <a:off x="1199456" y="1196752"/>
            <a:ext cx="3600400" cy="1077218"/>
          </a:xfrm>
          <a:prstGeom prst="rect">
            <a:avLst/>
          </a:prstGeom>
          <a:noFill/>
        </p:spPr>
        <p:txBody>
          <a:bodyPr wrap="square" rtlCol="0">
            <a:spAutoFit/>
          </a:bodyPr>
          <a:lstStyle/>
          <a:p>
            <a:r>
              <a:rPr lang="en-US" altLang="zh-CN" sz="3200" dirty="0" err="1"/>
              <a:t>PowerDesigner</a:t>
            </a:r>
            <a:br>
              <a:rPr lang="en-US" altLang="zh-CN" sz="3200" dirty="0"/>
            </a:br>
            <a:endParaRPr lang="zh-CN" altLang="en-US" sz="3200" dirty="0"/>
          </a:p>
        </p:txBody>
      </p:sp>
    </p:spTree>
    <p:extLst>
      <p:ext uri="{BB962C8B-B14F-4D97-AF65-F5344CB8AC3E}">
        <p14:creationId xmlns:p14="http://schemas.microsoft.com/office/powerpoint/2010/main" val="3527341370"/>
      </p:ext>
    </p:extLst>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350" fill="hold"/>
                                        <p:tgtEl>
                                          <p:spTgt spid="8"/>
                                        </p:tgtEl>
                                        <p:attrNameLst>
                                          <p:attrName>ppt_w</p:attrName>
                                        </p:attrNameLst>
                                      </p:cBhvr>
                                      <p:tavLst>
                                        <p:tav tm="0">
                                          <p:val>
                                            <p:fltVal val="0"/>
                                          </p:val>
                                        </p:tav>
                                        <p:tav tm="100000">
                                          <p:val>
                                            <p:strVal val="#ppt_w"/>
                                          </p:val>
                                        </p:tav>
                                      </p:tavLst>
                                    </p:anim>
                                    <p:anim calcmode="lin" valueType="num">
                                      <p:cBhvr>
                                        <p:cTn id="8" dur="350" fill="hold"/>
                                        <p:tgtEl>
                                          <p:spTgt spid="8"/>
                                        </p:tgtEl>
                                        <p:attrNameLst>
                                          <p:attrName>ppt_h</p:attrName>
                                        </p:attrNameLst>
                                      </p:cBhvr>
                                      <p:tavLst>
                                        <p:tav tm="0">
                                          <p:val>
                                            <p:fltVal val="0"/>
                                          </p:val>
                                        </p:tav>
                                        <p:tav tm="100000">
                                          <p:val>
                                            <p:strVal val="#ppt_h"/>
                                          </p:val>
                                        </p:tav>
                                      </p:tavLst>
                                    </p:anim>
                                  </p:childTnLst>
                                </p:cTn>
                              </p:par>
                            </p:childTnLst>
                          </p:cTn>
                        </p:par>
                        <p:par>
                          <p:cTn id="9" fill="hold">
                            <p:stCondLst>
                              <p:cond delay="350"/>
                            </p:stCondLst>
                            <p:childTnLst>
                              <p:par>
                                <p:cTn id="10" presetID="34"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from="(-#ppt_w/2)" to="(#ppt_x)" calcmode="lin" valueType="num">
                                      <p:cBhvr>
                                        <p:cTn id="12" dur="600" fill="hold">
                                          <p:stCondLst>
                                            <p:cond delay="0"/>
                                          </p:stCondLst>
                                        </p:cTn>
                                        <p:tgtEl>
                                          <p:spTgt spid="4"/>
                                        </p:tgtEl>
                                        <p:attrNameLst>
                                          <p:attrName>ppt_x</p:attrName>
                                        </p:attrNameLst>
                                      </p:cBhvr>
                                    </p:anim>
                                    <p:anim from="0" to="-1.0" calcmode="lin" valueType="num">
                                      <p:cBhvr>
                                        <p:cTn id="13" dur="200" decel="50000" autoRev="1" fill="hold">
                                          <p:stCondLst>
                                            <p:cond delay="600"/>
                                          </p:stCondLst>
                                        </p:cTn>
                                        <p:tgtEl>
                                          <p:spTgt spid="4"/>
                                        </p:tgtEl>
                                        <p:attrNameLst>
                                          <p:attrName>xshear</p:attrName>
                                        </p:attrNameLst>
                                      </p:cBhvr>
                                    </p:anim>
                                    <p:animScale>
                                      <p:cBhvr>
                                        <p:cTn id="14" dur="200" decel="100000" autoRev="1" fill="hold">
                                          <p:stCondLst>
                                            <p:cond delay="600"/>
                                          </p:stCondLst>
                                        </p:cTn>
                                        <p:tgtEl>
                                          <p:spTgt spid="4"/>
                                        </p:tgtEl>
                                      </p:cBhvr>
                                      <p:from x="100000" y="100000"/>
                                      <p:to x="80000" y="100000"/>
                                    </p:animScale>
                                    <p:anim by="(#ppt_h/3+#ppt_w*0.1)" calcmode="lin" valueType="num">
                                      <p:cBhvr additive="sum">
                                        <p:cTn id="15" dur="200" decel="100000" autoRev="1" fill="hold">
                                          <p:stCondLst>
                                            <p:cond delay="600"/>
                                          </p:stCondLst>
                                        </p:cTn>
                                        <p:tgtEl>
                                          <p:spTgt spid="4"/>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CA39F91-B93D-4CDB-984E-CF51480DD7B0}"/>
              </a:ext>
            </a:extLst>
          </p:cNvPr>
          <p:cNvSpPr/>
          <p:nvPr/>
        </p:nvSpPr>
        <p:spPr>
          <a:xfrm>
            <a:off x="1060766" y="629249"/>
            <a:ext cx="2683748" cy="461665"/>
          </a:xfrm>
          <a:prstGeom prst="rect">
            <a:avLst/>
          </a:prstGeom>
        </p:spPr>
        <p:txBody>
          <a:bodyPr wrap="none">
            <a:spAutoFit/>
          </a:bodyPr>
          <a:lstStyle/>
          <a:p>
            <a:pPr lvl="0" algn="ctr"/>
            <a:r>
              <a:rPr lang="en-US" altLang="zh-CN" sz="2400" b="1" dirty="0">
                <a:solidFill>
                  <a:srgbClr val="385D8A"/>
                </a:solidFill>
                <a:cs typeface="+mn-ea"/>
                <a:sym typeface="+mn-lt"/>
              </a:rPr>
              <a:t>  03 </a:t>
            </a:r>
            <a:r>
              <a:rPr lang="zh-CN" altLang="en-US" sz="2400" b="1" dirty="0">
                <a:solidFill>
                  <a:srgbClr val="385D8A"/>
                </a:solidFill>
                <a:cs typeface="+mn-ea"/>
                <a:sym typeface="+mn-lt"/>
              </a:rPr>
              <a:t>数学建模工具</a:t>
            </a:r>
          </a:p>
        </p:txBody>
      </p:sp>
      <p:grpSp>
        <p:nvGrpSpPr>
          <p:cNvPr id="8" name="组合 7">
            <a:extLst>
              <a:ext uri="{FF2B5EF4-FFF2-40B4-BE49-F238E27FC236}">
                <a16:creationId xmlns:a16="http://schemas.microsoft.com/office/drawing/2014/main" id="{61C81A2A-344C-4BD7-B0A0-26434364BFF7}"/>
              </a:ext>
            </a:extLst>
          </p:cNvPr>
          <p:cNvGrpSpPr/>
          <p:nvPr/>
        </p:nvGrpSpPr>
        <p:grpSpPr>
          <a:xfrm>
            <a:off x="707232" y="662608"/>
            <a:ext cx="492224" cy="492224"/>
            <a:chOff x="1965186" y="1419622"/>
            <a:chExt cx="302558" cy="314067"/>
          </a:xfrm>
          <a:solidFill>
            <a:srgbClr val="385D8A"/>
          </a:solidFill>
        </p:grpSpPr>
        <p:sp>
          <p:nvSpPr>
            <p:cNvPr id="9" name="矩形 8">
              <a:extLst>
                <a:ext uri="{FF2B5EF4-FFF2-40B4-BE49-F238E27FC236}">
                  <a16:creationId xmlns:a16="http://schemas.microsoft.com/office/drawing/2014/main" id="{090B1F3E-6050-4F72-9A13-B92978B1912B}"/>
                </a:ext>
              </a:extLst>
            </p:cNvPr>
            <p:cNvSpPr/>
            <p:nvPr userDrawn="1"/>
          </p:nvSpPr>
          <p:spPr>
            <a:xfrm>
              <a:off x="1965186" y="1419622"/>
              <a:ext cx="252000" cy="252000"/>
            </a:xfrm>
            <a:prstGeom prst="rect">
              <a:avLst/>
            </a:prstGeom>
            <a:solidFill>
              <a:srgbClr val="385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矩形 9">
              <a:extLst>
                <a:ext uri="{FF2B5EF4-FFF2-40B4-BE49-F238E27FC236}">
                  <a16:creationId xmlns:a16="http://schemas.microsoft.com/office/drawing/2014/main" id="{9963E805-B435-4D51-B3C1-F2F2E7E7FD94}"/>
                </a:ext>
              </a:extLst>
            </p:cNvPr>
            <p:cNvSpPr/>
            <p:nvPr userDrawn="1"/>
          </p:nvSpPr>
          <p:spPr>
            <a:xfrm>
              <a:off x="2087744" y="1553689"/>
              <a:ext cx="180000" cy="180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 name="文本框 4">
            <a:extLst>
              <a:ext uri="{FF2B5EF4-FFF2-40B4-BE49-F238E27FC236}">
                <a16:creationId xmlns:a16="http://schemas.microsoft.com/office/drawing/2014/main" id="{F2CB4CDB-6B9F-091F-80ED-9D4DCD066072}"/>
              </a:ext>
            </a:extLst>
          </p:cNvPr>
          <p:cNvSpPr txBox="1"/>
          <p:nvPr/>
        </p:nvSpPr>
        <p:spPr>
          <a:xfrm>
            <a:off x="643812" y="2564904"/>
            <a:ext cx="3219940" cy="584775"/>
          </a:xfrm>
          <a:prstGeom prst="rect">
            <a:avLst/>
          </a:prstGeom>
          <a:noFill/>
        </p:spPr>
        <p:txBody>
          <a:bodyPr wrap="square" rtlCol="0">
            <a:spAutoFit/>
          </a:bodyPr>
          <a:lstStyle/>
          <a:p>
            <a:r>
              <a:rPr lang="en-US" altLang="zh-CN" sz="3200" dirty="0" err="1"/>
              <a:t>PowerDesigner</a:t>
            </a:r>
            <a:endParaRPr lang="zh-CN" altLang="en-US" sz="3200" dirty="0"/>
          </a:p>
        </p:txBody>
      </p:sp>
      <p:pic>
        <p:nvPicPr>
          <p:cNvPr id="6" name="图片 5">
            <a:extLst>
              <a:ext uri="{FF2B5EF4-FFF2-40B4-BE49-F238E27FC236}">
                <a16:creationId xmlns:a16="http://schemas.microsoft.com/office/drawing/2014/main" id="{09B3F755-8FE9-5BE2-BD39-60300D70E1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7768" y="384477"/>
            <a:ext cx="6155891" cy="6089046"/>
          </a:xfrm>
          <a:prstGeom prst="rect">
            <a:avLst/>
          </a:prstGeom>
        </p:spPr>
      </p:pic>
    </p:spTree>
    <p:extLst>
      <p:ext uri="{BB962C8B-B14F-4D97-AF65-F5344CB8AC3E}">
        <p14:creationId xmlns:p14="http://schemas.microsoft.com/office/powerpoint/2010/main" val="3383557202"/>
      </p:ext>
    </p:extLst>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350" fill="hold"/>
                                        <p:tgtEl>
                                          <p:spTgt spid="8"/>
                                        </p:tgtEl>
                                        <p:attrNameLst>
                                          <p:attrName>ppt_w</p:attrName>
                                        </p:attrNameLst>
                                      </p:cBhvr>
                                      <p:tavLst>
                                        <p:tav tm="0">
                                          <p:val>
                                            <p:fltVal val="0"/>
                                          </p:val>
                                        </p:tav>
                                        <p:tav tm="100000">
                                          <p:val>
                                            <p:strVal val="#ppt_w"/>
                                          </p:val>
                                        </p:tav>
                                      </p:tavLst>
                                    </p:anim>
                                    <p:anim calcmode="lin" valueType="num">
                                      <p:cBhvr>
                                        <p:cTn id="8" dur="350" fill="hold"/>
                                        <p:tgtEl>
                                          <p:spTgt spid="8"/>
                                        </p:tgtEl>
                                        <p:attrNameLst>
                                          <p:attrName>ppt_h</p:attrName>
                                        </p:attrNameLst>
                                      </p:cBhvr>
                                      <p:tavLst>
                                        <p:tav tm="0">
                                          <p:val>
                                            <p:fltVal val="0"/>
                                          </p:val>
                                        </p:tav>
                                        <p:tav tm="100000">
                                          <p:val>
                                            <p:strVal val="#ppt_h"/>
                                          </p:val>
                                        </p:tav>
                                      </p:tavLst>
                                    </p:anim>
                                  </p:childTnLst>
                                </p:cTn>
                              </p:par>
                            </p:childTnLst>
                          </p:cTn>
                        </p:par>
                        <p:par>
                          <p:cTn id="9" fill="hold">
                            <p:stCondLst>
                              <p:cond delay="350"/>
                            </p:stCondLst>
                            <p:childTnLst>
                              <p:par>
                                <p:cTn id="10" presetID="34"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from="(-#ppt_w/2)" to="(#ppt_x)" calcmode="lin" valueType="num">
                                      <p:cBhvr>
                                        <p:cTn id="12" dur="600" fill="hold">
                                          <p:stCondLst>
                                            <p:cond delay="0"/>
                                          </p:stCondLst>
                                        </p:cTn>
                                        <p:tgtEl>
                                          <p:spTgt spid="4"/>
                                        </p:tgtEl>
                                        <p:attrNameLst>
                                          <p:attrName>ppt_x</p:attrName>
                                        </p:attrNameLst>
                                      </p:cBhvr>
                                    </p:anim>
                                    <p:anim from="0" to="-1.0" calcmode="lin" valueType="num">
                                      <p:cBhvr>
                                        <p:cTn id="13" dur="200" decel="50000" autoRev="1" fill="hold">
                                          <p:stCondLst>
                                            <p:cond delay="600"/>
                                          </p:stCondLst>
                                        </p:cTn>
                                        <p:tgtEl>
                                          <p:spTgt spid="4"/>
                                        </p:tgtEl>
                                        <p:attrNameLst>
                                          <p:attrName>xshear</p:attrName>
                                        </p:attrNameLst>
                                      </p:cBhvr>
                                    </p:anim>
                                    <p:animScale>
                                      <p:cBhvr>
                                        <p:cTn id="14" dur="200" decel="100000" autoRev="1" fill="hold">
                                          <p:stCondLst>
                                            <p:cond delay="600"/>
                                          </p:stCondLst>
                                        </p:cTn>
                                        <p:tgtEl>
                                          <p:spTgt spid="4"/>
                                        </p:tgtEl>
                                      </p:cBhvr>
                                      <p:from x="100000" y="100000"/>
                                      <p:to x="80000" y="100000"/>
                                    </p:animScale>
                                    <p:anim by="(#ppt_h/3+#ppt_w*0.1)" calcmode="lin" valueType="num">
                                      <p:cBhvr additive="sum">
                                        <p:cTn id="15" dur="200" decel="100000" autoRev="1" fill="hold">
                                          <p:stCondLst>
                                            <p:cond delay="600"/>
                                          </p:stCondLst>
                                        </p:cTn>
                                        <p:tgtEl>
                                          <p:spTgt spid="4"/>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CA39F91-B93D-4CDB-984E-CF51480DD7B0}"/>
              </a:ext>
            </a:extLst>
          </p:cNvPr>
          <p:cNvSpPr/>
          <p:nvPr/>
        </p:nvSpPr>
        <p:spPr>
          <a:xfrm>
            <a:off x="433192" y="629249"/>
            <a:ext cx="3938900" cy="461665"/>
          </a:xfrm>
          <a:prstGeom prst="rect">
            <a:avLst/>
          </a:prstGeom>
        </p:spPr>
        <p:txBody>
          <a:bodyPr wrap="none">
            <a:spAutoFit/>
          </a:bodyPr>
          <a:lstStyle/>
          <a:p>
            <a:pPr lvl="0" algn="ctr"/>
            <a:r>
              <a:rPr lang="en-US" altLang="zh-CN" sz="2400" b="1" dirty="0">
                <a:solidFill>
                  <a:srgbClr val="385D8A"/>
                </a:solidFill>
                <a:cs typeface="+mn-ea"/>
                <a:sym typeface="+mn-lt"/>
              </a:rPr>
              <a:t>         03 </a:t>
            </a:r>
            <a:r>
              <a:rPr lang="zh-CN" altLang="en-US" sz="2400" b="1" dirty="0">
                <a:solidFill>
                  <a:srgbClr val="385D8A"/>
                </a:solidFill>
                <a:cs typeface="+mn-ea"/>
                <a:sym typeface="+mn-lt"/>
              </a:rPr>
              <a:t>项目规约（后端）</a:t>
            </a:r>
          </a:p>
        </p:txBody>
      </p:sp>
      <p:grpSp>
        <p:nvGrpSpPr>
          <p:cNvPr id="8" name="组合 7">
            <a:extLst>
              <a:ext uri="{FF2B5EF4-FFF2-40B4-BE49-F238E27FC236}">
                <a16:creationId xmlns:a16="http://schemas.microsoft.com/office/drawing/2014/main" id="{61C81A2A-344C-4BD7-B0A0-26434364BFF7}"/>
              </a:ext>
            </a:extLst>
          </p:cNvPr>
          <p:cNvGrpSpPr/>
          <p:nvPr/>
        </p:nvGrpSpPr>
        <p:grpSpPr>
          <a:xfrm>
            <a:off x="707232" y="662608"/>
            <a:ext cx="492224" cy="492224"/>
            <a:chOff x="1965186" y="1419622"/>
            <a:chExt cx="302558" cy="314067"/>
          </a:xfrm>
          <a:solidFill>
            <a:srgbClr val="385D8A"/>
          </a:solidFill>
        </p:grpSpPr>
        <p:sp>
          <p:nvSpPr>
            <p:cNvPr id="9" name="矩形 8">
              <a:extLst>
                <a:ext uri="{FF2B5EF4-FFF2-40B4-BE49-F238E27FC236}">
                  <a16:creationId xmlns:a16="http://schemas.microsoft.com/office/drawing/2014/main" id="{090B1F3E-6050-4F72-9A13-B92978B1912B}"/>
                </a:ext>
              </a:extLst>
            </p:cNvPr>
            <p:cNvSpPr/>
            <p:nvPr userDrawn="1"/>
          </p:nvSpPr>
          <p:spPr>
            <a:xfrm>
              <a:off x="1965186" y="1419622"/>
              <a:ext cx="252000" cy="252000"/>
            </a:xfrm>
            <a:prstGeom prst="rect">
              <a:avLst/>
            </a:prstGeom>
            <a:solidFill>
              <a:srgbClr val="385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矩形 9">
              <a:extLst>
                <a:ext uri="{FF2B5EF4-FFF2-40B4-BE49-F238E27FC236}">
                  <a16:creationId xmlns:a16="http://schemas.microsoft.com/office/drawing/2014/main" id="{9963E805-B435-4D51-B3C1-F2F2E7E7FD94}"/>
                </a:ext>
              </a:extLst>
            </p:cNvPr>
            <p:cNvSpPr/>
            <p:nvPr userDrawn="1"/>
          </p:nvSpPr>
          <p:spPr>
            <a:xfrm>
              <a:off x="2087744" y="1553689"/>
              <a:ext cx="180000" cy="180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文本框 6">
            <a:extLst>
              <a:ext uri="{FF2B5EF4-FFF2-40B4-BE49-F238E27FC236}">
                <a16:creationId xmlns:a16="http://schemas.microsoft.com/office/drawing/2014/main" id="{9481C9D6-B281-3285-C321-57B653133D6B}"/>
              </a:ext>
            </a:extLst>
          </p:cNvPr>
          <p:cNvSpPr txBox="1"/>
          <p:nvPr/>
        </p:nvSpPr>
        <p:spPr>
          <a:xfrm>
            <a:off x="3935760" y="2828835"/>
            <a:ext cx="6920226" cy="1200329"/>
          </a:xfrm>
          <a:prstGeom prst="rect">
            <a:avLst/>
          </a:prstGeom>
          <a:noFill/>
        </p:spPr>
        <p:txBody>
          <a:bodyPr wrap="square" rtlCol="0">
            <a:spAutoFit/>
          </a:bodyPr>
          <a:lstStyle/>
          <a:p>
            <a:r>
              <a:rPr lang="zh-CN" altLang="en-US" sz="7200" b="1" dirty="0">
                <a:solidFill>
                  <a:schemeClr val="accent1"/>
                </a:solidFill>
              </a:rPr>
              <a:t>项目演示</a:t>
            </a:r>
          </a:p>
        </p:txBody>
      </p:sp>
    </p:spTree>
    <p:extLst>
      <p:ext uri="{BB962C8B-B14F-4D97-AF65-F5344CB8AC3E}">
        <p14:creationId xmlns:p14="http://schemas.microsoft.com/office/powerpoint/2010/main" val="1413293846"/>
      </p:ext>
    </p:extLst>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350" fill="hold"/>
                                        <p:tgtEl>
                                          <p:spTgt spid="8"/>
                                        </p:tgtEl>
                                        <p:attrNameLst>
                                          <p:attrName>ppt_w</p:attrName>
                                        </p:attrNameLst>
                                      </p:cBhvr>
                                      <p:tavLst>
                                        <p:tav tm="0">
                                          <p:val>
                                            <p:fltVal val="0"/>
                                          </p:val>
                                        </p:tav>
                                        <p:tav tm="100000">
                                          <p:val>
                                            <p:strVal val="#ppt_w"/>
                                          </p:val>
                                        </p:tav>
                                      </p:tavLst>
                                    </p:anim>
                                    <p:anim calcmode="lin" valueType="num">
                                      <p:cBhvr>
                                        <p:cTn id="8" dur="350" fill="hold"/>
                                        <p:tgtEl>
                                          <p:spTgt spid="8"/>
                                        </p:tgtEl>
                                        <p:attrNameLst>
                                          <p:attrName>ppt_h</p:attrName>
                                        </p:attrNameLst>
                                      </p:cBhvr>
                                      <p:tavLst>
                                        <p:tav tm="0">
                                          <p:val>
                                            <p:fltVal val="0"/>
                                          </p:val>
                                        </p:tav>
                                        <p:tav tm="100000">
                                          <p:val>
                                            <p:strVal val="#ppt_h"/>
                                          </p:val>
                                        </p:tav>
                                      </p:tavLst>
                                    </p:anim>
                                  </p:childTnLst>
                                </p:cTn>
                              </p:par>
                            </p:childTnLst>
                          </p:cTn>
                        </p:par>
                        <p:par>
                          <p:cTn id="9" fill="hold">
                            <p:stCondLst>
                              <p:cond delay="350"/>
                            </p:stCondLst>
                            <p:childTnLst>
                              <p:par>
                                <p:cTn id="10" presetID="34"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from="(-#ppt_w/2)" to="(#ppt_x)" calcmode="lin" valueType="num">
                                      <p:cBhvr>
                                        <p:cTn id="12" dur="600" fill="hold">
                                          <p:stCondLst>
                                            <p:cond delay="0"/>
                                          </p:stCondLst>
                                        </p:cTn>
                                        <p:tgtEl>
                                          <p:spTgt spid="4"/>
                                        </p:tgtEl>
                                        <p:attrNameLst>
                                          <p:attrName>ppt_x</p:attrName>
                                        </p:attrNameLst>
                                      </p:cBhvr>
                                    </p:anim>
                                    <p:anim from="0" to="-1.0" calcmode="lin" valueType="num">
                                      <p:cBhvr>
                                        <p:cTn id="13" dur="200" decel="50000" autoRev="1" fill="hold">
                                          <p:stCondLst>
                                            <p:cond delay="600"/>
                                          </p:stCondLst>
                                        </p:cTn>
                                        <p:tgtEl>
                                          <p:spTgt spid="4"/>
                                        </p:tgtEl>
                                        <p:attrNameLst>
                                          <p:attrName>xshear</p:attrName>
                                        </p:attrNameLst>
                                      </p:cBhvr>
                                    </p:anim>
                                    <p:animScale>
                                      <p:cBhvr>
                                        <p:cTn id="14" dur="200" decel="100000" autoRev="1" fill="hold">
                                          <p:stCondLst>
                                            <p:cond delay="600"/>
                                          </p:stCondLst>
                                        </p:cTn>
                                        <p:tgtEl>
                                          <p:spTgt spid="4"/>
                                        </p:tgtEl>
                                      </p:cBhvr>
                                      <p:from x="100000" y="100000"/>
                                      <p:to x="80000" y="100000"/>
                                    </p:animScale>
                                    <p:anim by="(#ppt_h/3+#ppt_w*0.1)" calcmode="lin" valueType="num">
                                      <p:cBhvr additive="sum">
                                        <p:cTn id="15" dur="200" decel="100000" autoRev="1" fill="hold">
                                          <p:stCondLst>
                                            <p:cond delay="600"/>
                                          </p:stCondLst>
                                        </p:cTn>
                                        <p:tgtEl>
                                          <p:spTgt spid="4"/>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A0A51F79-E9B4-49C3-B9AE-AB29529D12B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096000" y="675456"/>
            <a:ext cx="6048672" cy="6858000"/>
          </a:xfrm>
          <a:prstGeom prst="rect">
            <a:avLst/>
          </a:prstGeom>
        </p:spPr>
      </p:pic>
      <p:sp>
        <p:nvSpPr>
          <p:cNvPr id="8" name="矩形 7">
            <a:extLst>
              <a:ext uri="{FF2B5EF4-FFF2-40B4-BE49-F238E27FC236}">
                <a16:creationId xmlns:a16="http://schemas.microsoft.com/office/drawing/2014/main" id="{BAE7521F-38FF-4A38-B110-E6D1B2A540F4}"/>
              </a:ext>
            </a:extLst>
          </p:cNvPr>
          <p:cNvSpPr/>
          <p:nvPr/>
        </p:nvSpPr>
        <p:spPr>
          <a:xfrm>
            <a:off x="5305455" y="2728091"/>
            <a:ext cx="6340197" cy="830997"/>
          </a:xfrm>
          <a:prstGeom prst="rect">
            <a:avLst/>
          </a:prstGeom>
        </p:spPr>
        <p:txBody>
          <a:bodyPr wrap="none">
            <a:spAutoFit/>
          </a:bodyPr>
          <a:lstStyle/>
          <a:p>
            <a:pPr algn="ctr"/>
            <a:r>
              <a:rPr lang="zh-CN" altLang="en-US" sz="4800" dirty="0">
                <a:solidFill>
                  <a:srgbClr val="1D5BA4"/>
                </a:solidFill>
                <a:cs typeface="+mn-ea"/>
                <a:sym typeface="+mn-lt"/>
              </a:rPr>
              <a:t>演示完毕，谢谢观看！</a:t>
            </a:r>
          </a:p>
        </p:txBody>
      </p:sp>
      <p:pic>
        <p:nvPicPr>
          <p:cNvPr id="10" name="图片 9">
            <a:extLst>
              <a:ext uri="{FF2B5EF4-FFF2-40B4-BE49-F238E27FC236}">
                <a16:creationId xmlns:a16="http://schemas.microsoft.com/office/drawing/2014/main" id="{C13BC9FF-5059-4C61-B9D9-D3527D26E62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H="1">
            <a:off x="-312712" y="675456"/>
            <a:ext cx="6408712" cy="6858000"/>
          </a:xfrm>
          <a:prstGeom prst="rect">
            <a:avLst/>
          </a:prstGeom>
        </p:spPr>
      </p:pic>
    </p:spTree>
    <p:extLst>
      <p:ext uri="{BB962C8B-B14F-4D97-AF65-F5344CB8AC3E}">
        <p14:creationId xmlns:p14="http://schemas.microsoft.com/office/powerpoint/2010/main" val="2473370443"/>
      </p:ext>
    </p:extLst>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600"/>
                                        <p:tgtEl>
                                          <p:spTgt spid="8"/>
                                        </p:tgtEl>
                                      </p:cBhvr>
                                    </p:animEffect>
                                    <p:anim calcmode="lin" valueType="num">
                                      <p:cBhvr>
                                        <p:cTn id="8" dur="1600" fill="hold"/>
                                        <p:tgtEl>
                                          <p:spTgt spid="8"/>
                                        </p:tgtEl>
                                        <p:attrNameLst>
                                          <p:attrName>ppt_x</p:attrName>
                                        </p:attrNameLst>
                                      </p:cBhvr>
                                      <p:tavLst>
                                        <p:tav tm="0">
                                          <p:val>
                                            <p:strVal val="#ppt_x"/>
                                          </p:val>
                                        </p:tav>
                                        <p:tav tm="100000">
                                          <p:val>
                                            <p:strVal val="#ppt_x"/>
                                          </p:val>
                                        </p:tav>
                                      </p:tavLst>
                                    </p:anim>
                                    <p:anim calcmode="lin" valueType="num">
                                      <p:cBhvr>
                                        <p:cTn id="9" dur="16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600"/>
                            </p:stCondLst>
                            <p:childTnLst>
                              <p:par>
                                <p:cTn id="11" presetID="26" presetClass="emph" presetSubtype="0" fill="hold" grpId="1" nodeType="afterEffect">
                                  <p:stCondLst>
                                    <p:cond delay="0"/>
                                  </p:stCondLst>
                                  <p:childTnLst>
                                    <p:animEffect transition="out" filter="fade">
                                      <p:cBhvr>
                                        <p:cTn id="12" dur="500" tmFilter="0, 0; .2, .5; .8, .5; 1, 0"/>
                                        <p:tgtEl>
                                          <p:spTgt spid="8"/>
                                        </p:tgtEl>
                                      </p:cBhvr>
                                    </p:animEffect>
                                    <p:animScale>
                                      <p:cBhvr>
                                        <p:cTn id="13"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5" name="图片 64">
            <a:extLst>
              <a:ext uri="{FF2B5EF4-FFF2-40B4-BE49-F238E27FC236}">
                <a16:creationId xmlns:a16="http://schemas.microsoft.com/office/drawing/2014/main" id="{8347714A-6BFC-4563-B970-ACB19604FEE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47328" y="675456"/>
            <a:ext cx="6408712" cy="6858000"/>
          </a:xfrm>
          <a:prstGeom prst="rect">
            <a:avLst/>
          </a:prstGeom>
        </p:spPr>
      </p:pic>
      <p:pic>
        <p:nvPicPr>
          <p:cNvPr id="66" name="图片 65">
            <a:extLst>
              <a:ext uri="{FF2B5EF4-FFF2-40B4-BE49-F238E27FC236}">
                <a16:creationId xmlns:a16="http://schemas.microsoft.com/office/drawing/2014/main" id="{24FC89E8-1C5E-4239-AF1E-7ED723BAFCC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096000" y="675456"/>
            <a:ext cx="6048672" cy="6858000"/>
          </a:xfrm>
          <a:prstGeom prst="rect">
            <a:avLst/>
          </a:prstGeom>
        </p:spPr>
      </p:pic>
      <p:sp>
        <p:nvSpPr>
          <p:cNvPr id="39" name="AutoShape 291">
            <a:extLst>
              <a:ext uri="{FF2B5EF4-FFF2-40B4-BE49-F238E27FC236}">
                <a16:creationId xmlns:a16="http://schemas.microsoft.com/office/drawing/2014/main" id="{2C0C0186-8D6C-4A37-8EAE-E09787184FAB}"/>
              </a:ext>
            </a:extLst>
          </p:cNvPr>
          <p:cNvSpPr>
            <a:spLocks noChangeArrowheads="1"/>
          </p:cNvSpPr>
          <p:nvPr/>
        </p:nvSpPr>
        <p:spPr bwMode="auto">
          <a:xfrm flipV="1">
            <a:off x="7752183" y="2780928"/>
            <a:ext cx="5328593" cy="1295000"/>
          </a:xfrm>
          <a:prstGeom prst="parallelogram">
            <a:avLst>
              <a:gd name="adj" fmla="val 55130"/>
            </a:avLst>
          </a:prstGeom>
          <a:solidFill>
            <a:srgbClr val="385D8A"/>
          </a:solidFill>
          <a:ln>
            <a:noFill/>
          </a:ln>
          <a:effectLst/>
        </p:spPr>
        <p:txBody>
          <a:bodyPr wrap="none" anchor="ctr"/>
          <a:lstStyle/>
          <a:p>
            <a:endParaRPr lang="zh-CN" altLang="en-US">
              <a:cs typeface="+mn-ea"/>
              <a:sym typeface="+mn-lt"/>
            </a:endParaRPr>
          </a:p>
        </p:txBody>
      </p:sp>
      <p:sp>
        <p:nvSpPr>
          <p:cNvPr id="40" name="AutoShape 292">
            <a:extLst>
              <a:ext uri="{FF2B5EF4-FFF2-40B4-BE49-F238E27FC236}">
                <a16:creationId xmlns:a16="http://schemas.microsoft.com/office/drawing/2014/main" id="{D3E0E386-ADF9-4237-AED4-08584207232D}"/>
              </a:ext>
            </a:extLst>
          </p:cNvPr>
          <p:cNvSpPr>
            <a:spLocks noChangeArrowheads="1"/>
          </p:cNvSpPr>
          <p:nvPr/>
        </p:nvSpPr>
        <p:spPr bwMode="auto">
          <a:xfrm flipV="1">
            <a:off x="-1176808" y="2780928"/>
            <a:ext cx="5728592" cy="1295000"/>
          </a:xfrm>
          <a:prstGeom prst="parallelogram">
            <a:avLst>
              <a:gd name="adj" fmla="val 55130"/>
            </a:avLst>
          </a:prstGeom>
          <a:solidFill>
            <a:srgbClr val="385D8A"/>
          </a:solidFill>
          <a:ln>
            <a:noFill/>
          </a:ln>
          <a:effectLst/>
        </p:spPr>
        <p:txBody>
          <a:bodyPr wrap="none" anchor="ctr"/>
          <a:lstStyle/>
          <a:p>
            <a:endParaRPr lang="zh-CN" altLang="en-US">
              <a:cs typeface="+mn-ea"/>
              <a:sym typeface="+mn-lt"/>
            </a:endParaRPr>
          </a:p>
        </p:txBody>
      </p:sp>
      <p:sp>
        <p:nvSpPr>
          <p:cNvPr id="41" name="WordArt 293">
            <a:extLst>
              <a:ext uri="{FF2B5EF4-FFF2-40B4-BE49-F238E27FC236}">
                <a16:creationId xmlns:a16="http://schemas.microsoft.com/office/drawing/2014/main" id="{CCE16DD3-CEEA-410A-9159-C7A9BB7BF42D}"/>
              </a:ext>
            </a:extLst>
          </p:cNvPr>
          <p:cNvSpPr>
            <a:spLocks noChangeArrowheads="1" noChangeShapeType="1" noTextEdit="1"/>
          </p:cNvSpPr>
          <p:nvPr/>
        </p:nvSpPr>
        <p:spPr bwMode="auto">
          <a:xfrm>
            <a:off x="2113384" y="2996952"/>
            <a:ext cx="1143000" cy="53323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zh-CN" altLang="en-US" sz="3600" b="1" kern="10" dirty="0">
                <a:blipFill dpi="0" rotWithShape="1">
                  <a:blip r:embed="rId5"/>
                  <a:srcRect/>
                  <a:tile tx="0" ty="0" sx="100000" sy="100000" flip="none" algn="tl"/>
                </a:blipFill>
                <a:effectLst>
                  <a:outerShdw dist="35921" dir="2700000" algn="ctr" rotWithShape="0">
                    <a:srgbClr val="000000">
                      <a:alpha val="80000"/>
                    </a:srgbClr>
                  </a:outerShdw>
                </a:effectLst>
                <a:cs typeface="+mn-ea"/>
                <a:sym typeface="+mn-lt"/>
              </a:rPr>
              <a:t>目录</a:t>
            </a:r>
          </a:p>
        </p:txBody>
      </p:sp>
      <p:sp>
        <p:nvSpPr>
          <p:cNvPr id="42" name="WordArt 294">
            <a:extLst>
              <a:ext uri="{FF2B5EF4-FFF2-40B4-BE49-F238E27FC236}">
                <a16:creationId xmlns:a16="http://schemas.microsoft.com/office/drawing/2014/main" id="{C352F511-33D1-45A2-9868-A7F49A26CA82}"/>
              </a:ext>
            </a:extLst>
          </p:cNvPr>
          <p:cNvSpPr>
            <a:spLocks noChangeArrowheads="1" noChangeShapeType="1" noTextEdit="1"/>
          </p:cNvSpPr>
          <p:nvPr/>
        </p:nvSpPr>
        <p:spPr bwMode="auto">
          <a:xfrm>
            <a:off x="2124472" y="3665665"/>
            <a:ext cx="1143000" cy="15235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4400" dirty="0">
                <a:solidFill>
                  <a:schemeClr val="bg1"/>
                </a:solidFill>
                <a:cs typeface="+mn-ea"/>
                <a:sym typeface="+mn-lt"/>
              </a:rPr>
              <a:t>CONTENTS</a:t>
            </a:r>
            <a:endParaRPr lang="zh-CN" altLang="en-US" sz="4400" dirty="0">
              <a:solidFill>
                <a:schemeClr val="bg1"/>
              </a:solidFill>
              <a:cs typeface="+mn-ea"/>
              <a:sym typeface="+mn-lt"/>
            </a:endParaRPr>
          </a:p>
        </p:txBody>
      </p:sp>
      <p:sp>
        <p:nvSpPr>
          <p:cNvPr id="55" name="WordArt 20">
            <a:extLst>
              <a:ext uri="{FF2B5EF4-FFF2-40B4-BE49-F238E27FC236}">
                <a16:creationId xmlns:a16="http://schemas.microsoft.com/office/drawing/2014/main" id="{3EE5631C-6005-46EB-9532-7C57DAA6137B}"/>
              </a:ext>
            </a:extLst>
          </p:cNvPr>
          <p:cNvSpPr>
            <a:spLocks noChangeArrowheads="1" noChangeShapeType="1" noTextEdit="1"/>
          </p:cNvSpPr>
          <p:nvPr/>
        </p:nvSpPr>
        <p:spPr bwMode="auto">
          <a:xfrm>
            <a:off x="4768461" y="1691037"/>
            <a:ext cx="234146" cy="584094"/>
          </a:xfrm>
          <a:prstGeom prst="rect">
            <a:avLst/>
          </a:prstGeom>
          <a:extLst>
            <a:ext uri="{91240B29-F687-4F45-9708-019B960494DF}">
              <a14:hiddenLine xmlns:a14="http://schemas.microsoft.com/office/drawing/2010/main" w="3175">
                <a:solidFill>
                  <a:srgbClr val="0875F8"/>
                </a:solidFill>
                <a:round/>
                <a:headEnd/>
                <a:tailEnd/>
              </a14:hiddenLine>
            </a:ext>
          </a:extLst>
        </p:spPr>
        <p:txBody>
          <a:bodyPr wrap="none" fromWordArt="1">
            <a:prstTxWarp prst="textPlain">
              <a:avLst>
                <a:gd name="adj" fmla="val 50000"/>
              </a:avLst>
            </a:prstTxWarp>
          </a:bodyPr>
          <a:lstStyle/>
          <a:p>
            <a:r>
              <a:rPr lang="en-US" altLang="zh-CN" sz="3600" kern="10" dirty="0">
                <a:solidFill>
                  <a:srgbClr val="385D8A"/>
                </a:solidFill>
                <a:cs typeface="+mn-ea"/>
                <a:sym typeface="+mn-lt"/>
              </a:rPr>
              <a:t>1</a:t>
            </a:r>
            <a:endParaRPr lang="zh-CN" altLang="en-US" sz="3600" kern="10" dirty="0">
              <a:solidFill>
                <a:srgbClr val="385D8A"/>
              </a:solidFill>
              <a:cs typeface="+mn-ea"/>
              <a:sym typeface="+mn-lt"/>
            </a:endParaRPr>
          </a:p>
        </p:txBody>
      </p:sp>
      <p:sp>
        <p:nvSpPr>
          <p:cNvPr id="56" name="Rectangle 22">
            <a:extLst>
              <a:ext uri="{FF2B5EF4-FFF2-40B4-BE49-F238E27FC236}">
                <a16:creationId xmlns:a16="http://schemas.microsoft.com/office/drawing/2014/main" id="{BF4FE0B3-C54D-4DA6-ACB5-4683E92339EE}"/>
              </a:ext>
            </a:extLst>
          </p:cNvPr>
          <p:cNvSpPr>
            <a:spLocks noChangeArrowheads="1"/>
          </p:cNvSpPr>
          <p:nvPr/>
        </p:nvSpPr>
        <p:spPr bwMode="auto">
          <a:xfrm>
            <a:off x="5452517" y="1628800"/>
            <a:ext cx="30438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b="1" dirty="0">
                <a:solidFill>
                  <a:srgbClr val="1D5BA4"/>
                </a:solidFill>
                <a:cs typeface="+mn-ea"/>
                <a:sym typeface="+mn-lt"/>
              </a:rPr>
              <a:t>项目介绍</a:t>
            </a:r>
          </a:p>
        </p:txBody>
      </p:sp>
      <p:sp>
        <p:nvSpPr>
          <p:cNvPr id="57" name="WordArt 20">
            <a:extLst>
              <a:ext uri="{FF2B5EF4-FFF2-40B4-BE49-F238E27FC236}">
                <a16:creationId xmlns:a16="http://schemas.microsoft.com/office/drawing/2014/main" id="{C4D50E06-CD28-4604-A402-47013A506115}"/>
              </a:ext>
            </a:extLst>
          </p:cNvPr>
          <p:cNvSpPr>
            <a:spLocks noChangeArrowheads="1" noChangeShapeType="1" noTextEdit="1"/>
          </p:cNvSpPr>
          <p:nvPr/>
        </p:nvSpPr>
        <p:spPr bwMode="auto">
          <a:xfrm>
            <a:off x="4771713" y="3096942"/>
            <a:ext cx="312194" cy="584094"/>
          </a:xfrm>
          <a:prstGeom prst="rect">
            <a:avLst/>
          </a:prstGeom>
          <a:extLst>
            <a:ext uri="{91240B29-F687-4F45-9708-019B960494DF}">
              <a14:hiddenLine xmlns:a14="http://schemas.microsoft.com/office/drawing/2010/main" w="3175">
                <a:solidFill>
                  <a:srgbClr val="0875F8"/>
                </a:solidFill>
                <a:round/>
                <a:headEnd/>
                <a:tailEnd/>
              </a14:hiddenLine>
            </a:ext>
          </a:extLst>
        </p:spPr>
        <p:txBody>
          <a:bodyPr wrap="none" fromWordArt="1">
            <a:prstTxWarp prst="textPlain">
              <a:avLst>
                <a:gd name="adj" fmla="val 50000"/>
              </a:avLst>
            </a:prstTxWarp>
          </a:bodyPr>
          <a:lstStyle/>
          <a:p>
            <a:r>
              <a:rPr lang="en-US" altLang="zh-CN" sz="3600" kern="10" dirty="0">
                <a:solidFill>
                  <a:srgbClr val="385D8A"/>
                </a:solidFill>
                <a:cs typeface="+mn-ea"/>
                <a:sym typeface="+mn-lt"/>
              </a:rPr>
              <a:t>2</a:t>
            </a:r>
            <a:endParaRPr lang="zh-CN" altLang="en-US" sz="3600" kern="10" dirty="0">
              <a:solidFill>
                <a:srgbClr val="385D8A"/>
              </a:solidFill>
              <a:cs typeface="+mn-ea"/>
              <a:sym typeface="+mn-lt"/>
            </a:endParaRPr>
          </a:p>
        </p:txBody>
      </p:sp>
      <p:sp>
        <p:nvSpPr>
          <p:cNvPr id="58" name="Rectangle 22">
            <a:extLst>
              <a:ext uri="{FF2B5EF4-FFF2-40B4-BE49-F238E27FC236}">
                <a16:creationId xmlns:a16="http://schemas.microsoft.com/office/drawing/2014/main" id="{5684B0D4-5C2A-4444-8FB9-6F8AF2093B50}"/>
              </a:ext>
            </a:extLst>
          </p:cNvPr>
          <p:cNvSpPr>
            <a:spLocks noChangeArrowheads="1"/>
          </p:cNvSpPr>
          <p:nvPr/>
        </p:nvSpPr>
        <p:spPr bwMode="auto">
          <a:xfrm>
            <a:off x="5452517" y="3096942"/>
            <a:ext cx="30438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b="1" dirty="0">
                <a:solidFill>
                  <a:srgbClr val="1D5BA4"/>
                </a:solidFill>
                <a:cs typeface="+mn-ea"/>
                <a:sym typeface="+mn-lt"/>
              </a:rPr>
              <a:t>成员分工</a:t>
            </a:r>
          </a:p>
        </p:txBody>
      </p:sp>
      <p:sp>
        <p:nvSpPr>
          <p:cNvPr id="59" name="WordArt 20">
            <a:extLst>
              <a:ext uri="{FF2B5EF4-FFF2-40B4-BE49-F238E27FC236}">
                <a16:creationId xmlns:a16="http://schemas.microsoft.com/office/drawing/2014/main" id="{69563A1D-A9B6-4A59-A3EE-F5BC3AD44A31}"/>
              </a:ext>
            </a:extLst>
          </p:cNvPr>
          <p:cNvSpPr>
            <a:spLocks noChangeArrowheads="1" noChangeShapeType="1" noTextEdit="1"/>
          </p:cNvSpPr>
          <p:nvPr/>
        </p:nvSpPr>
        <p:spPr bwMode="auto">
          <a:xfrm>
            <a:off x="4821695" y="4612246"/>
            <a:ext cx="312194" cy="584094"/>
          </a:xfrm>
          <a:prstGeom prst="rect">
            <a:avLst/>
          </a:prstGeom>
          <a:extLst>
            <a:ext uri="{91240B29-F687-4F45-9708-019B960494DF}">
              <a14:hiddenLine xmlns:a14="http://schemas.microsoft.com/office/drawing/2010/main" w="3175">
                <a:solidFill>
                  <a:srgbClr val="0875F8"/>
                </a:solidFill>
                <a:round/>
                <a:headEnd/>
                <a:tailEnd/>
              </a14:hiddenLine>
            </a:ext>
          </a:extLst>
        </p:spPr>
        <p:txBody>
          <a:bodyPr wrap="none" fromWordArt="1">
            <a:prstTxWarp prst="textPlain">
              <a:avLst>
                <a:gd name="adj" fmla="val 50000"/>
              </a:avLst>
            </a:prstTxWarp>
          </a:bodyPr>
          <a:lstStyle/>
          <a:p>
            <a:r>
              <a:rPr lang="en-US" altLang="zh-CN" sz="3600" kern="10" dirty="0">
                <a:solidFill>
                  <a:srgbClr val="385D8A"/>
                </a:solidFill>
                <a:cs typeface="+mn-ea"/>
                <a:sym typeface="+mn-lt"/>
              </a:rPr>
              <a:t>3</a:t>
            </a:r>
            <a:endParaRPr lang="zh-CN" altLang="en-US" sz="3600" kern="10" dirty="0">
              <a:solidFill>
                <a:srgbClr val="385D8A"/>
              </a:solidFill>
              <a:cs typeface="+mn-ea"/>
              <a:sym typeface="+mn-lt"/>
            </a:endParaRPr>
          </a:p>
        </p:txBody>
      </p:sp>
      <p:sp>
        <p:nvSpPr>
          <p:cNvPr id="60" name="Rectangle 22">
            <a:extLst>
              <a:ext uri="{FF2B5EF4-FFF2-40B4-BE49-F238E27FC236}">
                <a16:creationId xmlns:a16="http://schemas.microsoft.com/office/drawing/2014/main" id="{717408AC-9C3A-47D3-A1ED-6D5C8D4A4AB3}"/>
              </a:ext>
            </a:extLst>
          </p:cNvPr>
          <p:cNvSpPr>
            <a:spLocks noChangeArrowheads="1"/>
          </p:cNvSpPr>
          <p:nvPr/>
        </p:nvSpPr>
        <p:spPr bwMode="auto">
          <a:xfrm>
            <a:off x="5452517" y="4651934"/>
            <a:ext cx="30438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b="1" dirty="0">
                <a:solidFill>
                  <a:srgbClr val="1D5BA4"/>
                </a:solidFill>
                <a:cs typeface="+mn-ea"/>
                <a:sym typeface="+mn-lt"/>
              </a:rPr>
              <a:t>项目展示</a:t>
            </a:r>
          </a:p>
        </p:txBody>
      </p:sp>
    </p:spTree>
    <p:extLst>
      <p:ext uri="{BB962C8B-B14F-4D97-AF65-F5344CB8AC3E}">
        <p14:creationId xmlns:p14="http://schemas.microsoft.com/office/powerpoint/2010/main" val="187784221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fill="hold"/>
                                        <p:tgtEl>
                                          <p:spTgt spid="39"/>
                                        </p:tgtEl>
                                        <p:attrNameLst>
                                          <p:attrName>ppt_x</p:attrName>
                                        </p:attrNameLst>
                                      </p:cBhvr>
                                      <p:tavLst>
                                        <p:tav tm="0">
                                          <p:val>
                                            <p:strVal val="1+#ppt_w/2"/>
                                          </p:val>
                                        </p:tav>
                                        <p:tav tm="100000">
                                          <p:val>
                                            <p:strVal val="#ppt_x"/>
                                          </p:val>
                                        </p:tav>
                                      </p:tavLst>
                                    </p:anim>
                                    <p:anim calcmode="lin" valueType="num">
                                      <p:cBhvr additive="base">
                                        <p:cTn id="12" dur="500" fill="hold"/>
                                        <p:tgtEl>
                                          <p:spTgt spid="3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34" presetClass="entr" presetSubtype="0" fill="hold" grpId="0" nodeType="afterEffect">
                                  <p:stCondLst>
                                    <p:cond delay="0"/>
                                  </p:stCondLst>
                                  <p:childTnLst>
                                    <p:set>
                                      <p:cBhvr>
                                        <p:cTn id="15" dur="1" fill="hold">
                                          <p:stCondLst>
                                            <p:cond delay="0"/>
                                          </p:stCondLst>
                                        </p:cTn>
                                        <p:tgtEl>
                                          <p:spTgt spid="41"/>
                                        </p:tgtEl>
                                        <p:attrNameLst>
                                          <p:attrName>style.visibility</p:attrName>
                                        </p:attrNameLst>
                                      </p:cBhvr>
                                      <p:to>
                                        <p:strVal val="visible"/>
                                      </p:to>
                                    </p:set>
                                    <p:anim from="(-#ppt_w/2)" to="(#ppt_x)" calcmode="lin" valueType="num">
                                      <p:cBhvr>
                                        <p:cTn id="16" dur="600" fill="hold">
                                          <p:stCondLst>
                                            <p:cond delay="0"/>
                                          </p:stCondLst>
                                        </p:cTn>
                                        <p:tgtEl>
                                          <p:spTgt spid="41"/>
                                        </p:tgtEl>
                                        <p:attrNameLst>
                                          <p:attrName>ppt_x</p:attrName>
                                        </p:attrNameLst>
                                      </p:cBhvr>
                                    </p:anim>
                                    <p:anim from="0" to="-1.0" calcmode="lin" valueType="num">
                                      <p:cBhvr>
                                        <p:cTn id="17" dur="200" decel="50000" autoRev="1" fill="hold">
                                          <p:stCondLst>
                                            <p:cond delay="600"/>
                                          </p:stCondLst>
                                        </p:cTn>
                                        <p:tgtEl>
                                          <p:spTgt spid="41"/>
                                        </p:tgtEl>
                                        <p:attrNameLst>
                                          <p:attrName>xshear</p:attrName>
                                        </p:attrNameLst>
                                      </p:cBhvr>
                                    </p:anim>
                                    <p:animScale>
                                      <p:cBhvr>
                                        <p:cTn id="18" dur="200" decel="100000" autoRev="1" fill="hold">
                                          <p:stCondLst>
                                            <p:cond delay="600"/>
                                          </p:stCondLst>
                                        </p:cTn>
                                        <p:tgtEl>
                                          <p:spTgt spid="41"/>
                                        </p:tgtEl>
                                      </p:cBhvr>
                                      <p:from x="100000" y="100000"/>
                                      <p:to x="80000" y="100000"/>
                                    </p:animScale>
                                    <p:anim by="(#ppt_h/3+#ppt_w*0.1)" calcmode="lin" valueType="num">
                                      <p:cBhvr additive="sum">
                                        <p:cTn id="19" dur="200" decel="100000" autoRev="1" fill="hold">
                                          <p:stCondLst>
                                            <p:cond delay="600"/>
                                          </p:stCondLst>
                                        </p:cTn>
                                        <p:tgtEl>
                                          <p:spTgt spid="41"/>
                                        </p:tgtEl>
                                        <p:attrNameLst>
                                          <p:attrName>ppt_x</p:attrName>
                                        </p:attrNameLst>
                                      </p:cBhvr>
                                    </p:anim>
                                  </p:childTnLst>
                                </p:cTn>
                              </p:par>
                              <p:par>
                                <p:cTn id="20" presetID="34" presetClass="entr" presetSubtype="0"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 from="(-#ppt_w/2)" to="(#ppt_x)" calcmode="lin" valueType="num">
                                      <p:cBhvr>
                                        <p:cTn id="22" dur="600" fill="hold">
                                          <p:stCondLst>
                                            <p:cond delay="0"/>
                                          </p:stCondLst>
                                        </p:cTn>
                                        <p:tgtEl>
                                          <p:spTgt spid="42"/>
                                        </p:tgtEl>
                                        <p:attrNameLst>
                                          <p:attrName>ppt_x</p:attrName>
                                        </p:attrNameLst>
                                      </p:cBhvr>
                                    </p:anim>
                                    <p:anim from="0" to="-1.0" calcmode="lin" valueType="num">
                                      <p:cBhvr>
                                        <p:cTn id="23" dur="200" decel="50000" autoRev="1" fill="hold">
                                          <p:stCondLst>
                                            <p:cond delay="600"/>
                                          </p:stCondLst>
                                        </p:cTn>
                                        <p:tgtEl>
                                          <p:spTgt spid="42"/>
                                        </p:tgtEl>
                                        <p:attrNameLst>
                                          <p:attrName>xshear</p:attrName>
                                        </p:attrNameLst>
                                      </p:cBhvr>
                                    </p:anim>
                                    <p:animScale>
                                      <p:cBhvr>
                                        <p:cTn id="24" dur="200" decel="100000" autoRev="1" fill="hold">
                                          <p:stCondLst>
                                            <p:cond delay="600"/>
                                          </p:stCondLst>
                                        </p:cTn>
                                        <p:tgtEl>
                                          <p:spTgt spid="42"/>
                                        </p:tgtEl>
                                      </p:cBhvr>
                                      <p:from x="100000" y="100000"/>
                                      <p:to x="80000" y="100000"/>
                                    </p:animScale>
                                    <p:anim by="(#ppt_h/3+#ppt_w*0.1)" calcmode="lin" valueType="num">
                                      <p:cBhvr additive="sum">
                                        <p:cTn id="25" dur="200" decel="100000" autoRev="1" fill="hold">
                                          <p:stCondLst>
                                            <p:cond delay="600"/>
                                          </p:stCondLst>
                                        </p:cTn>
                                        <p:tgtEl>
                                          <p:spTgt spid="42"/>
                                        </p:tgtEl>
                                        <p:attrNameLst>
                                          <p:attrName>ppt_x</p:attrName>
                                        </p:attrNameLst>
                                      </p:cBhvr>
                                    </p:anim>
                                  </p:childTnLst>
                                </p:cTn>
                              </p:par>
                            </p:childTnLst>
                          </p:cTn>
                        </p:par>
                        <p:par>
                          <p:cTn id="26" fill="hold">
                            <p:stCondLst>
                              <p:cond delay="1500"/>
                            </p:stCondLst>
                            <p:childTnLst>
                              <p:par>
                                <p:cTn id="27" presetID="49" presetClass="entr" presetSubtype="0" decel="100000" fill="hold" grpId="0" nodeType="afterEffect">
                                  <p:stCondLst>
                                    <p:cond delay="0"/>
                                  </p:stCondLst>
                                  <p:childTnLst>
                                    <p:set>
                                      <p:cBhvr>
                                        <p:cTn id="28" dur="1" fill="hold">
                                          <p:stCondLst>
                                            <p:cond delay="0"/>
                                          </p:stCondLst>
                                        </p:cTn>
                                        <p:tgtEl>
                                          <p:spTgt spid="55"/>
                                        </p:tgtEl>
                                        <p:attrNameLst>
                                          <p:attrName>style.visibility</p:attrName>
                                        </p:attrNameLst>
                                      </p:cBhvr>
                                      <p:to>
                                        <p:strVal val="visible"/>
                                      </p:to>
                                    </p:set>
                                    <p:anim calcmode="lin" valueType="num">
                                      <p:cBhvr>
                                        <p:cTn id="29" dur="500" fill="hold"/>
                                        <p:tgtEl>
                                          <p:spTgt spid="55"/>
                                        </p:tgtEl>
                                        <p:attrNameLst>
                                          <p:attrName>ppt_w</p:attrName>
                                        </p:attrNameLst>
                                      </p:cBhvr>
                                      <p:tavLst>
                                        <p:tav tm="0">
                                          <p:val>
                                            <p:fltVal val="0"/>
                                          </p:val>
                                        </p:tav>
                                        <p:tav tm="100000">
                                          <p:val>
                                            <p:strVal val="#ppt_w"/>
                                          </p:val>
                                        </p:tav>
                                      </p:tavLst>
                                    </p:anim>
                                    <p:anim calcmode="lin" valueType="num">
                                      <p:cBhvr>
                                        <p:cTn id="30" dur="500" fill="hold"/>
                                        <p:tgtEl>
                                          <p:spTgt spid="55"/>
                                        </p:tgtEl>
                                        <p:attrNameLst>
                                          <p:attrName>ppt_h</p:attrName>
                                        </p:attrNameLst>
                                      </p:cBhvr>
                                      <p:tavLst>
                                        <p:tav tm="0">
                                          <p:val>
                                            <p:fltVal val="0"/>
                                          </p:val>
                                        </p:tav>
                                        <p:tav tm="100000">
                                          <p:val>
                                            <p:strVal val="#ppt_h"/>
                                          </p:val>
                                        </p:tav>
                                      </p:tavLst>
                                    </p:anim>
                                    <p:anim calcmode="lin" valueType="num">
                                      <p:cBhvr>
                                        <p:cTn id="31" dur="500" fill="hold"/>
                                        <p:tgtEl>
                                          <p:spTgt spid="55"/>
                                        </p:tgtEl>
                                        <p:attrNameLst>
                                          <p:attrName>style.rotation</p:attrName>
                                        </p:attrNameLst>
                                      </p:cBhvr>
                                      <p:tavLst>
                                        <p:tav tm="0">
                                          <p:val>
                                            <p:fltVal val="360"/>
                                          </p:val>
                                        </p:tav>
                                        <p:tav tm="100000">
                                          <p:val>
                                            <p:fltVal val="0"/>
                                          </p:val>
                                        </p:tav>
                                      </p:tavLst>
                                    </p:anim>
                                    <p:animEffect transition="in" filter="fade">
                                      <p:cBhvr>
                                        <p:cTn id="32" dur="500"/>
                                        <p:tgtEl>
                                          <p:spTgt spid="55"/>
                                        </p:tgtEl>
                                      </p:cBhvr>
                                    </p:animEffect>
                                  </p:childTnLst>
                                </p:cTn>
                              </p:par>
                              <p:par>
                                <p:cTn id="33" presetID="42" presetClass="entr" presetSubtype="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fade">
                                      <p:cBhvr>
                                        <p:cTn id="35" dur="1000"/>
                                        <p:tgtEl>
                                          <p:spTgt spid="56"/>
                                        </p:tgtEl>
                                      </p:cBhvr>
                                    </p:animEffect>
                                    <p:anim calcmode="lin" valueType="num">
                                      <p:cBhvr>
                                        <p:cTn id="36" dur="1000" fill="hold"/>
                                        <p:tgtEl>
                                          <p:spTgt spid="56"/>
                                        </p:tgtEl>
                                        <p:attrNameLst>
                                          <p:attrName>ppt_x</p:attrName>
                                        </p:attrNameLst>
                                      </p:cBhvr>
                                      <p:tavLst>
                                        <p:tav tm="0">
                                          <p:val>
                                            <p:strVal val="#ppt_x"/>
                                          </p:val>
                                        </p:tav>
                                        <p:tav tm="100000">
                                          <p:val>
                                            <p:strVal val="#ppt_x"/>
                                          </p:val>
                                        </p:tav>
                                      </p:tavLst>
                                    </p:anim>
                                    <p:anim calcmode="lin" valueType="num">
                                      <p:cBhvr>
                                        <p:cTn id="37" dur="1000" fill="hold"/>
                                        <p:tgtEl>
                                          <p:spTgt spid="56"/>
                                        </p:tgtEl>
                                        <p:attrNameLst>
                                          <p:attrName>ppt_y</p:attrName>
                                        </p:attrNameLst>
                                      </p:cBhvr>
                                      <p:tavLst>
                                        <p:tav tm="0">
                                          <p:val>
                                            <p:strVal val="#ppt_y+.1"/>
                                          </p:val>
                                        </p:tav>
                                        <p:tav tm="100000">
                                          <p:val>
                                            <p:strVal val="#ppt_y"/>
                                          </p:val>
                                        </p:tav>
                                      </p:tavLst>
                                    </p:anim>
                                  </p:childTnLst>
                                </p:cTn>
                              </p:par>
                            </p:childTnLst>
                          </p:cTn>
                        </p:par>
                        <p:par>
                          <p:cTn id="38" fill="hold">
                            <p:stCondLst>
                              <p:cond delay="2500"/>
                            </p:stCondLst>
                            <p:childTnLst>
                              <p:par>
                                <p:cTn id="39" presetID="49" presetClass="entr" presetSubtype="0" decel="100000" fill="hold" grpId="0" nodeType="afterEffect">
                                  <p:stCondLst>
                                    <p:cond delay="0"/>
                                  </p:stCondLst>
                                  <p:childTnLst>
                                    <p:set>
                                      <p:cBhvr>
                                        <p:cTn id="40" dur="1" fill="hold">
                                          <p:stCondLst>
                                            <p:cond delay="0"/>
                                          </p:stCondLst>
                                        </p:cTn>
                                        <p:tgtEl>
                                          <p:spTgt spid="57"/>
                                        </p:tgtEl>
                                        <p:attrNameLst>
                                          <p:attrName>style.visibility</p:attrName>
                                        </p:attrNameLst>
                                      </p:cBhvr>
                                      <p:to>
                                        <p:strVal val="visible"/>
                                      </p:to>
                                    </p:set>
                                    <p:anim calcmode="lin" valueType="num">
                                      <p:cBhvr>
                                        <p:cTn id="41" dur="500" fill="hold"/>
                                        <p:tgtEl>
                                          <p:spTgt spid="57"/>
                                        </p:tgtEl>
                                        <p:attrNameLst>
                                          <p:attrName>ppt_w</p:attrName>
                                        </p:attrNameLst>
                                      </p:cBhvr>
                                      <p:tavLst>
                                        <p:tav tm="0">
                                          <p:val>
                                            <p:fltVal val="0"/>
                                          </p:val>
                                        </p:tav>
                                        <p:tav tm="100000">
                                          <p:val>
                                            <p:strVal val="#ppt_w"/>
                                          </p:val>
                                        </p:tav>
                                      </p:tavLst>
                                    </p:anim>
                                    <p:anim calcmode="lin" valueType="num">
                                      <p:cBhvr>
                                        <p:cTn id="42" dur="500" fill="hold"/>
                                        <p:tgtEl>
                                          <p:spTgt spid="57"/>
                                        </p:tgtEl>
                                        <p:attrNameLst>
                                          <p:attrName>ppt_h</p:attrName>
                                        </p:attrNameLst>
                                      </p:cBhvr>
                                      <p:tavLst>
                                        <p:tav tm="0">
                                          <p:val>
                                            <p:fltVal val="0"/>
                                          </p:val>
                                        </p:tav>
                                        <p:tav tm="100000">
                                          <p:val>
                                            <p:strVal val="#ppt_h"/>
                                          </p:val>
                                        </p:tav>
                                      </p:tavLst>
                                    </p:anim>
                                    <p:anim calcmode="lin" valueType="num">
                                      <p:cBhvr>
                                        <p:cTn id="43" dur="500" fill="hold"/>
                                        <p:tgtEl>
                                          <p:spTgt spid="57"/>
                                        </p:tgtEl>
                                        <p:attrNameLst>
                                          <p:attrName>style.rotation</p:attrName>
                                        </p:attrNameLst>
                                      </p:cBhvr>
                                      <p:tavLst>
                                        <p:tav tm="0">
                                          <p:val>
                                            <p:fltVal val="360"/>
                                          </p:val>
                                        </p:tav>
                                        <p:tav tm="100000">
                                          <p:val>
                                            <p:fltVal val="0"/>
                                          </p:val>
                                        </p:tav>
                                      </p:tavLst>
                                    </p:anim>
                                    <p:animEffect transition="in" filter="fade">
                                      <p:cBhvr>
                                        <p:cTn id="44" dur="500"/>
                                        <p:tgtEl>
                                          <p:spTgt spid="57"/>
                                        </p:tgtEl>
                                      </p:cBhvr>
                                    </p:animEffect>
                                  </p:childTnLst>
                                </p:cTn>
                              </p:par>
                              <p:par>
                                <p:cTn id="45" presetID="42" presetClass="entr" presetSubtype="0" fill="hold" grpId="0" nodeType="with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fade">
                                      <p:cBhvr>
                                        <p:cTn id="47" dur="1000"/>
                                        <p:tgtEl>
                                          <p:spTgt spid="58"/>
                                        </p:tgtEl>
                                      </p:cBhvr>
                                    </p:animEffect>
                                    <p:anim calcmode="lin" valueType="num">
                                      <p:cBhvr>
                                        <p:cTn id="48" dur="1000" fill="hold"/>
                                        <p:tgtEl>
                                          <p:spTgt spid="58"/>
                                        </p:tgtEl>
                                        <p:attrNameLst>
                                          <p:attrName>ppt_x</p:attrName>
                                        </p:attrNameLst>
                                      </p:cBhvr>
                                      <p:tavLst>
                                        <p:tav tm="0">
                                          <p:val>
                                            <p:strVal val="#ppt_x"/>
                                          </p:val>
                                        </p:tav>
                                        <p:tav tm="100000">
                                          <p:val>
                                            <p:strVal val="#ppt_x"/>
                                          </p:val>
                                        </p:tav>
                                      </p:tavLst>
                                    </p:anim>
                                    <p:anim calcmode="lin" valueType="num">
                                      <p:cBhvr>
                                        <p:cTn id="49" dur="1000" fill="hold"/>
                                        <p:tgtEl>
                                          <p:spTgt spid="58"/>
                                        </p:tgtEl>
                                        <p:attrNameLst>
                                          <p:attrName>ppt_y</p:attrName>
                                        </p:attrNameLst>
                                      </p:cBhvr>
                                      <p:tavLst>
                                        <p:tav tm="0">
                                          <p:val>
                                            <p:strVal val="#ppt_y+.1"/>
                                          </p:val>
                                        </p:tav>
                                        <p:tav tm="100000">
                                          <p:val>
                                            <p:strVal val="#ppt_y"/>
                                          </p:val>
                                        </p:tav>
                                      </p:tavLst>
                                    </p:anim>
                                  </p:childTnLst>
                                </p:cTn>
                              </p:par>
                            </p:childTnLst>
                          </p:cTn>
                        </p:par>
                        <p:par>
                          <p:cTn id="50" fill="hold">
                            <p:stCondLst>
                              <p:cond delay="3500"/>
                            </p:stCondLst>
                            <p:childTnLst>
                              <p:par>
                                <p:cTn id="51" presetID="49" presetClass="entr" presetSubtype="0" decel="100000" fill="hold" grpId="0" nodeType="afterEffect">
                                  <p:stCondLst>
                                    <p:cond delay="0"/>
                                  </p:stCondLst>
                                  <p:childTnLst>
                                    <p:set>
                                      <p:cBhvr>
                                        <p:cTn id="52" dur="1" fill="hold">
                                          <p:stCondLst>
                                            <p:cond delay="0"/>
                                          </p:stCondLst>
                                        </p:cTn>
                                        <p:tgtEl>
                                          <p:spTgt spid="59"/>
                                        </p:tgtEl>
                                        <p:attrNameLst>
                                          <p:attrName>style.visibility</p:attrName>
                                        </p:attrNameLst>
                                      </p:cBhvr>
                                      <p:to>
                                        <p:strVal val="visible"/>
                                      </p:to>
                                    </p:set>
                                    <p:anim calcmode="lin" valueType="num">
                                      <p:cBhvr>
                                        <p:cTn id="53" dur="500" fill="hold"/>
                                        <p:tgtEl>
                                          <p:spTgt spid="59"/>
                                        </p:tgtEl>
                                        <p:attrNameLst>
                                          <p:attrName>ppt_w</p:attrName>
                                        </p:attrNameLst>
                                      </p:cBhvr>
                                      <p:tavLst>
                                        <p:tav tm="0">
                                          <p:val>
                                            <p:fltVal val="0"/>
                                          </p:val>
                                        </p:tav>
                                        <p:tav tm="100000">
                                          <p:val>
                                            <p:strVal val="#ppt_w"/>
                                          </p:val>
                                        </p:tav>
                                      </p:tavLst>
                                    </p:anim>
                                    <p:anim calcmode="lin" valueType="num">
                                      <p:cBhvr>
                                        <p:cTn id="54" dur="500" fill="hold"/>
                                        <p:tgtEl>
                                          <p:spTgt spid="59"/>
                                        </p:tgtEl>
                                        <p:attrNameLst>
                                          <p:attrName>ppt_h</p:attrName>
                                        </p:attrNameLst>
                                      </p:cBhvr>
                                      <p:tavLst>
                                        <p:tav tm="0">
                                          <p:val>
                                            <p:fltVal val="0"/>
                                          </p:val>
                                        </p:tav>
                                        <p:tav tm="100000">
                                          <p:val>
                                            <p:strVal val="#ppt_h"/>
                                          </p:val>
                                        </p:tav>
                                      </p:tavLst>
                                    </p:anim>
                                    <p:anim calcmode="lin" valueType="num">
                                      <p:cBhvr>
                                        <p:cTn id="55" dur="500" fill="hold"/>
                                        <p:tgtEl>
                                          <p:spTgt spid="59"/>
                                        </p:tgtEl>
                                        <p:attrNameLst>
                                          <p:attrName>style.rotation</p:attrName>
                                        </p:attrNameLst>
                                      </p:cBhvr>
                                      <p:tavLst>
                                        <p:tav tm="0">
                                          <p:val>
                                            <p:fltVal val="360"/>
                                          </p:val>
                                        </p:tav>
                                        <p:tav tm="100000">
                                          <p:val>
                                            <p:fltVal val="0"/>
                                          </p:val>
                                        </p:tav>
                                      </p:tavLst>
                                    </p:anim>
                                    <p:animEffect transition="in" filter="fade">
                                      <p:cBhvr>
                                        <p:cTn id="56" dur="500"/>
                                        <p:tgtEl>
                                          <p:spTgt spid="59"/>
                                        </p:tgtEl>
                                      </p:cBhvr>
                                    </p:animEffect>
                                  </p:childTnLst>
                                </p:cTn>
                              </p:par>
                              <p:par>
                                <p:cTn id="57" presetID="42" presetClass="entr" presetSubtype="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1000"/>
                                        <p:tgtEl>
                                          <p:spTgt spid="60"/>
                                        </p:tgtEl>
                                      </p:cBhvr>
                                    </p:animEffect>
                                    <p:anim calcmode="lin" valueType="num">
                                      <p:cBhvr>
                                        <p:cTn id="60" dur="1000" fill="hold"/>
                                        <p:tgtEl>
                                          <p:spTgt spid="60"/>
                                        </p:tgtEl>
                                        <p:attrNameLst>
                                          <p:attrName>ppt_x</p:attrName>
                                        </p:attrNameLst>
                                      </p:cBhvr>
                                      <p:tavLst>
                                        <p:tav tm="0">
                                          <p:val>
                                            <p:strVal val="#ppt_x"/>
                                          </p:val>
                                        </p:tav>
                                        <p:tav tm="100000">
                                          <p:val>
                                            <p:strVal val="#ppt_x"/>
                                          </p:val>
                                        </p:tav>
                                      </p:tavLst>
                                    </p:anim>
                                    <p:anim calcmode="lin" valueType="num">
                                      <p:cBhvr>
                                        <p:cTn id="61"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p:bldP spid="55" grpId="0"/>
      <p:bldP spid="56" grpId="0"/>
      <p:bldP spid="57" grpId="0"/>
      <p:bldP spid="58" grpId="0"/>
      <p:bldP spid="59" grpId="0"/>
      <p:bldP spid="6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 name="图片 125">
            <a:extLst>
              <a:ext uri="{FF2B5EF4-FFF2-40B4-BE49-F238E27FC236}">
                <a16:creationId xmlns:a16="http://schemas.microsoft.com/office/drawing/2014/main" id="{B6D70264-81D1-4216-B885-FF4E0C58832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47328" y="675456"/>
            <a:ext cx="6408712" cy="6858000"/>
          </a:xfrm>
          <a:prstGeom prst="rect">
            <a:avLst/>
          </a:prstGeom>
        </p:spPr>
      </p:pic>
      <p:pic>
        <p:nvPicPr>
          <p:cNvPr id="127" name="图片 126">
            <a:extLst>
              <a:ext uri="{FF2B5EF4-FFF2-40B4-BE49-F238E27FC236}">
                <a16:creationId xmlns:a16="http://schemas.microsoft.com/office/drawing/2014/main" id="{026DE2C1-4717-46CF-A83C-DBE5E71C3AC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096000" y="675456"/>
            <a:ext cx="6048672" cy="6858000"/>
          </a:xfrm>
          <a:prstGeom prst="rect">
            <a:avLst/>
          </a:prstGeom>
        </p:spPr>
      </p:pic>
      <p:sp>
        <p:nvSpPr>
          <p:cNvPr id="120" name="文本框 4">
            <a:extLst>
              <a:ext uri="{FF2B5EF4-FFF2-40B4-BE49-F238E27FC236}">
                <a16:creationId xmlns:a16="http://schemas.microsoft.com/office/drawing/2014/main" id="{4FAEE40E-12B6-4E8D-9CBF-43EF77917C48}"/>
              </a:ext>
            </a:extLst>
          </p:cNvPr>
          <p:cNvSpPr txBox="1">
            <a:spLocks noChangeArrowheads="1"/>
          </p:cNvSpPr>
          <p:nvPr/>
        </p:nvSpPr>
        <p:spPr bwMode="auto">
          <a:xfrm>
            <a:off x="3647728" y="1822450"/>
            <a:ext cx="1810111"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r>
              <a:rPr lang="en-US" altLang="zh-CN" sz="19900" dirty="0">
                <a:solidFill>
                  <a:srgbClr val="385D8A"/>
                </a:solidFill>
                <a:latin typeface="Agency FB" panose="020B0503020202020204" pitchFamily="34" charset="0"/>
                <a:ea typeface="+mn-ea"/>
                <a:cs typeface="+mn-ea"/>
                <a:sym typeface="+mn-lt"/>
              </a:rPr>
              <a:t>01</a:t>
            </a:r>
            <a:endParaRPr lang="zh-CN" altLang="en-US" sz="19900" dirty="0">
              <a:solidFill>
                <a:srgbClr val="385D8A"/>
              </a:solidFill>
              <a:latin typeface="Agency FB" panose="020B0503020202020204" pitchFamily="34" charset="0"/>
              <a:ea typeface="+mn-ea"/>
              <a:cs typeface="+mn-ea"/>
              <a:sym typeface="+mn-lt"/>
            </a:endParaRPr>
          </a:p>
        </p:txBody>
      </p:sp>
      <p:sp>
        <p:nvSpPr>
          <p:cNvPr id="122" name="等腰三角形 37">
            <a:extLst>
              <a:ext uri="{FF2B5EF4-FFF2-40B4-BE49-F238E27FC236}">
                <a16:creationId xmlns:a16="http://schemas.microsoft.com/office/drawing/2014/main" id="{95BB739E-7B6F-4B80-8DC4-A48E79247ABA}"/>
              </a:ext>
            </a:extLst>
          </p:cNvPr>
          <p:cNvSpPr>
            <a:spLocks noChangeArrowheads="1"/>
          </p:cNvSpPr>
          <p:nvPr/>
        </p:nvSpPr>
        <p:spPr bwMode="auto">
          <a:xfrm>
            <a:off x="1452563" y="4003377"/>
            <a:ext cx="3008312" cy="2593975"/>
          </a:xfrm>
          <a:prstGeom prst="triangle">
            <a:avLst>
              <a:gd name="adj" fmla="val 50000"/>
            </a:avLst>
          </a:prstGeom>
          <a:solidFill>
            <a:srgbClr val="385D8A"/>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FFFFFF"/>
              </a:solidFill>
              <a:effectLst/>
              <a:uLnTx/>
              <a:uFillTx/>
              <a:latin typeface="+mn-lt"/>
              <a:ea typeface="+mn-ea"/>
              <a:cs typeface="+mn-ea"/>
              <a:sym typeface="+mn-lt"/>
            </a:endParaRPr>
          </a:p>
        </p:txBody>
      </p:sp>
      <p:sp>
        <p:nvSpPr>
          <p:cNvPr id="123" name="文本框 38">
            <a:extLst>
              <a:ext uri="{FF2B5EF4-FFF2-40B4-BE49-F238E27FC236}">
                <a16:creationId xmlns:a16="http://schemas.microsoft.com/office/drawing/2014/main" id="{D302B20B-D2BA-4527-B4A1-462E6AA1CCA1}"/>
              </a:ext>
            </a:extLst>
          </p:cNvPr>
          <p:cNvSpPr txBox="1">
            <a:spLocks noChangeArrowheads="1"/>
          </p:cNvSpPr>
          <p:nvPr/>
        </p:nvSpPr>
        <p:spPr bwMode="auto">
          <a:xfrm>
            <a:off x="5429181" y="2864149"/>
            <a:ext cx="2018501" cy="523220"/>
          </a:xfrm>
          <a:prstGeom prst="rect">
            <a:avLst/>
          </a:prstGeom>
          <a:solidFill>
            <a:srgbClr val="385D8A"/>
          </a:solid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0" cap="none" spc="0" normalizeH="0" baseline="0" noProof="0" dirty="0">
                <a:ln>
                  <a:noFill/>
                </a:ln>
                <a:solidFill>
                  <a:schemeClr val="bg1"/>
                </a:solidFill>
                <a:effectLst/>
                <a:uLnTx/>
                <a:uFillTx/>
                <a:latin typeface="+mn-lt"/>
                <a:ea typeface="+mn-ea"/>
                <a:cs typeface="+mn-ea"/>
                <a:sym typeface="+mn-lt"/>
              </a:rPr>
              <a:t>PART ONE</a:t>
            </a:r>
            <a:endParaRPr kumimoji="0" lang="zh-CN" altLang="en-US" sz="2800" b="0" i="0" u="none" strike="noStrike" kern="0" cap="none" spc="0" normalizeH="0" baseline="0" noProof="0" dirty="0">
              <a:ln>
                <a:noFill/>
              </a:ln>
              <a:solidFill>
                <a:schemeClr val="bg1"/>
              </a:solidFill>
              <a:effectLst/>
              <a:uLnTx/>
              <a:uFillTx/>
              <a:latin typeface="+mn-lt"/>
              <a:ea typeface="+mn-ea"/>
              <a:cs typeface="+mn-ea"/>
              <a:sym typeface="+mn-lt"/>
            </a:endParaRPr>
          </a:p>
        </p:txBody>
      </p:sp>
      <p:grpSp>
        <p:nvGrpSpPr>
          <p:cNvPr id="2" name="组合 1">
            <a:extLst>
              <a:ext uri="{FF2B5EF4-FFF2-40B4-BE49-F238E27FC236}">
                <a16:creationId xmlns:a16="http://schemas.microsoft.com/office/drawing/2014/main" id="{47C2C87E-8E0C-4C55-8C1E-29F2611AD0E6}"/>
              </a:ext>
            </a:extLst>
          </p:cNvPr>
          <p:cNvGrpSpPr/>
          <p:nvPr/>
        </p:nvGrpSpPr>
        <p:grpSpPr>
          <a:xfrm>
            <a:off x="7002463" y="260648"/>
            <a:ext cx="3008312" cy="2603500"/>
            <a:chOff x="7002463" y="-9525"/>
            <a:chExt cx="3008312" cy="2603500"/>
          </a:xfrm>
        </p:grpSpPr>
        <p:sp>
          <p:nvSpPr>
            <p:cNvPr id="121" name="等腰三角形 7">
              <a:extLst>
                <a:ext uri="{FF2B5EF4-FFF2-40B4-BE49-F238E27FC236}">
                  <a16:creationId xmlns:a16="http://schemas.microsoft.com/office/drawing/2014/main" id="{274CC744-9F49-4E60-AB51-59CAAF62CBD9}"/>
                </a:ext>
              </a:extLst>
            </p:cNvPr>
            <p:cNvSpPr>
              <a:spLocks noChangeArrowheads="1"/>
            </p:cNvSpPr>
            <p:nvPr/>
          </p:nvSpPr>
          <p:spPr bwMode="auto">
            <a:xfrm rot="10800000">
              <a:off x="7002463" y="0"/>
              <a:ext cx="3008312" cy="2593975"/>
            </a:xfrm>
            <a:prstGeom prst="triangle">
              <a:avLst>
                <a:gd name="adj" fmla="val 50000"/>
              </a:avLst>
            </a:prstGeom>
            <a:solidFill>
              <a:srgbClr val="385D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FFFFFF"/>
                </a:solidFill>
                <a:effectLst/>
                <a:uLnTx/>
                <a:uFillTx/>
                <a:latin typeface="+mn-lt"/>
                <a:ea typeface="+mn-ea"/>
                <a:cs typeface="+mn-ea"/>
                <a:sym typeface="+mn-lt"/>
              </a:endParaRPr>
            </a:p>
          </p:txBody>
        </p:sp>
        <p:sp>
          <p:nvSpPr>
            <p:cNvPr id="124" name="直角三角形 13">
              <a:extLst>
                <a:ext uri="{FF2B5EF4-FFF2-40B4-BE49-F238E27FC236}">
                  <a16:creationId xmlns:a16="http://schemas.microsoft.com/office/drawing/2014/main" id="{77CC8D0F-1B7D-4CAB-A0CE-4ACDAC2A2ABF}"/>
                </a:ext>
              </a:extLst>
            </p:cNvPr>
            <p:cNvSpPr>
              <a:spLocks noChangeArrowheads="1"/>
            </p:cNvSpPr>
            <p:nvPr/>
          </p:nvSpPr>
          <p:spPr bwMode="auto">
            <a:xfrm rot="10800000" flipH="1">
              <a:off x="8499475" y="-9525"/>
              <a:ext cx="1511300" cy="2603500"/>
            </a:xfrm>
            <a:prstGeom prst="rtTriangle">
              <a:avLst/>
            </a:prstGeom>
            <a:solidFill>
              <a:srgbClr val="30302F">
                <a:alpha val="4784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FFFFFF"/>
                </a:solidFill>
                <a:effectLst/>
                <a:uLnTx/>
                <a:uFillTx/>
                <a:latin typeface="+mn-lt"/>
                <a:ea typeface="+mn-ea"/>
                <a:cs typeface="+mn-ea"/>
                <a:sym typeface="+mn-lt"/>
              </a:endParaRPr>
            </a:p>
          </p:txBody>
        </p:sp>
      </p:grpSp>
      <p:sp>
        <p:nvSpPr>
          <p:cNvPr id="125" name="文本框 34">
            <a:extLst>
              <a:ext uri="{FF2B5EF4-FFF2-40B4-BE49-F238E27FC236}">
                <a16:creationId xmlns:a16="http://schemas.microsoft.com/office/drawing/2014/main" id="{3FAAA3C7-187C-400A-A009-C4154AA26302}"/>
              </a:ext>
            </a:extLst>
          </p:cNvPr>
          <p:cNvSpPr txBox="1">
            <a:spLocks noChangeArrowheads="1"/>
          </p:cNvSpPr>
          <p:nvPr/>
        </p:nvSpPr>
        <p:spPr bwMode="auto">
          <a:xfrm>
            <a:off x="5429181" y="3573016"/>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3600" b="1" dirty="0">
                <a:solidFill>
                  <a:srgbClr val="385D8A"/>
                </a:solidFill>
                <a:latin typeface="+mn-lt"/>
                <a:ea typeface="+mn-ea"/>
                <a:cs typeface="+mn-ea"/>
                <a:sym typeface="+mn-lt"/>
              </a:rPr>
              <a:t>项目介绍</a:t>
            </a:r>
          </a:p>
        </p:txBody>
      </p:sp>
    </p:spTree>
    <p:extLst>
      <p:ext uri="{BB962C8B-B14F-4D97-AF65-F5344CB8AC3E}">
        <p14:creationId xmlns:p14="http://schemas.microsoft.com/office/powerpoint/2010/main" val="1190857100"/>
      </p:ext>
    </p:extLst>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wipe(down)">
                                      <p:cBhvr>
                                        <p:cTn id="7" dur="500"/>
                                        <p:tgtEl>
                                          <p:spTgt spid="12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20"/>
                                        </p:tgtEl>
                                        <p:attrNameLst>
                                          <p:attrName>style.visibility</p:attrName>
                                        </p:attrNameLst>
                                      </p:cBhvr>
                                      <p:to>
                                        <p:strVal val="visible"/>
                                      </p:to>
                                    </p:set>
                                    <p:animEffect transition="in" filter="wipe(down)">
                                      <p:cBhvr>
                                        <p:cTn id="15" dur="500"/>
                                        <p:tgtEl>
                                          <p:spTgt spid="120"/>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barn(inVertical)">
                                      <p:cBhvr>
                                        <p:cTn id="19" dur="500"/>
                                        <p:tgtEl>
                                          <p:spTgt spid="123"/>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125"/>
                                        </p:tgtEl>
                                        <p:attrNameLst>
                                          <p:attrName>style.visibility</p:attrName>
                                        </p:attrNameLst>
                                      </p:cBhvr>
                                      <p:to>
                                        <p:strVal val="visible"/>
                                      </p:to>
                                    </p:set>
                                    <p:animEffect transition="in" filter="barn(inVertical)">
                                      <p:cBhvr>
                                        <p:cTn id="23"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P spid="122" grpId="0" animBg="1"/>
      <p:bldP spid="123" grpId="0" animBg="1"/>
      <p:bldP spid="1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9F5425C-A2B0-43F5-814E-85A71B8CDF32}"/>
              </a:ext>
            </a:extLst>
          </p:cNvPr>
          <p:cNvSpPr/>
          <p:nvPr/>
        </p:nvSpPr>
        <p:spPr>
          <a:xfrm>
            <a:off x="983432" y="2204864"/>
            <a:ext cx="6408712" cy="3332772"/>
          </a:xfrm>
          <a:prstGeom prst="rect">
            <a:avLst/>
          </a:prstGeom>
        </p:spPr>
        <p:txBody>
          <a:bodyPr wrap="square">
            <a:spAutoFit/>
          </a:bodyPr>
          <a:lstStyle/>
          <a:p>
            <a:pPr>
              <a:lnSpc>
                <a:spcPct val="200000"/>
              </a:lnSpc>
              <a:spcBef>
                <a:spcPct val="20000"/>
              </a:spcBef>
              <a:buClr>
                <a:schemeClr val="accent2"/>
              </a:buClr>
              <a:defRPr/>
            </a:pPr>
            <a:r>
              <a:rPr lang="zh-CN" altLang="en-US" b="1" dirty="0">
                <a:solidFill>
                  <a:srgbClr val="385D8A"/>
                </a:solidFill>
                <a:cs typeface="+mn-ea"/>
                <a:sym typeface="+mn-lt"/>
              </a:rPr>
              <a:t>计算机考研辅助系统</a:t>
            </a:r>
            <a:r>
              <a:rPr lang="en-US" altLang="zh-CN" dirty="0">
                <a:solidFill>
                  <a:srgbClr val="385D8A"/>
                </a:solidFill>
                <a:cs typeface="+mn-ea"/>
                <a:sym typeface="+mn-lt"/>
              </a:rPr>
              <a:t>——</a:t>
            </a:r>
            <a:r>
              <a:rPr lang="zh-CN" altLang="en-US" dirty="0">
                <a:solidFill>
                  <a:srgbClr val="385D8A"/>
                </a:solidFill>
                <a:cs typeface="+mn-ea"/>
                <a:sym typeface="+mn-lt"/>
              </a:rPr>
              <a:t>本系统是为广大考研用户尤其是对考研感到迷茫，不知道自己该怎么选择考研学校和专业，不知道自己所选择的专业需要准备哪些专业知识，在考研的过程中遇到自己无法解决的问题不知道该询问谁？还有一些不知道考研的时间以及相关复试的时间等提供相应帮助的综合服务平台，该平台与其他考研辅助平台相辅相成</a:t>
            </a:r>
          </a:p>
        </p:txBody>
      </p:sp>
      <p:sp>
        <p:nvSpPr>
          <p:cNvPr id="6" name="矩形 5">
            <a:extLst>
              <a:ext uri="{FF2B5EF4-FFF2-40B4-BE49-F238E27FC236}">
                <a16:creationId xmlns:a16="http://schemas.microsoft.com/office/drawing/2014/main" id="{5E4A99A2-75C4-4527-9975-5498930C3B23}"/>
              </a:ext>
            </a:extLst>
          </p:cNvPr>
          <p:cNvSpPr/>
          <p:nvPr/>
        </p:nvSpPr>
        <p:spPr>
          <a:xfrm>
            <a:off x="1624368" y="693167"/>
            <a:ext cx="1885452" cy="461665"/>
          </a:xfrm>
          <a:prstGeom prst="rect">
            <a:avLst/>
          </a:prstGeom>
        </p:spPr>
        <p:txBody>
          <a:bodyPr wrap="none">
            <a:spAutoFit/>
          </a:bodyPr>
          <a:lstStyle/>
          <a:p>
            <a:pPr lvl="0" algn="ctr"/>
            <a:r>
              <a:rPr lang="en-US" altLang="zh-CN" sz="2400" b="1" dirty="0">
                <a:solidFill>
                  <a:srgbClr val="385D8A"/>
                </a:solidFill>
                <a:cs typeface="+mn-ea"/>
                <a:sym typeface="+mn-lt"/>
              </a:rPr>
              <a:t>01 </a:t>
            </a:r>
            <a:r>
              <a:rPr lang="zh-CN" altLang="en-US" sz="2400" b="1" dirty="0">
                <a:solidFill>
                  <a:srgbClr val="385D8A"/>
                </a:solidFill>
                <a:cs typeface="+mn-ea"/>
                <a:sym typeface="+mn-lt"/>
              </a:rPr>
              <a:t>项目介绍</a:t>
            </a:r>
          </a:p>
        </p:txBody>
      </p:sp>
      <p:pic>
        <p:nvPicPr>
          <p:cNvPr id="9" name="图片 8">
            <a:extLst>
              <a:ext uri="{FF2B5EF4-FFF2-40B4-BE49-F238E27FC236}">
                <a16:creationId xmlns:a16="http://schemas.microsoft.com/office/drawing/2014/main" id="{3B55E517-A0B3-4BE1-9018-565FFFE7C024}"/>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80176" y="1700808"/>
            <a:ext cx="3831086" cy="3571188"/>
          </a:xfrm>
          <a:prstGeom prst="rect">
            <a:avLst/>
          </a:prstGeom>
        </p:spPr>
      </p:pic>
      <p:sp>
        <p:nvSpPr>
          <p:cNvPr id="10" name="矩形 9">
            <a:extLst>
              <a:ext uri="{FF2B5EF4-FFF2-40B4-BE49-F238E27FC236}">
                <a16:creationId xmlns:a16="http://schemas.microsoft.com/office/drawing/2014/main" id="{98669649-8FB0-46A3-9310-748494156E95}"/>
              </a:ext>
            </a:extLst>
          </p:cNvPr>
          <p:cNvSpPr/>
          <p:nvPr/>
        </p:nvSpPr>
        <p:spPr>
          <a:xfrm>
            <a:off x="8443000" y="3055515"/>
            <a:ext cx="2305439" cy="1077218"/>
          </a:xfrm>
          <a:prstGeom prst="rect">
            <a:avLst/>
          </a:prstGeom>
        </p:spPr>
        <p:txBody>
          <a:bodyPr wrap="none">
            <a:spAutoFit/>
          </a:bodyPr>
          <a:lstStyle/>
          <a:p>
            <a:pPr algn="ctr"/>
            <a:r>
              <a:rPr lang="zh-CN" altLang="en-US" dirty="0">
                <a:cs typeface="+mn-ea"/>
                <a:sym typeface="+mn-lt"/>
              </a:rPr>
              <a:t> </a:t>
            </a:r>
            <a:r>
              <a:rPr lang="zh-CN" altLang="en-US" sz="3200" b="1" dirty="0">
                <a:solidFill>
                  <a:srgbClr val="385D8A"/>
                </a:solidFill>
                <a:cs typeface="+mn-ea"/>
                <a:sym typeface="+mn-lt"/>
              </a:rPr>
              <a:t>计算机考研</a:t>
            </a:r>
            <a:endParaRPr lang="en-US" altLang="zh-CN" sz="3200" b="1" dirty="0">
              <a:solidFill>
                <a:srgbClr val="385D8A"/>
              </a:solidFill>
              <a:cs typeface="+mn-ea"/>
              <a:sym typeface="+mn-lt"/>
            </a:endParaRPr>
          </a:p>
          <a:p>
            <a:pPr algn="ctr"/>
            <a:r>
              <a:rPr lang="zh-CN" altLang="en-US" sz="3200" b="1" dirty="0">
                <a:solidFill>
                  <a:srgbClr val="385D8A"/>
                </a:solidFill>
                <a:cs typeface="+mn-ea"/>
                <a:sym typeface="+mn-lt"/>
              </a:rPr>
              <a:t>辅助系统</a:t>
            </a:r>
            <a:endParaRPr lang="zh-CN" altLang="en-US" b="1" dirty="0">
              <a:solidFill>
                <a:srgbClr val="385D8A"/>
              </a:solidFill>
              <a:cs typeface="+mn-ea"/>
              <a:sym typeface="+mn-lt"/>
            </a:endParaRPr>
          </a:p>
        </p:txBody>
      </p:sp>
      <p:grpSp>
        <p:nvGrpSpPr>
          <p:cNvPr id="7" name="组合 6">
            <a:extLst>
              <a:ext uri="{FF2B5EF4-FFF2-40B4-BE49-F238E27FC236}">
                <a16:creationId xmlns:a16="http://schemas.microsoft.com/office/drawing/2014/main" id="{54FC101A-842E-4E01-9278-02D964EF07E7}"/>
              </a:ext>
            </a:extLst>
          </p:cNvPr>
          <p:cNvGrpSpPr/>
          <p:nvPr/>
        </p:nvGrpSpPr>
        <p:grpSpPr>
          <a:xfrm>
            <a:off x="707232" y="662608"/>
            <a:ext cx="492224" cy="492224"/>
            <a:chOff x="1965186" y="1419622"/>
            <a:chExt cx="302558" cy="314067"/>
          </a:xfrm>
          <a:solidFill>
            <a:srgbClr val="385D8A"/>
          </a:solidFill>
        </p:grpSpPr>
        <p:sp>
          <p:nvSpPr>
            <p:cNvPr id="8" name="矩形 7">
              <a:extLst>
                <a:ext uri="{FF2B5EF4-FFF2-40B4-BE49-F238E27FC236}">
                  <a16:creationId xmlns:a16="http://schemas.microsoft.com/office/drawing/2014/main" id="{E8FBA77A-75C2-4C93-AA79-FD092C96C960}"/>
                </a:ext>
              </a:extLst>
            </p:cNvPr>
            <p:cNvSpPr/>
            <p:nvPr userDrawn="1"/>
          </p:nvSpPr>
          <p:spPr>
            <a:xfrm>
              <a:off x="1965186" y="1419622"/>
              <a:ext cx="252000" cy="25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a:extLst>
                <a:ext uri="{FF2B5EF4-FFF2-40B4-BE49-F238E27FC236}">
                  <a16:creationId xmlns:a16="http://schemas.microsoft.com/office/drawing/2014/main" id="{A2A5AB52-9E24-41D2-826E-D0A0955C29A7}"/>
                </a:ext>
              </a:extLst>
            </p:cNvPr>
            <p:cNvSpPr/>
            <p:nvPr userDrawn="1"/>
          </p:nvSpPr>
          <p:spPr>
            <a:xfrm>
              <a:off x="2087744" y="1553689"/>
              <a:ext cx="180000" cy="180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1067535043"/>
      </p:ext>
    </p:extLst>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350" fill="hold"/>
                                        <p:tgtEl>
                                          <p:spTgt spid="7"/>
                                        </p:tgtEl>
                                        <p:attrNameLst>
                                          <p:attrName>ppt_w</p:attrName>
                                        </p:attrNameLst>
                                      </p:cBhvr>
                                      <p:tavLst>
                                        <p:tav tm="0">
                                          <p:val>
                                            <p:fltVal val="0"/>
                                          </p:val>
                                        </p:tav>
                                        <p:tav tm="100000">
                                          <p:val>
                                            <p:strVal val="#ppt_w"/>
                                          </p:val>
                                        </p:tav>
                                      </p:tavLst>
                                    </p:anim>
                                    <p:anim calcmode="lin" valueType="num">
                                      <p:cBhvr>
                                        <p:cTn id="8" dur="350" fill="hold"/>
                                        <p:tgtEl>
                                          <p:spTgt spid="7"/>
                                        </p:tgtEl>
                                        <p:attrNameLst>
                                          <p:attrName>ppt_h</p:attrName>
                                        </p:attrNameLst>
                                      </p:cBhvr>
                                      <p:tavLst>
                                        <p:tav tm="0">
                                          <p:val>
                                            <p:fltVal val="0"/>
                                          </p:val>
                                        </p:tav>
                                        <p:tav tm="100000">
                                          <p:val>
                                            <p:strVal val="#ppt_h"/>
                                          </p:val>
                                        </p:tav>
                                      </p:tavLst>
                                    </p:anim>
                                  </p:childTnLst>
                                </p:cTn>
                              </p:par>
                            </p:childTnLst>
                          </p:cTn>
                        </p:par>
                        <p:par>
                          <p:cTn id="9" fill="hold">
                            <p:stCondLst>
                              <p:cond delay="350"/>
                            </p:stCondLst>
                            <p:childTnLst>
                              <p:par>
                                <p:cTn id="10" presetID="34"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from="(-#ppt_w/2)" to="(#ppt_x)" calcmode="lin" valueType="num">
                                      <p:cBhvr>
                                        <p:cTn id="12" dur="600" fill="hold">
                                          <p:stCondLst>
                                            <p:cond delay="0"/>
                                          </p:stCondLst>
                                        </p:cTn>
                                        <p:tgtEl>
                                          <p:spTgt spid="6"/>
                                        </p:tgtEl>
                                        <p:attrNameLst>
                                          <p:attrName>ppt_x</p:attrName>
                                        </p:attrNameLst>
                                      </p:cBhvr>
                                    </p:anim>
                                    <p:anim from="0" to="-1.0" calcmode="lin" valueType="num">
                                      <p:cBhvr>
                                        <p:cTn id="13" dur="200" decel="50000" autoRev="1" fill="hold">
                                          <p:stCondLst>
                                            <p:cond delay="600"/>
                                          </p:stCondLst>
                                        </p:cTn>
                                        <p:tgtEl>
                                          <p:spTgt spid="6"/>
                                        </p:tgtEl>
                                        <p:attrNameLst>
                                          <p:attrName>xshear</p:attrName>
                                        </p:attrNameLst>
                                      </p:cBhvr>
                                    </p:anim>
                                    <p:animScale>
                                      <p:cBhvr>
                                        <p:cTn id="14" dur="200" decel="100000" autoRev="1" fill="hold">
                                          <p:stCondLst>
                                            <p:cond delay="600"/>
                                          </p:stCondLst>
                                        </p:cTn>
                                        <p:tgtEl>
                                          <p:spTgt spid="6"/>
                                        </p:tgtEl>
                                      </p:cBhvr>
                                      <p:from x="100000" y="100000"/>
                                      <p:to x="80000" y="100000"/>
                                    </p:animScale>
                                    <p:anim by="(#ppt_h/3+#ppt_w*0.1)" calcmode="lin" valueType="num">
                                      <p:cBhvr additive="sum">
                                        <p:cTn id="15" dur="200" decel="100000" autoRev="1" fill="hold">
                                          <p:stCondLst>
                                            <p:cond delay="600"/>
                                          </p:stCondLst>
                                        </p:cTn>
                                        <p:tgtEl>
                                          <p:spTgt spid="6"/>
                                        </p:tgtEl>
                                        <p:attrNameLst>
                                          <p:attrName>ppt_x</p:attrName>
                                        </p:attrNameLst>
                                      </p:cBhvr>
                                    </p:anim>
                                  </p:childTnLst>
                                </p:cTn>
                              </p:par>
                            </p:childTnLst>
                          </p:cTn>
                        </p:par>
                        <p:par>
                          <p:cTn id="16" fill="hold">
                            <p:stCondLst>
                              <p:cond delay="1350"/>
                            </p:stCondLst>
                            <p:childTnLst>
                              <p:par>
                                <p:cTn id="17" presetID="34"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 from="(-#ppt_w/2)" to="(#ppt_x)" calcmode="lin" valueType="num">
                                      <p:cBhvr>
                                        <p:cTn id="19" dur="600" fill="hold">
                                          <p:stCondLst>
                                            <p:cond delay="0"/>
                                          </p:stCondLst>
                                        </p:cTn>
                                        <p:tgtEl>
                                          <p:spTgt spid="9"/>
                                        </p:tgtEl>
                                        <p:attrNameLst>
                                          <p:attrName>ppt_x</p:attrName>
                                        </p:attrNameLst>
                                      </p:cBhvr>
                                    </p:anim>
                                    <p:anim from="0" to="-1.0" calcmode="lin" valueType="num">
                                      <p:cBhvr>
                                        <p:cTn id="20" dur="200" decel="50000" autoRev="1" fill="hold">
                                          <p:stCondLst>
                                            <p:cond delay="600"/>
                                          </p:stCondLst>
                                        </p:cTn>
                                        <p:tgtEl>
                                          <p:spTgt spid="9"/>
                                        </p:tgtEl>
                                        <p:attrNameLst>
                                          <p:attrName>xshear</p:attrName>
                                        </p:attrNameLst>
                                      </p:cBhvr>
                                    </p:anim>
                                    <p:animScale>
                                      <p:cBhvr>
                                        <p:cTn id="21" dur="200" decel="100000" autoRev="1" fill="hold">
                                          <p:stCondLst>
                                            <p:cond delay="600"/>
                                          </p:stCondLst>
                                        </p:cTn>
                                        <p:tgtEl>
                                          <p:spTgt spid="9"/>
                                        </p:tgtEl>
                                      </p:cBhvr>
                                      <p:from x="100000" y="100000"/>
                                      <p:to x="80000" y="100000"/>
                                    </p:animScale>
                                    <p:anim by="(#ppt_h/3+#ppt_w*0.1)" calcmode="lin" valueType="num">
                                      <p:cBhvr additive="sum">
                                        <p:cTn id="22" dur="200" decel="100000" autoRev="1" fill="hold">
                                          <p:stCondLst>
                                            <p:cond delay="600"/>
                                          </p:stCondLst>
                                        </p:cTn>
                                        <p:tgtEl>
                                          <p:spTgt spid="9"/>
                                        </p:tgtEl>
                                        <p:attrNameLst>
                                          <p:attrName>ppt_x</p:attrName>
                                        </p:attrNameLst>
                                      </p:cBhvr>
                                    </p:anim>
                                  </p:childTnLst>
                                </p:cTn>
                              </p:par>
                            </p:childTnLst>
                          </p:cTn>
                        </p:par>
                        <p:par>
                          <p:cTn id="23" fill="hold">
                            <p:stCondLst>
                              <p:cond delay="2350"/>
                            </p:stCondLst>
                            <p:childTnLst>
                              <p:par>
                                <p:cTn id="24" presetID="22" presetClass="entr" presetSubtype="4"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childTnLst>
                          </p:cTn>
                        </p:par>
                        <p:par>
                          <p:cTn id="27" fill="hold">
                            <p:stCondLst>
                              <p:cond delay="2850"/>
                            </p:stCondLst>
                            <p:childTnLst>
                              <p:par>
                                <p:cTn id="28" presetID="41" presetClass="entr" presetSubtype="0" fill="hold" grpId="0" nodeType="afterEffect">
                                  <p:stCondLst>
                                    <p:cond delay="0"/>
                                  </p:stCondLst>
                                  <p:iterate type="lt">
                                    <p:tmPct val="10000"/>
                                  </p:iterate>
                                  <p:childTnLst>
                                    <p:set>
                                      <p:cBhvr>
                                        <p:cTn id="29" dur="1" fill="hold">
                                          <p:stCondLst>
                                            <p:cond delay="0"/>
                                          </p:stCondLst>
                                        </p:cTn>
                                        <p:tgtEl>
                                          <p:spTgt spid="4">
                                            <p:txEl>
                                              <p:pRg st="0" end="0"/>
                                            </p:txEl>
                                          </p:spTgt>
                                        </p:tgtEl>
                                        <p:attrNameLst>
                                          <p:attrName>style.visibility</p:attrName>
                                        </p:attrNameLst>
                                      </p:cBhvr>
                                      <p:to>
                                        <p:strVal val="visible"/>
                                      </p:to>
                                    </p:set>
                                    <p:anim calcmode="lin" valueType="num">
                                      <p:cBhvr>
                                        <p:cTn id="30" dur="500" fill="hold"/>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32" dur="500" fill="hold"/>
                                        <p:tgtEl>
                                          <p:spTgt spid="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6"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 name="图片 125">
            <a:extLst>
              <a:ext uri="{FF2B5EF4-FFF2-40B4-BE49-F238E27FC236}">
                <a16:creationId xmlns:a16="http://schemas.microsoft.com/office/drawing/2014/main" id="{B6D70264-81D1-4216-B885-FF4E0C58832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47328" y="675456"/>
            <a:ext cx="6408712" cy="6858000"/>
          </a:xfrm>
          <a:prstGeom prst="rect">
            <a:avLst/>
          </a:prstGeom>
        </p:spPr>
      </p:pic>
      <p:pic>
        <p:nvPicPr>
          <p:cNvPr id="127" name="图片 126">
            <a:extLst>
              <a:ext uri="{FF2B5EF4-FFF2-40B4-BE49-F238E27FC236}">
                <a16:creationId xmlns:a16="http://schemas.microsoft.com/office/drawing/2014/main" id="{026DE2C1-4717-46CF-A83C-DBE5E71C3AC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096000" y="675456"/>
            <a:ext cx="6048672" cy="6858000"/>
          </a:xfrm>
          <a:prstGeom prst="rect">
            <a:avLst/>
          </a:prstGeom>
        </p:spPr>
      </p:pic>
      <p:sp>
        <p:nvSpPr>
          <p:cNvPr id="120" name="文本框 4">
            <a:extLst>
              <a:ext uri="{FF2B5EF4-FFF2-40B4-BE49-F238E27FC236}">
                <a16:creationId xmlns:a16="http://schemas.microsoft.com/office/drawing/2014/main" id="{4FAEE40E-12B6-4E8D-9CBF-43EF77917C48}"/>
              </a:ext>
            </a:extLst>
          </p:cNvPr>
          <p:cNvSpPr txBox="1">
            <a:spLocks noChangeArrowheads="1"/>
          </p:cNvSpPr>
          <p:nvPr/>
        </p:nvSpPr>
        <p:spPr bwMode="auto">
          <a:xfrm>
            <a:off x="3143672" y="1822450"/>
            <a:ext cx="2287806"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fontAlgn="base">
              <a:spcBef>
                <a:spcPct val="0"/>
              </a:spcBef>
              <a:spcAft>
                <a:spcPct val="0"/>
              </a:spcAft>
              <a:buFont typeface="Arial" panose="020B0604020202020204" pitchFamily="34" charset="0"/>
              <a:buNone/>
              <a:defRPr sz="19900">
                <a:solidFill>
                  <a:srgbClr val="385D8A"/>
                </a:solidFill>
                <a:latin typeface="Agency FB" panose="020B0503020202020204" pitchFamily="34" charset="0"/>
                <a:cs typeface="+mn-ea"/>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en-US" altLang="zh-CN" dirty="0">
                <a:sym typeface="+mn-lt"/>
              </a:rPr>
              <a:t>02</a:t>
            </a:r>
            <a:endParaRPr lang="zh-CN" altLang="en-US" dirty="0">
              <a:sym typeface="+mn-lt"/>
            </a:endParaRPr>
          </a:p>
        </p:txBody>
      </p:sp>
      <p:sp>
        <p:nvSpPr>
          <p:cNvPr id="122" name="等腰三角形 37">
            <a:extLst>
              <a:ext uri="{FF2B5EF4-FFF2-40B4-BE49-F238E27FC236}">
                <a16:creationId xmlns:a16="http://schemas.microsoft.com/office/drawing/2014/main" id="{95BB739E-7B6F-4B80-8DC4-A48E79247ABA}"/>
              </a:ext>
            </a:extLst>
          </p:cNvPr>
          <p:cNvSpPr>
            <a:spLocks noChangeArrowheads="1"/>
          </p:cNvSpPr>
          <p:nvPr/>
        </p:nvSpPr>
        <p:spPr bwMode="auto">
          <a:xfrm>
            <a:off x="1452563" y="4003377"/>
            <a:ext cx="3008312" cy="2593975"/>
          </a:xfrm>
          <a:prstGeom prst="triangle">
            <a:avLst>
              <a:gd name="adj" fmla="val 50000"/>
            </a:avLst>
          </a:prstGeom>
          <a:solidFill>
            <a:srgbClr val="385D8A"/>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FFFFFF"/>
              </a:solidFill>
              <a:effectLst/>
              <a:uLnTx/>
              <a:uFillTx/>
              <a:latin typeface="+mn-lt"/>
              <a:ea typeface="+mn-ea"/>
              <a:cs typeface="+mn-ea"/>
              <a:sym typeface="+mn-lt"/>
            </a:endParaRPr>
          </a:p>
        </p:txBody>
      </p:sp>
      <p:sp>
        <p:nvSpPr>
          <p:cNvPr id="123" name="文本框 38">
            <a:extLst>
              <a:ext uri="{FF2B5EF4-FFF2-40B4-BE49-F238E27FC236}">
                <a16:creationId xmlns:a16="http://schemas.microsoft.com/office/drawing/2014/main" id="{D302B20B-D2BA-4527-B4A1-462E6AA1CCA1}"/>
              </a:ext>
            </a:extLst>
          </p:cNvPr>
          <p:cNvSpPr txBox="1">
            <a:spLocks noChangeArrowheads="1"/>
          </p:cNvSpPr>
          <p:nvPr/>
        </p:nvSpPr>
        <p:spPr bwMode="auto">
          <a:xfrm>
            <a:off x="5429181" y="2864149"/>
            <a:ext cx="2077813" cy="523220"/>
          </a:xfrm>
          <a:prstGeom prst="rect">
            <a:avLst/>
          </a:prstGeom>
          <a:solidFill>
            <a:srgbClr val="385D8A"/>
          </a:solid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0" cap="none" spc="0" normalizeH="0" baseline="0" noProof="0" dirty="0">
                <a:ln>
                  <a:noFill/>
                </a:ln>
                <a:solidFill>
                  <a:schemeClr val="bg1"/>
                </a:solidFill>
                <a:effectLst/>
                <a:uLnTx/>
                <a:uFillTx/>
                <a:latin typeface="+mn-lt"/>
                <a:ea typeface="+mn-ea"/>
                <a:cs typeface="+mn-ea"/>
                <a:sym typeface="+mn-lt"/>
              </a:rPr>
              <a:t>PART TWO</a:t>
            </a:r>
            <a:endParaRPr kumimoji="0" lang="zh-CN" altLang="en-US" sz="2800" b="0" i="0" u="none" strike="noStrike" kern="0" cap="none" spc="0" normalizeH="0" baseline="0" noProof="0" dirty="0">
              <a:ln>
                <a:noFill/>
              </a:ln>
              <a:solidFill>
                <a:schemeClr val="bg1"/>
              </a:solidFill>
              <a:effectLst/>
              <a:uLnTx/>
              <a:uFillTx/>
              <a:latin typeface="+mn-lt"/>
              <a:ea typeface="+mn-ea"/>
              <a:cs typeface="+mn-ea"/>
              <a:sym typeface="+mn-lt"/>
            </a:endParaRPr>
          </a:p>
        </p:txBody>
      </p:sp>
      <p:grpSp>
        <p:nvGrpSpPr>
          <p:cNvPr id="2" name="组合 1">
            <a:extLst>
              <a:ext uri="{FF2B5EF4-FFF2-40B4-BE49-F238E27FC236}">
                <a16:creationId xmlns:a16="http://schemas.microsoft.com/office/drawing/2014/main" id="{47C2C87E-8E0C-4C55-8C1E-29F2611AD0E6}"/>
              </a:ext>
            </a:extLst>
          </p:cNvPr>
          <p:cNvGrpSpPr/>
          <p:nvPr/>
        </p:nvGrpSpPr>
        <p:grpSpPr>
          <a:xfrm>
            <a:off x="7002463" y="260648"/>
            <a:ext cx="3008312" cy="2603500"/>
            <a:chOff x="7002463" y="-9525"/>
            <a:chExt cx="3008312" cy="2603500"/>
          </a:xfrm>
        </p:grpSpPr>
        <p:sp>
          <p:nvSpPr>
            <p:cNvPr id="121" name="等腰三角形 7">
              <a:extLst>
                <a:ext uri="{FF2B5EF4-FFF2-40B4-BE49-F238E27FC236}">
                  <a16:creationId xmlns:a16="http://schemas.microsoft.com/office/drawing/2014/main" id="{274CC744-9F49-4E60-AB51-59CAAF62CBD9}"/>
                </a:ext>
              </a:extLst>
            </p:cNvPr>
            <p:cNvSpPr>
              <a:spLocks noChangeArrowheads="1"/>
            </p:cNvSpPr>
            <p:nvPr/>
          </p:nvSpPr>
          <p:spPr bwMode="auto">
            <a:xfrm rot="10800000">
              <a:off x="7002463" y="0"/>
              <a:ext cx="3008312" cy="2593975"/>
            </a:xfrm>
            <a:prstGeom prst="triangle">
              <a:avLst>
                <a:gd name="adj" fmla="val 50000"/>
              </a:avLst>
            </a:prstGeom>
            <a:solidFill>
              <a:srgbClr val="385D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FFFFFF"/>
                </a:solidFill>
                <a:effectLst/>
                <a:uLnTx/>
                <a:uFillTx/>
                <a:latin typeface="+mn-lt"/>
                <a:ea typeface="+mn-ea"/>
                <a:cs typeface="+mn-ea"/>
                <a:sym typeface="+mn-lt"/>
              </a:endParaRPr>
            </a:p>
          </p:txBody>
        </p:sp>
        <p:sp>
          <p:nvSpPr>
            <p:cNvPr id="124" name="直角三角形 13">
              <a:extLst>
                <a:ext uri="{FF2B5EF4-FFF2-40B4-BE49-F238E27FC236}">
                  <a16:creationId xmlns:a16="http://schemas.microsoft.com/office/drawing/2014/main" id="{77CC8D0F-1B7D-4CAB-A0CE-4ACDAC2A2ABF}"/>
                </a:ext>
              </a:extLst>
            </p:cNvPr>
            <p:cNvSpPr>
              <a:spLocks noChangeArrowheads="1"/>
            </p:cNvSpPr>
            <p:nvPr/>
          </p:nvSpPr>
          <p:spPr bwMode="auto">
            <a:xfrm rot="10800000" flipH="1">
              <a:off x="8499475" y="-9525"/>
              <a:ext cx="1511300" cy="2603500"/>
            </a:xfrm>
            <a:prstGeom prst="rtTriangle">
              <a:avLst/>
            </a:prstGeom>
            <a:solidFill>
              <a:srgbClr val="30302F">
                <a:alpha val="4784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FFFFFF"/>
                </a:solidFill>
                <a:effectLst/>
                <a:uLnTx/>
                <a:uFillTx/>
                <a:latin typeface="+mn-lt"/>
                <a:ea typeface="+mn-ea"/>
                <a:cs typeface="+mn-ea"/>
                <a:sym typeface="+mn-lt"/>
              </a:endParaRPr>
            </a:p>
          </p:txBody>
        </p:sp>
      </p:grpSp>
      <p:sp>
        <p:nvSpPr>
          <p:cNvPr id="125" name="文本框 34">
            <a:extLst>
              <a:ext uri="{FF2B5EF4-FFF2-40B4-BE49-F238E27FC236}">
                <a16:creationId xmlns:a16="http://schemas.microsoft.com/office/drawing/2014/main" id="{3FAAA3C7-187C-400A-A009-C4154AA26302}"/>
              </a:ext>
            </a:extLst>
          </p:cNvPr>
          <p:cNvSpPr txBox="1">
            <a:spLocks noChangeArrowheads="1"/>
          </p:cNvSpPr>
          <p:nvPr/>
        </p:nvSpPr>
        <p:spPr bwMode="auto">
          <a:xfrm>
            <a:off x="5429181" y="3573016"/>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defRPr sz="3600" b="1">
                <a:solidFill>
                  <a:srgbClr val="385D8A"/>
                </a:solidFill>
                <a:cs typeface="+mn-ea"/>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zh-CN" altLang="en-US" dirty="0">
                <a:sym typeface="+mn-lt"/>
              </a:rPr>
              <a:t>成员分工</a:t>
            </a:r>
          </a:p>
        </p:txBody>
      </p:sp>
    </p:spTree>
    <p:extLst>
      <p:ext uri="{BB962C8B-B14F-4D97-AF65-F5344CB8AC3E}">
        <p14:creationId xmlns:p14="http://schemas.microsoft.com/office/powerpoint/2010/main" val="3494773890"/>
      </p:ext>
    </p:extLst>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wipe(down)">
                                      <p:cBhvr>
                                        <p:cTn id="7" dur="500"/>
                                        <p:tgtEl>
                                          <p:spTgt spid="1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0"/>
                                        </p:tgtEl>
                                        <p:attrNameLst>
                                          <p:attrName>style.visibility</p:attrName>
                                        </p:attrNameLst>
                                      </p:cBhvr>
                                      <p:to>
                                        <p:strVal val="visible"/>
                                      </p:to>
                                    </p:set>
                                    <p:animEffect transition="in" filter="wipe(down)">
                                      <p:cBhvr>
                                        <p:cTn id="17" dur="500"/>
                                        <p:tgtEl>
                                          <p:spTgt spid="12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23"/>
                                        </p:tgtEl>
                                        <p:attrNameLst>
                                          <p:attrName>style.visibility</p:attrName>
                                        </p:attrNameLst>
                                      </p:cBhvr>
                                      <p:to>
                                        <p:strVal val="visible"/>
                                      </p:to>
                                    </p:set>
                                    <p:animEffect transition="in" filter="barn(inVertical)">
                                      <p:cBhvr>
                                        <p:cTn id="22" dur="500"/>
                                        <p:tgtEl>
                                          <p:spTgt spid="12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25"/>
                                        </p:tgtEl>
                                        <p:attrNameLst>
                                          <p:attrName>style.visibility</p:attrName>
                                        </p:attrNameLst>
                                      </p:cBhvr>
                                      <p:to>
                                        <p:strVal val="visible"/>
                                      </p:to>
                                    </p:set>
                                    <p:animEffect transition="in" filter="barn(inVertical)">
                                      <p:cBhvr>
                                        <p:cTn id="25"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P spid="122" grpId="0" animBg="1"/>
      <p:bldP spid="123" grpId="0" animBg="1"/>
      <p:bldP spid="1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CA39F91-B93D-4CDB-984E-CF51480DD7B0}"/>
              </a:ext>
            </a:extLst>
          </p:cNvPr>
          <p:cNvSpPr/>
          <p:nvPr/>
        </p:nvSpPr>
        <p:spPr>
          <a:xfrm>
            <a:off x="1660650" y="692696"/>
            <a:ext cx="1885453" cy="461665"/>
          </a:xfrm>
          <a:prstGeom prst="rect">
            <a:avLst/>
          </a:prstGeom>
        </p:spPr>
        <p:txBody>
          <a:bodyPr wrap="none">
            <a:spAutoFit/>
          </a:bodyPr>
          <a:lstStyle/>
          <a:p>
            <a:pPr lvl="0" algn="ctr"/>
            <a:r>
              <a:rPr lang="en-US" altLang="zh-CN" sz="2400" b="1" dirty="0">
                <a:solidFill>
                  <a:srgbClr val="385D8A"/>
                </a:solidFill>
                <a:cs typeface="+mn-ea"/>
                <a:sym typeface="+mn-lt"/>
              </a:rPr>
              <a:t>02 </a:t>
            </a:r>
            <a:r>
              <a:rPr lang="zh-CN" altLang="en-US" sz="2400" b="1" dirty="0">
                <a:solidFill>
                  <a:srgbClr val="385D8A"/>
                </a:solidFill>
                <a:cs typeface="+mn-ea"/>
                <a:sym typeface="+mn-lt"/>
              </a:rPr>
              <a:t>成员分工</a:t>
            </a:r>
          </a:p>
        </p:txBody>
      </p:sp>
      <p:sp>
        <p:nvSpPr>
          <p:cNvPr id="8" name="矩形 7">
            <a:extLst>
              <a:ext uri="{FF2B5EF4-FFF2-40B4-BE49-F238E27FC236}">
                <a16:creationId xmlns:a16="http://schemas.microsoft.com/office/drawing/2014/main" id="{08DEDCBF-C307-474B-987C-898E1B84716E}"/>
              </a:ext>
            </a:extLst>
          </p:cNvPr>
          <p:cNvSpPr/>
          <p:nvPr/>
        </p:nvSpPr>
        <p:spPr>
          <a:xfrm>
            <a:off x="5807968" y="997066"/>
            <a:ext cx="1107996" cy="646331"/>
          </a:xfrm>
          <a:prstGeom prst="rect">
            <a:avLst/>
          </a:prstGeom>
        </p:spPr>
        <p:txBody>
          <a:bodyPr wrap="none">
            <a:spAutoFit/>
          </a:bodyPr>
          <a:lstStyle/>
          <a:p>
            <a:r>
              <a:rPr lang="zh-CN" altLang="en-US" sz="3600" b="1" dirty="0">
                <a:solidFill>
                  <a:srgbClr val="385D8A"/>
                </a:solidFill>
                <a:cs typeface="+mn-ea"/>
                <a:sym typeface="+mn-lt"/>
              </a:rPr>
              <a:t>前段</a:t>
            </a:r>
          </a:p>
        </p:txBody>
      </p:sp>
      <p:grpSp>
        <p:nvGrpSpPr>
          <p:cNvPr id="5" name="组合 4">
            <a:extLst>
              <a:ext uri="{FF2B5EF4-FFF2-40B4-BE49-F238E27FC236}">
                <a16:creationId xmlns:a16="http://schemas.microsoft.com/office/drawing/2014/main" id="{B776714D-E130-4A8D-9768-08F589E4CD91}"/>
              </a:ext>
            </a:extLst>
          </p:cNvPr>
          <p:cNvGrpSpPr/>
          <p:nvPr/>
        </p:nvGrpSpPr>
        <p:grpSpPr>
          <a:xfrm>
            <a:off x="707232" y="662608"/>
            <a:ext cx="492224" cy="492224"/>
            <a:chOff x="1965186" y="1419622"/>
            <a:chExt cx="302558" cy="314067"/>
          </a:xfrm>
          <a:solidFill>
            <a:srgbClr val="385D8A"/>
          </a:solidFill>
        </p:grpSpPr>
        <p:sp>
          <p:nvSpPr>
            <p:cNvPr id="6" name="矩形 5">
              <a:extLst>
                <a:ext uri="{FF2B5EF4-FFF2-40B4-BE49-F238E27FC236}">
                  <a16:creationId xmlns:a16="http://schemas.microsoft.com/office/drawing/2014/main" id="{C39B56C5-0EF0-4CC1-AA9C-03FDF1F1C147}"/>
                </a:ext>
              </a:extLst>
            </p:cNvPr>
            <p:cNvSpPr/>
            <p:nvPr userDrawn="1"/>
          </p:nvSpPr>
          <p:spPr>
            <a:xfrm>
              <a:off x="1965186" y="1419622"/>
              <a:ext cx="252000" cy="25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a:extLst>
                <a:ext uri="{FF2B5EF4-FFF2-40B4-BE49-F238E27FC236}">
                  <a16:creationId xmlns:a16="http://schemas.microsoft.com/office/drawing/2014/main" id="{28C1CE7D-54B7-4FD0-A226-95B09F81BA9B}"/>
                </a:ext>
              </a:extLst>
            </p:cNvPr>
            <p:cNvSpPr/>
            <p:nvPr userDrawn="1"/>
          </p:nvSpPr>
          <p:spPr>
            <a:xfrm>
              <a:off x="2087744" y="1553689"/>
              <a:ext cx="180000" cy="180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MH_SubTitle_1">
            <a:extLst>
              <a:ext uri="{FF2B5EF4-FFF2-40B4-BE49-F238E27FC236}">
                <a16:creationId xmlns:a16="http://schemas.microsoft.com/office/drawing/2014/main" id="{07064002-7551-3123-938C-549378A8D503}"/>
              </a:ext>
            </a:extLst>
          </p:cNvPr>
          <p:cNvSpPr/>
          <p:nvPr>
            <p:custDataLst>
              <p:tags r:id="rId1"/>
            </p:custDataLst>
          </p:nvPr>
        </p:nvSpPr>
        <p:spPr>
          <a:xfrm>
            <a:off x="1919536" y="2132855"/>
            <a:ext cx="3016885" cy="550545"/>
          </a:xfrm>
          <a:custGeom>
            <a:avLst/>
            <a:gdLst>
              <a:gd name="connsiteX0" fmla="*/ 2 w 3878508"/>
              <a:gd name="connsiteY0" fmla="*/ 0 h 762904"/>
              <a:gd name="connsiteX1" fmla="*/ 3497056 w 3878508"/>
              <a:gd name="connsiteY1" fmla="*/ 0 h 762904"/>
              <a:gd name="connsiteX2" fmla="*/ 3878508 w 3878508"/>
              <a:gd name="connsiteY2" fmla="*/ 381452 h 762904"/>
              <a:gd name="connsiteX3" fmla="*/ 3878507 w 3878508"/>
              <a:gd name="connsiteY3" fmla="*/ 381452 h 762904"/>
              <a:gd name="connsiteX4" fmla="*/ 3497055 w 3878508"/>
              <a:gd name="connsiteY4" fmla="*/ 762904 h 762904"/>
              <a:gd name="connsiteX5" fmla="*/ 0 w 3878508"/>
              <a:gd name="connsiteY5" fmla="*/ 762903 h 762904"/>
              <a:gd name="connsiteX6" fmla="*/ 51426 w 3878508"/>
              <a:gd name="connsiteY6" fmla="*/ 720474 h 762904"/>
              <a:gd name="connsiteX7" fmla="*/ 191853 w 3878508"/>
              <a:gd name="connsiteY7" fmla="*/ 381451 h 762904"/>
              <a:gd name="connsiteX8" fmla="*/ 51426 w 3878508"/>
              <a:gd name="connsiteY8" fmla="*/ 42429 h 76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8508" h="762904">
                <a:moveTo>
                  <a:pt x="2" y="0"/>
                </a:moveTo>
                <a:lnTo>
                  <a:pt x="3497056" y="0"/>
                </a:lnTo>
                <a:cubicBezTo>
                  <a:pt x="3707726" y="0"/>
                  <a:pt x="3878508" y="170782"/>
                  <a:pt x="3878508" y="381452"/>
                </a:cubicBezTo>
                <a:lnTo>
                  <a:pt x="3878507" y="381452"/>
                </a:lnTo>
                <a:cubicBezTo>
                  <a:pt x="3878507" y="592122"/>
                  <a:pt x="3707725" y="762904"/>
                  <a:pt x="3497055" y="762904"/>
                </a:cubicBezTo>
                <a:lnTo>
                  <a:pt x="0" y="762903"/>
                </a:lnTo>
                <a:lnTo>
                  <a:pt x="51426" y="720474"/>
                </a:lnTo>
                <a:cubicBezTo>
                  <a:pt x="138189" y="633710"/>
                  <a:pt x="191853" y="513848"/>
                  <a:pt x="191853" y="381451"/>
                </a:cubicBezTo>
                <a:cubicBezTo>
                  <a:pt x="191853" y="249055"/>
                  <a:pt x="138189" y="129192"/>
                  <a:pt x="51426" y="42429"/>
                </a:cubicBezTo>
                <a:close/>
              </a:path>
            </a:pathLst>
          </a:custGeom>
          <a:solidFill>
            <a:schemeClr val="accent1"/>
          </a:solidFill>
          <a:ln w="25400" cap="flat" cmpd="sng" algn="ctr">
            <a:noFill/>
            <a:prstDash val="solid"/>
          </a:ln>
          <a:effectLst/>
        </p:spPr>
        <p:txBody>
          <a:bodyPr lIns="0" tIns="0" rIns="0" bIns="0" anchor="ctr">
            <a:noAutofit/>
          </a:bodyPr>
          <a:lstStyle/>
          <a:p>
            <a:pPr algn="ctr"/>
            <a:r>
              <a:rPr lang="zh-CN" altLang="en-US" sz="2800" dirty="0">
                <a:solidFill>
                  <a:schemeClr val="bg1"/>
                </a:solidFill>
                <a:latin typeface="Arial" panose="020B0604020202020204" pitchFamily="34" charset="0"/>
                <a:ea typeface="微软雅黑" panose="020B0503020204020204" charset="-122"/>
                <a:sym typeface="Arial" panose="020B0604020202020204" pitchFamily="34" charset="0"/>
              </a:rPr>
              <a:t>李国强</a:t>
            </a:r>
          </a:p>
        </p:txBody>
      </p:sp>
      <p:sp>
        <p:nvSpPr>
          <p:cNvPr id="11" name="MH_SubTitle_1">
            <a:extLst>
              <a:ext uri="{FF2B5EF4-FFF2-40B4-BE49-F238E27FC236}">
                <a16:creationId xmlns:a16="http://schemas.microsoft.com/office/drawing/2014/main" id="{3DAC344D-A176-6DC5-B03A-E62D5C08DD89}"/>
              </a:ext>
            </a:extLst>
          </p:cNvPr>
          <p:cNvSpPr/>
          <p:nvPr>
            <p:custDataLst>
              <p:tags r:id="rId2"/>
            </p:custDataLst>
          </p:nvPr>
        </p:nvSpPr>
        <p:spPr>
          <a:xfrm>
            <a:off x="7595457" y="2189668"/>
            <a:ext cx="3016885" cy="550545"/>
          </a:xfrm>
          <a:custGeom>
            <a:avLst/>
            <a:gdLst>
              <a:gd name="connsiteX0" fmla="*/ 2 w 3878508"/>
              <a:gd name="connsiteY0" fmla="*/ 0 h 762904"/>
              <a:gd name="connsiteX1" fmla="*/ 3497056 w 3878508"/>
              <a:gd name="connsiteY1" fmla="*/ 0 h 762904"/>
              <a:gd name="connsiteX2" fmla="*/ 3878508 w 3878508"/>
              <a:gd name="connsiteY2" fmla="*/ 381452 h 762904"/>
              <a:gd name="connsiteX3" fmla="*/ 3878507 w 3878508"/>
              <a:gd name="connsiteY3" fmla="*/ 381452 h 762904"/>
              <a:gd name="connsiteX4" fmla="*/ 3497055 w 3878508"/>
              <a:gd name="connsiteY4" fmla="*/ 762904 h 762904"/>
              <a:gd name="connsiteX5" fmla="*/ 0 w 3878508"/>
              <a:gd name="connsiteY5" fmla="*/ 762903 h 762904"/>
              <a:gd name="connsiteX6" fmla="*/ 51426 w 3878508"/>
              <a:gd name="connsiteY6" fmla="*/ 720474 h 762904"/>
              <a:gd name="connsiteX7" fmla="*/ 191853 w 3878508"/>
              <a:gd name="connsiteY7" fmla="*/ 381451 h 762904"/>
              <a:gd name="connsiteX8" fmla="*/ 51426 w 3878508"/>
              <a:gd name="connsiteY8" fmla="*/ 42429 h 76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8508" h="762904">
                <a:moveTo>
                  <a:pt x="2" y="0"/>
                </a:moveTo>
                <a:lnTo>
                  <a:pt x="3497056" y="0"/>
                </a:lnTo>
                <a:cubicBezTo>
                  <a:pt x="3707726" y="0"/>
                  <a:pt x="3878508" y="170782"/>
                  <a:pt x="3878508" y="381452"/>
                </a:cubicBezTo>
                <a:lnTo>
                  <a:pt x="3878507" y="381452"/>
                </a:lnTo>
                <a:cubicBezTo>
                  <a:pt x="3878507" y="592122"/>
                  <a:pt x="3707725" y="762904"/>
                  <a:pt x="3497055" y="762904"/>
                </a:cubicBezTo>
                <a:lnTo>
                  <a:pt x="0" y="762903"/>
                </a:lnTo>
                <a:lnTo>
                  <a:pt x="51426" y="720474"/>
                </a:lnTo>
                <a:cubicBezTo>
                  <a:pt x="138189" y="633710"/>
                  <a:pt x="191853" y="513848"/>
                  <a:pt x="191853" y="381451"/>
                </a:cubicBezTo>
                <a:cubicBezTo>
                  <a:pt x="191853" y="249055"/>
                  <a:pt x="138189" y="129192"/>
                  <a:pt x="51426" y="42429"/>
                </a:cubicBezTo>
                <a:close/>
              </a:path>
            </a:pathLst>
          </a:custGeom>
          <a:solidFill>
            <a:schemeClr val="accent1"/>
          </a:solidFill>
          <a:ln w="25400" cap="flat" cmpd="sng" algn="ctr">
            <a:noFill/>
            <a:prstDash val="solid"/>
          </a:ln>
          <a:effectLst/>
        </p:spPr>
        <p:txBody>
          <a:bodyPr lIns="0" tIns="0" rIns="0" bIns="0" anchor="ctr">
            <a:noAutofit/>
          </a:bodyPr>
          <a:lstStyle/>
          <a:p>
            <a:pPr algn="ctr"/>
            <a:r>
              <a:rPr lang="zh-CN" altLang="en-US" sz="2800" dirty="0">
                <a:solidFill>
                  <a:schemeClr val="bg1"/>
                </a:solidFill>
                <a:latin typeface="Arial" panose="020B0604020202020204" pitchFamily="34" charset="0"/>
                <a:ea typeface="微软雅黑" panose="020B0503020204020204" charset="-122"/>
                <a:sym typeface="Arial" panose="020B0604020202020204" pitchFamily="34" charset="0"/>
              </a:rPr>
              <a:t>陈忠颖</a:t>
            </a:r>
          </a:p>
        </p:txBody>
      </p:sp>
      <p:sp>
        <p:nvSpPr>
          <p:cNvPr id="13" name="文本框 12">
            <a:extLst>
              <a:ext uri="{FF2B5EF4-FFF2-40B4-BE49-F238E27FC236}">
                <a16:creationId xmlns:a16="http://schemas.microsoft.com/office/drawing/2014/main" id="{80F6A68F-FAB8-5775-1C5A-D39EFEF29DB4}"/>
              </a:ext>
            </a:extLst>
          </p:cNvPr>
          <p:cNvSpPr txBox="1"/>
          <p:nvPr/>
        </p:nvSpPr>
        <p:spPr>
          <a:xfrm>
            <a:off x="7595457" y="2996952"/>
            <a:ext cx="3846757" cy="2739740"/>
          </a:xfrm>
          <a:prstGeom prst="rect">
            <a:avLst/>
          </a:prstGeom>
          <a:noFill/>
        </p:spPr>
        <p:txBody>
          <a:bodyPr wrap="none" rtlCol="0">
            <a:noAutofit/>
          </a:bodyPr>
          <a:lstStyle/>
          <a:p>
            <a:pPr algn="l">
              <a:lnSpc>
                <a:spcPct val="190000"/>
              </a:lnSpc>
            </a:pPr>
            <a:r>
              <a:rPr lang="zh-CN" altLang="en-US" dirty="0"/>
              <a:t>前端页面编写、访问权限、</a:t>
            </a:r>
            <a:endParaRPr lang="en-US" altLang="zh-CN" dirty="0"/>
          </a:p>
          <a:p>
            <a:pPr algn="l">
              <a:lnSpc>
                <a:spcPct val="190000"/>
              </a:lnSpc>
            </a:pPr>
            <a:r>
              <a:rPr lang="zh-CN" altLang="en-US" dirty="0"/>
              <a:t>接口设计与连接测试、</a:t>
            </a:r>
            <a:endParaRPr lang="en-US" altLang="zh-CN" dirty="0"/>
          </a:p>
          <a:p>
            <a:pPr algn="l">
              <a:lnSpc>
                <a:spcPct val="190000"/>
              </a:lnSpc>
            </a:pPr>
            <a:r>
              <a:rPr lang="zh-CN" altLang="en-US" dirty="0"/>
              <a:t>多弹窗多表单页面设计、</a:t>
            </a:r>
            <a:endParaRPr lang="en-US" altLang="zh-CN" dirty="0"/>
          </a:p>
          <a:p>
            <a:pPr algn="l">
              <a:lnSpc>
                <a:spcPct val="190000"/>
              </a:lnSpc>
            </a:pPr>
            <a:r>
              <a:rPr lang="zh-CN" altLang="en-US" dirty="0"/>
              <a:t>数据规则校验、项目工程规范化设计</a:t>
            </a:r>
            <a:endParaRPr lang="en-US" altLang="zh-CN" dirty="0"/>
          </a:p>
          <a:p>
            <a:pPr algn="l">
              <a:lnSpc>
                <a:spcPct val="150000"/>
              </a:lnSpc>
            </a:pPr>
            <a:r>
              <a:rPr lang="zh-CN" altLang="en-US" sz="1800" dirty="0"/>
              <a:t>需求文档编写、接口文档设计</a:t>
            </a:r>
          </a:p>
          <a:p>
            <a:pPr algn="l">
              <a:lnSpc>
                <a:spcPct val="190000"/>
              </a:lnSpc>
            </a:pPr>
            <a:endParaRPr lang="en-US" altLang="zh-CN" dirty="0"/>
          </a:p>
        </p:txBody>
      </p:sp>
      <p:sp>
        <p:nvSpPr>
          <p:cNvPr id="15" name="文本框 14">
            <a:extLst>
              <a:ext uri="{FF2B5EF4-FFF2-40B4-BE49-F238E27FC236}">
                <a16:creationId xmlns:a16="http://schemas.microsoft.com/office/drawing/2014/main" id="{E41BE711-61FB-3EFA-E7D1-C03DEDF0A99A}"/>
              </a:ext>
            </a:extLst>
          </p:cNvPr>
          <p:cNvSpPr txBox="1"/>
          <p:nvPr/>
        </p:nvSpPr>
        <p:spPr>
          <a:xfrm>
            <a:off x="1660650" y="3065573"/>
            <a:ext cx="3942080" cy="2218055"/>
          </a:xfrm>
          <a:prstGeom prst="rect">
            <a:avLst/>
          </a:prstGeom>
          <a:noFill/>
        </p:spPr>
        <p:txBody>
          <a:bodyPr wrap="none" rtlCol="0">
            <a:noAutofit/>
          </a:bodyPr>
          <a:lstStyle/>
          <a:p>
            <a:pPr algn="l">
              <a:lnSpc>
                <a:spcPct val="150000"/>
              </a:lnSpc>
            </a:pPr>
            <a:r>
              <a:rPr lang="zh-CN" altLang="en-US" sz="2000" dirty="0"/>
              <a:t>后台页面的鉴权和授权功能、</a:t>
            </a:r>
            <a:endParaRPr lang="en-US" altLang="zh-CN" sz="2000" dirty="0"/>
          </a:p>
          <a:p>
            <a:pPr algn="l">
              <a:lnSpc>
                <a:spcPct val="150000"/>
              </a:lnSpc>
            </a:pPr>
            <a:r>
              <a:rPr lang="zh-CN" altLang="en-US" sz="2000" dirty="0"/>
              <a:t>老师模块页面、院校模块页面、</a:t>
            </a:r>
            <a:endParaRPr lang="en-US" altLang="zh-CN" sz="2000" dirty="0"/>
          </a:p>
          <a:p>
            <a:pPr algn="l">
              <a:lnSpc>
                <a:spcPct val="150000"/>
              </a:lnSpc>
            </a:pPr>
            <a:r>
              <a:rPr lang="zh-CN" altLang="en-US" sz="2000" dirty="0"/>
              <a:t>个人中心页面、项目工程规范化、</a:t>
            </a:r>
            <a:endParaRPr lang="en-US" altLang="zh-CN" sz="2000" dirty="0"/>
          </a:p>
          <a:p>
            <a:pPr algn="l">
              <a:lnSpc>
                <a:spcPct val="150000"/>
              </a:lnSpc>
            </a:pPr>
            <a:r>
              <a:rPr lang="zh-CN" altLang="en-US" sz="2000" dirty="0"/>
              <a:t>数据校验、需求文档编写、</a:t>
            </a:r>
            <a:endParaRPr lang="en-US" altLang="zh-CN" sz="2000" dirty="0"/>
          </a:p>
          <a:p>
            <a:pPr algn="l">
              <a:lnSpc>
                <a:spcPct val="150000"/>
              </a:lnSpc>
            </a:pPr>
            <a:r>
              <a:rPr lang="zh-CN" altLang="en-US" sz="2000" dirty="0"/>
              <a:t>接口文档设计</a:t>
            </a:r>
          </a:p>
          <a:p>
            <a:pPr algn="l">
              <a:lnSpc>
                <a:spcPct val="150000"/>
              </a:lnSpc>
            </a:pPr>
            <a:endParaRPr lang="zh-CN" altLang="en-US" sz="2000" dirty="0"/>
          </a:p>
        </p:txBody>
      </p:sp>
    </p:spTree>
    <p:extLst>
      <p:ext uri="{BB962C8B-B14F-4D97-AF65-F5344CB8AC3E}">
        <p14:creationId xmlns:p14="http://schemas.microsoft.com/office/powerpoint/2010/main" val="1761662888"/>
      </p:ext>
    </p:extLst>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350" fill="hold"/>
                                        <p:tgtEl>
                                          <p:spTgt spid="5"/>
                                        </p:tgtEl>
                                        <p:attrNameLst>
                                          <p:attrName>ppt_w</p:attrName>
                                        </p:attrNameLst>
                                      </p:cBhvr>
                                      <p:tavLst>
                                        <p:tav tm="0">
                                          <p:val>
                                            <p:fltVal val="0"/>
                                          </p:val>
                                        </p:tav>
                                        <p:tav tm="100000">
                                          <p:val>
                                            <p:strVal val="#ppt_w"/>
                                          </p:val>
                                        </p:tav>
                                      </p:tavLst>
                                    </p:anim>
                                    <p:anim calcmode="lin" valueType="num">
                                      <p:cBhvr>
                                        <p:cTn id="8" dur="350" fill="hold"/>
                                        <p:tgtEl>
                                          <p:spTgt spid="5"/>
                                        </p:tgtEl>
                                        <p:attrNameLst>
                                          <p:attrName>ppt_h</p:attrName>
                                        </p:attrNameLst>
                                      </p:cBhvr>
                                      <p:tavLst>
                                        <p:tav tm="0">
                                          <p:val>
                                            <p:fltVal val="0"/>
                                          </p:val>
                                        </p:tav>
                                        <p:tav tm="100000">
                                          <p:val>
                                            <p:strVal val="#ppt_h"/>
                                          </p:val>
                                        </p:tav>
                                      </p:tavLst>
                                    </p:anim>
                                  </p:childTnLst>
                                </p:cTn>
                              </p:par>
                            </p:childTnLst>
                          </p:cTn>
                        </p:par>
                        <p:par>
                          <p:cTn id="9" fill="hold">
                            <p:stCondLst>
                              <p:cond delay="350"/>
                            </p:stCondLst>
                            <p:childTnLst>
                              <p:par>
                                <p:cTn id="10" presetID="34"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from="(-#ppt_w/2)" to="(#ppt_x)" calcmode="lin" valueType="num">
                                      <p:cBhvr>
                                        <p:cTn id="12" dur="600" fill="hold">
                                          <p:stCondLst>
                                            <p:cond delay="0"/>
                                          </p:stCondLst>
                                        </p:cTn>
                                        <p:tgtEl>
                                          <p:spTgt spid="4"/>
                                        </p:tgtEl>
                                        <p:attrNameLst>
                                          <p:attrName>ppt_x</p:attrName>
                                        </p:attrNameLst>
                                      </p:cBhvr>
                                    </p:anim>
                                    <p:anim from="0" to="-1.0" calcmode="lin" valueType="num">
                                      <p:cBhvr>
                                        <p:cTn id="13" dur="200" decel="50000" autoRev="1" fill="hold">
                                          <p:stCondLst>
                                            <p:cond delay="600"/>
                                          </p:stCondLst>
                                        </p:cTn>
                                        <p:tgtEl>
                                          <p:spTgt spid="4"/>
                                        </p:tgtEl>
                                        <p:attrNameLst>
                                          <p:attrName>xshear</p:attrName>
                                        </p:attrNameLst>
                                      </p:cBhvr>
                                    </p:anim>
                                    <p:animScale>
                                      <p:cBhvr>
                                        <p:cTn id="14" dur="200" decel="100000" autoRev="1" fill="hold">
                                          <p:stCondLst>
                                            <p:cond delay="600"/>
                                          </p:stCondLst>
                                        </p:cTn>
                                        <p:tgtEl>
                                          <p:spTgt spid="4"/>
                                        </p:tgtEl>
                                      </p:cBhvr>
                                      <p:from x="100000" y="100000"/>
                                      <p:to x="80000" y="100000"/>
                                    </p:animScale>
                                    <p:anim by="(#ppt_h/3+#ppt_w*0.1)" calcmode="lin" valueType="num">
                                      <p:cBhvr additive="sum">
                                        <p:cTn id="15" dur="200" decel="100000" autoRev="1" fill="hold">
                                          <p:stCondLst>
                                            <p:cond delay="600"/>
                                          </p:stCondLst>
                                        </p:cTn>
                                        <p:tgtEl>
                                          <p:spTgt spid="4"/>
                                        </p:tgtEl>
                                        <p:attrNameLst>
                                          <p:attrName>ppt_x</p:attrName>
                                        </p:attrNameLst>
                                      </p:cBhvr>
                                    </p:anim>
                                  </p:childTnLst>
                                </p:cTn>
                              </p:par>
                            </p:childTnLst>
                          </p:cTn>
                        </p:par>
                        <p:par>
                          <p:cTn id="16" fill="hold">
                            <p:stCondLst>
                              <p:cond delay="1350"/>
                            </p:stCondLst>
                            <p:childTnLst>
                              <p:par>
                                <p:cTn id="17" presetID="16" presetClass="entr" presetSubtype="2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CA39F91-B93D-4CDB-984E-CF51480DD7B0}"/>
              </a:ext>
            </a:extLst>
          </p:cNvPr>
          <p:cNvSpPr/>
          <p:nvPr/>
        </p:nvSpPr>
        <p:spPr>
          <a:xfrm>
            <a:off x="1660650" y="692696"/>
            <a:ext cx="1885453" cy="461665"/>
          </a:xfrm>
          <a:prstGeom prst="rect">
            <a:avLst/>
          </a:prstGeom>
        </p:spPr>
        <p:txBody>
          <a:bodyPr wrap="none">
            <a:spAutoFit/>
          </a:bodyPr>
          <a:lstStyle/>
          <a:p>
            <a:pPr lvl="0" algn="ctr"/>
            <a:r>
              <a:rPr lang="en-US" altLang="zh-CN" sz="2400" b="1" dirty="0">
                <a:solidFill>
                  <a:srgbClr val="385D8A"/>
                </a:solidFill>
                <a:cs typeface="+mn-ea"/>
                <a:sym typeface="+mn-lt"/>
              </a:rPr>
              <a:t>02 </a:t>
            </a:r>
            <a:r>
              <a:rPr lang="zh-CN" altLang="en-US" sz="2400" b="1" dirty="0">
                <a:solidFill>
                  <a:srgbClr val="385D8A"/>
                </a:solidFill>
                <a:cs typeface="+mn-ea"/>
                <a:sym typeface="+mn-lt"/>
              </a:rPr>
              <a:t>成员分工</a:t>
            </a:r>
          </a:p>
        </p:txBody>
      </p:sp>
      <p:sp>
        <p:nvSpPr>
          <p:cNvPr id="8" name="矩形 7">
            <a:extLst>
              <a:ext uri="{FF2B5EF4-FFF2-40B4-BE49-F238E27FC236}">
                <a16:creationId xmlns:a16="http://schemas.microsoft.com/office/drawing/2014/main" id="{08DEDCBF-C307-474B-987C-898E1B84716E}"/>
              </a:ext>
            </a:extLst>
          </p:cNvPr>
          <p:cNvSpPr/>
          <p:nvPr/>
        </p:nvSpPr>
        <p:spPr>
          <a:xfrm>
            <a:off x="5682292" y="1013779"/>
            <a:ext cx="1107996" cy="646331"/>
          </a:xfrm>
          <a:prstGeom prst="rect">
            <a:avLst/>
          </a:prstGeom>
        </p:spPr>
        <p:txBody>
          <a:bodyPr wrap="none">
            <a:spAutoFit/>
          </a:bodyPr>
          <a:lstStyle/>
          <a:p>
            <a:r>
              <a:rPr lang="zh-CN" altLang="en-US" sz="3600" b="1" dirty="0">
                <a:solidFill>
                  <a:srgbClr val="385D8A"/>
                </a:solidFill>
                <a:cs typeface="+mn-ea"/>
                <a:sym typeface="+mn-lt"/>
              </a:rPr>
              <a:t>后端</a:t>
            </a:r>
          </a:p>
        </p:txBody>
      </p:sp>
      <p:grpSp>
        <p:nvGrpSpPr>
          <p:cNvPr id="5" name="组合 4">
            <a:extLst>
              <a:ext uri="{FF2B5EF4-FFF2-40B4-BE49-F238E27FC236}">
                <a16:creationId xmlns:a16="http://schemas.microsoft.com/office/drawing/2014/main" id="{B776714D-E130-4A8D-9768-08F589E4CD91}"/>
              </a:ext>
            </a:extLst>
          </p:cNvPr>
          <p:cNvGrpSpPr/>
          <p:nvPr/>
        </p:nvGrpSpPr>
        <p:grpSpPr>
          <a:xfrm>
            <a:off x="707232" y="662608"/>
            <a:ext cx="492224" cy="492224"/>
            <a:chOff x="1965186" y="1419622"/>
            <a:chExt cx="302558" cy="314067"/>
          </a:xfrm>
          <a:solidFill>
            <a:srgbClr val="385D8A"/>
          </a:solidFill>
        </p:grpSpPr>
        <p:sp>
          <p:nvSpPr>
            <p:cNvPr id="6" name="矩形 5">
              <a:extLst>
                <a:ext uri="{FF2B5EF4-FFF2-40B4-BE49-F238E27FC236}">
                  <a16:creationId xmlns:a16="http://schemas.microsoft.com/office/drawing/2014/main" id="{C39B56C5-0EF0-4CC1-AA9C-03FDF1F1C147}"/>
                </a:ext>
              </a:extLst>
            </p:cNvPr>
            <p:cNvSpPr/>
            <p:nvPr userDrawn="1"/>
          </p:nvSpPr>
          <p:spPr>
            <a:xfrm>
              <a:off x="1965186" y="1419622"/>
              <a:ext cx="252000" cy="25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a:extLst>
                <a:ext uri="{FF2B5EF4-FFF2-40B4-BE49-F238E27FC236}">
                  <a16:creationId xmlns:a16="http://schemas.microsoft.com/office/drawing/2014/main" id="{28C1CE7D-54B7-4FD0-A226-95B09F81BA9B}"/>
                </a:ext>
              </a:extLst>
            </p:cNvPr>
            <p:cNvSpPr/>
            <p:nvPr userDrawn="1"/>
          </p:nvSpPr>
          <p:spPr>
            <a:xfrm>
              <a:off x="2087744" y="1553689"/>
              <a:ext cx="180000" cy="180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MH_SubTitle_1">
            <a:extLst>
              <a:ext uri="{FF2B5EF4-FFF2-40B4-BE49-F238E27FC236}">
                <a16:creationId xmlns:a16="http://schemas.microsoft.com/office/drawing/2014/main" id="{07064002-7551-3123-938C-549378A8D503}"/>
              </a:ext>
            </a:extLst>
          </p:cNvPr>
          <p:cNvSpPr/>
          <p:nvPr>
            <p:custDataLst>
              <p:tags r:id="rId1"/>
            </p:custDataLst>
          </p:nvPr>
        </p:nvSpPr>
        <p:spPr>
          <a:xfrm>
            <a:off x="4693254" y="2132855"/>
            <a:ext cx="3016885" cy="550545"/>
          </a:xfrm>
          <a:custGeom>
            <a:avLst/>
            <a:gdLst>
              <a:gd name="connsiteX0" fmla="*/ 2 w 3878508"/>
              <a:gd name="connsiteY0" fmla="*/ 0 h 762904"/>
              <a:gd name="connsiteX1" fmla="*/ 3497056 w 3878508"/>
              <a:gd name="connsiteY1" fmla="*/ 0 h 762904"/>
              <a:gd name="connsiteX2" fmla="*/ 3878508 w 3878508"/>
              <a:gd name="connsiteY2" fmla="*/ 381452 h 762904"/>
              <a:gd name="connsiteX3" fmla="*/ 3878507 w 3878508"/>
              <a:gd name="connsiteY3" fmla="*/ 381452 h 762904"/>
              <a:gd name="connsiteX4" fmla="*/ 3497055 w 3878508"/>
              <a:gd name="connsiteY4" fmla="*/ 762904 h 762904"/>
              <a:gd name="connsiteX5" fmla="*/ 0 w 3878508"/>
              <a:gd name="connsiteY5" fmla="*/ 762903 h 762904"/>
              <a:gd name="connsiteX6" fmla="*/ 51426 w 3878508"/>
              <a:gd name="connsiteY6" fmla="*/ 720474 h 762904"/>
              <a:gd name="connsiteX7" fmla="*/ 191853 w 3878508"/>
              <a:gd name="connsiteY7" fmla="*/ 381451 h 762904"/>
              <a:gd name="connsiteX8" fmla="*/ 51426 w 3878508"/>
              <a:gd name="connsiteY8" fmla="*/ 42429 h 76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8508" h="762904">
                <a:moveTo>
                  <a:pt x="2" y="0"/>
                </a:moveTo>
                <a:lnTo>
                  <a:pt x="3497056" y="0"/>
                </a:lnTo>
                <a:cubicBezTo>
                  <a:pt x="3707726" y="0"/>
                  <a:pt x="3878508" y="170782"/>
                  <a:pt x="3878508" y="381452"/>
                </a:cubicBezTo>
                <a:lnTo>
                  <a:pt x="3878507" y="381452"/>
                </a:lnTo>
                <a:cubicBezTo>
                  <a:pt x="3878507" y="592122"/>
                  <a:pt x="3707725" y="762904"/>
                  <a:pt x="3497055" y="762904"/>
                </a:cubicBezTo>
                <a:lnTo>
                  <a:pt x="0" y="762903"/>
                </a:lnTo>
                <a:lnTo>
                  <a:pt x="51426" y="720474"/>
                </a:lnTo>
                <a:cubicBezTo>
                  <a:pt x="138189" y="633710"/>
                  <a:pt x="191853" y="513848"/>
                  <a:pt x="191853" y="381451"/>
                </a:cubicBezTo>
                <a:cubicBezTo>
                  <a:pt x="191853" y="249055"/>
                  <a:pt x="138189" y="129192"/>
                  <a:pt x="51426" y="42429"/>
                </a:cubicBezTo>
                <a:close/>
              </a:path>
            </a:pathLst>
          </a:custGeom>
          <a:solidFill>
            <a:schemeClr val="accent1"/>
          </a:solidFill>
          <a:ln w="25400" cap="flat" cmpd="sng" algn="ctr">
            <a:noFill/>
            <a:prstDash val="solid"/>
          </a:ln>
          <a:effectLst/>
        </p:spPr>
        <p:txBody>
          <a:bodyPr lIns="0" tIns="0" rIns="0" bIns="0" anchor="ctr">
            <a:noAutofit/>
          </a:bodyPr>
          <a:lstStyle/>
          <a:p>
            <a:pPr algn="ctr"/>
            <a:r>
              <a:rPr lang="zh-CN" altLang="en-US" sz="2800" dirty="0">
                <a:solidFill>
                  <a:schemeClr val="bg1"/>
                </a:solidFill>
                <a:latin typeface="Arial" panose="020B0604020202020204" pitchFamily="34" charset="0"/>
                <a:ea typeface="微软雅黑" panose="020B0503020204020204" charset="-122"/>
                <a:sym typeface="Arial" panose="020B0604020202020204" pitchFamily="34" charset="0"/>
              </a:rPr>
              <a:t>胡建华</a:t>
            </a:r>
          </a:p>
        </p:txBody>
      </p:sp>
      <p:sp>
        <p:nvSpPr>
          <p:cNvPr id="11" name="MH_SubTitle_1">
            <a:extLst>
              <a:ext uri="{FF2B5EF4-FFF2-40B4-BE49-F238E27FC236}">
                <a16:creationId xmlns:a16="http://schemas.microsoft.com/office/drawing/2014/main" id="{3DAC344D-A176-6DC5-B03A-E62D5C08DD89}"/>
              </a:ext>
            </a:extLst>
          </p:cNvPr>
          <p:cNvSpPr/>
          <p:nvPr>
            <p:custDataLst>
              <p:tags r:id="rId2"/>
            </p:custDataLst>
          </p:nvPr>
        </p:nvSpPr>
        <p:spPr>
          <a:xfrm>
            <a:off x="704577" y="2132855"/>
            <a:ext cx="3016885" cy="550545"/>
          </a:xfrm>
          <a:custGeom>
            <a:avLst/>
            <a:gdLst>
              <a:gd name="connsiteX0" fmla="*/ 2 w 3878508"/>
              <a:gd name="connsiteY0" fmla="*/ 0 h 762904"/>
              <a:gd name="connsiteX1" fmla="*/ 3497056 w 3878508"/>
              <a:gd name="connsiteY1" fmla="*/ 0 h 762904"/>
              <a:gd name="connsiteX2" fmla="*/ 3878508 w 3878508"/>
              <a:gd name="connsiteY2" fmla="*/ 381452 h 762904"/>
              <a:gd name="connsiteX3" fmla="*/ 3878507 w 3878508"/>
              <a:gd name="connsiteY3" fmla="*/ 381452 h 762904"/>
              <a:gd name="connsiteX4" fmla="*/ 3497055 w 3878508"/>
              <a:gd name="connsiteY4" fmla="*/ 762904 h 762904"/>
              <a:gd name="connsiteX5" fmla="*/ 0 w 3878508"/>
              <a:gd name="connsiteY5" fmla="*/ 762903 h 762904"/>
              <a:gd name="connsiteX6" fmla="*/ 51426 w 3878508"/>
              <a:gd name="connsiteY6" fmla="*/ 720474 h 762904"/>
              <a:gd name="connsiteX7" fmla="*/ 191853 w 3878508"/>
              <a:gd name="connsiteY7" fmla="*/ 381451 h 762904"/>
              <a:gd name="connsiteX8" fmla="*/ 51426 w 3878508"/>
              <a:gd name="connsiteY8" fmla="*/ 42429 h 76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8508" h="762904">
                <a:moveTo>
                  <a:pt x="2" y="0"/>
                </a:moveTo>
                <a:lnTo>
                  <a:pt x="3497056" y="0"/>
                </a:lnTo>
                <a:cubicBezTo>
                  <a:pt x="3707726" y="0"/>
                  <a:pt x="3878508" y="170782"/>
                  <a:pt x="3878508" y="381452"/>
                </a:cubicBezTo>
                <a:lnTo>
                  <a:pt x="3878507" y="381452"/>
                </a:lnTo>
                <a:cubicBezTo>
                  <a:pt x="3878507" y="592122"/>
                  <a:pt x="3707725" y="762904"/>
                  <a:pt x="3497055" y="762904"/>
                </a:cubicBezTo>
                <a:lnTo>
                  <a:pt x="0" y="762903"/>
                </a:lnTo>
                <a:lnTo>
                  <a:pt x="51426" y="720474"/>
                </a:lnTo>
                <a:cubicBezTo>
                  <a:pt x="138189" y="633710"/>
                  <a:pt x="191853" y="513848"/>
                  <a:pt x="191853" y="381451"/>
                </a:cubicBezTo>
                <a:cubicBezTo>
                  <a:pt x="191853" y="249055"/>
                  <a:pt x="138189" y="129192"/>
                  <a:pt x="51426" y="42429"/>
                </a:cubicBezTo>
                <a:close/>
              </a:path>
            </a:pathLst>
          </a:custGeom>
          <a:solidFill>
            <a:schemeClr val="accent1"/>
          </a:solidFill>
          <a:ln w="25400" cap="flat" cmpd="sng" algn="ctr">
            <a:noFill/>
            <a:prstDash val="solid"/>
          </a:ln>
          <a:effectLst/>
        </p:spPr>
        <p:txBody>
          <a:bodyPr lIns="0" tIns="0" rIns="0" bIns="0" anchor="ctr">
            <a:noAutofit/>
          </a:bodyPr>
          <a:lstStyle/>
          <a:p>
            <a:pPr algn="ctr"/>
            <a:r>
              <a:rPr lang="zh-CN" altLang="en-US" sz="2800" dirty="0">
                <a:solidFill>
                  <a:schemeClr val="bg1"/>
                </a:solidFill>
                <a:latin typeface="Arial" panose="020B0604020202020204" pitchFamily="34" charset="0"/>
                <a:ea typeface="微软雅黑" panose="020B0503020204020204" charset="-122"/>
                <a:sym typeface="Arial" panose="020B0604020202020204" pitchFamily="34" charset="0"/>
              </a:rPr>
              <a:t>蔡名展</a:t>
            </a:r>
          </a:p>
        </p:txBody>
      </p:sp>
      <p:sp>
        <p:nvSpPr>
          <p:cNvPr id="12" name="MH_SubTitle_1">
            <a:extLst>
              <a:ext uri="{FF2B5EF4-FFF2-40B4-BE49-F238E27FC236}">
                <a16:creationId xmlns:a16="http://schemas.microsoft.com/office/drawing/2014/main" id="{5F6C7795-EB4F-70D6-25FC-F3648E9493FE}"/>
              </a:ext>
            </a:extLst>
          </p:cNvPr>
          <p:cNvSpPr/>
          <p:nvPr>
            <p:custDataLst>
              <p:tags r:id="rId3"/>
            </p:custDataLst>
          </p:nvPr>
        </p:nvSpPr>
        <p:spPr>
          <a:xfrm>
            <a:off x="8688288" y="2132856"/>
            <a:ext cx="3016885" cy="550545"/>
          </a:xfrm>
          <a:custGeom>
            <a:avLst/>
            <a:gdLst>
              <a:gd name="connsiteX0" fmla="*/ 2 w 3878508"/>
              <a:gd name="connsiteY0" fmla="*/ 0 h 762904"/>
              <a:gd name="connsiteX1" fmla="*/ 3497056 w 3878508"/>
              <a:gd name="connsiteY1" fmla="*/ 0 h 762904"/>
              <a:gd name="connsiteX2" fmla="*/ 3878508 w 3878508"/>
              <a:gd name="connsiteY2" fmla="*/ 381452 h 762904"/>
              <a:gd name="connsiteX3" fmla="*/ 3878507 w 3878508"/>
              <a:gd name="connsiteY3" fmla="*/ 381452 h 762904"/>
              <a:gd name="connsiteX4" fmla="*/ 3497055 w 3878508"/>
              <a:gd name="connsiteY4" fmla="*/ 762904 h 762904"/>
              <a:gd name="connsiteX5" fmla="*/ 0 w 3878508"/>
              <a:gd name="connsiteY5" fmla="*/ 762903 h 762904"/>
              <a:gd name="connsiteX6" fmla="*/ 51426 w 3878508"/>
              <a:gd name="connsiteY6" fmla="*/ 720474 h 762904"/>
              <a:gd name="connsiteX7" fmla="*/ 191853 w 3878508"/>
              <a:gd name="connsiteY7" fmla="*/ 381451 h 762904"/>
              <a:gd name="connsiteX8" fmla="*/ 51426 w 3878508"/>
              <a:gd name="connsiteY8" fmla="*/ 42429 h 76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8508" h="762904">
                <a:moveTo>
                  <a:pt x="2" y="0"/>
                </a:moveTo>
                <a:lnTo>
                  <a:pt x="3497056" y="0"/>
                </a:lnTo>
                <a:cubicBezTo>
                  <a:pt x="3707726" y="0"/>
                  <a:pt x="3878508" y="170782"/>
                  <a:pt x="3878508" y="381452"/>
                </a:cubicBezTo>
                <a:lnTo>
                  <a:pt x="3878507" y="381452"/>
                </a:lnTo>
                <a:cubicBezTo>
                  <a:pt x="3878507" y="592122"/>
                  <a:pt x="3707725" y="762904"/>
                  <a:pt x="3497055" y="762904"/>
                </a:cubicBezTo>
                <a:lnTo>
                  <a:pt x="0" y="762903"/>
                </a:lnTo>
                <a:lnTo>
                  <a:pt x="51426" y="720474"/>
                </a:lnTo>
                <a:cubicBezTo>
                  <a:pt x="138189" y="633710"/>
                  <a:pt x="191853" y="513848"/>
                  <a:pt x="191853" y="381451"/>
                </a:cubicBezTo>
                <a:cubicBezTo>
                  <a:pt x="191853" y="249055"/>
                  <a:pt x="138189" y="129192"/>
                  <a:pt x="51426" y="42429"/>
                </a:cubicBezTo>
                <a:close/>
              </a:path>
            </a:pathLst>
          </a:custGeom>
          <a:solidFill>
            <a:schemeClr val="accent1"/>
          </a:solidFill>
          <a:ln w="25400" cap="flat" cmpd="sng" algn="ctr">
            <a:noFill/>
            <a:prstDash val="solid"/>
          </a:ln>
          <a:effectLst/>
        </p:spPr>
        <p:txBody>
          <a:bodyPr lIns="0" tIns="0" rIns="0" bIns="0" anchor="ctr">
            <a:noAutofit/>
          </a:bodyPr>
          <a:lstStyle/>
          <a:p>
            <a:pPr algn="ctr"/>
            <a:r>
              <a:rPr lang="zh-CN" altLang="en-US" sz="2800" dirty="0">
                <a:solidFill>
                  <a:schemeClr val="bg1"/>
                </a:solidFill>
                <a:latin typeface="Arial" panose="020B0604020202020204" pitchFamily="34" charset="0"/>
                <a:ea typeface="微软雅黑" panose="020B0503020204020204" charset="-122"/>
                <a:sym typeface="Arial" panose="020B0604020202020204" pitchFamily="34" charset="0"/>
              </a:rPr>
              <a:t>汪杨</a:t>
            </a:r>
          </a:p>
        </p:txBody>
      </p:sp>
      <p:sp>
        <p:nvSpPr>
          <p:cNvPr id="13" name="文本框 12">
            <a:extLst>
              <a:ext uri="{FF2B5EF4-FFF2-40B4-BE49-F238E27FC236}">
                <a16:creationId xmlns:a16="http://schemas.microsoft.com/office/drawing/2014/main" id="{80F6A68F-FAB8-5775-1C5A-D39EFEF29DB4}"/>
              </a:ext>
            </a:extLst>
          </p:cNvPr>
          <p:cNvSpPr txBox="1"/>
          <p:nvPr/>
        </p:nvSpPr>
        <p:spPr>
          <a:xfrm>
            <a:off x="4799856" y="3140968"/>
            <a:ext cx="3240360" cy="2188845"/>
          </a:xfrm>
          <a:prstGeom prst="rect">
            <a:avLst/>
          </a:prstGeom>
          <a:noFill/>
        </p:spPr>
        <p:txBody>
          <a:bodyPr wrap="none" rtlCol="0">
            <a:noAutofit/>
          </a:bodyPr>
          <a:lstStyle/>
          <a:p>
            <a:pPr algn="l">
              <a:lnSpc>
                <a:spcPct val="190000"/>
              </a:lnSpc>
            </a:pPr>
            <a:r>
              <a:rPr lang="zh-CN" altLang="en-US" dirty="0"/>
              <a:t>用户模块后端代码、</a:t>
            </a:r>
            <a:endParaRPr lang="en-US" altLang="zh-CN" dirty="0"/>
          </a:p>
          <a:p>
            <a:pPr algn="l">
              <a:lnSpc>
                <a:spcPct val="190000"/>
              </a:lnSpc>
            </a:pPr>
            <a:r>
              <a:rPr lang="zh-CN" altLang="en-US" dirty="0"/>
              <a:t>权限模块后端代码、</a:t>
            </a:r>
            <a:r>
              <a:rPr lang="zh-CN" altLang="en-US" sz="1800" dirty="0"/>
              <a:t>数据校验、</a:t>
            </a:r>
            <a:endParaRPr lang="en-US" altLang="zh-CN" dirty="0"/>
          </a:p>
          <a:p>
            <a:pPr algn="l">
              <a:lnSpc>
                <a:spcPct val="190000"/>
              </a:lnSpc>
            </a:pPr>
            <a:r>
              <a:rPr lang="zh-CN" altLang="en-US" dirty="0"/>
              <a:t>数据库设计、接口文档设计、</a:t>
            </a:r>
            <a:endParaRPr lang="en-US" altLang="zh-CN" dirty="0"/>
          </a:p>
          <a:p>
            <a:pPr algn="l">
              <a:lnSpc>
                <a:spcPct val="190000"/>
              </a:lnSpc>
            </a:pPr>
            <a:r>
              <a:rPr lang="zh-CN" altLang="en-US" dirty="0"/>
              <a:t>需求文档编写</a:t>
            </a:r>
          </a:p>
        </p:txBody>
      </p:sp>
      <p:sp>
        <p:nvSpPr>
          <p:cNvPr id="14" name="文本框 13">
            <a:extLst>
              <a:ext uri="{FF2B5EF4-FFF2-40B4-BE49-F238E27FC236}">
                <a16:creationId xmlns:a16="http://schemas.microsoft.com/office/drawing/2014/main" id="{2E4A18D4-B238-CA5D-04A9-136F1BDBE95E}"/>
              </a:ext>
            </a:extLst>
          </p:cNvPr>
          <p:cNvSpPr txBox="1"/>
          <p:nvPr/>
        </p:nvSpPr>
        <p:spPr>
          <a:xfrm>
            <a:off x="8850101" y="3140968"/>
            <a:ext cx="2693258" cy="2520280"/>
          </a:xfrm>
          <a:prstGeom prst="rect">
            <a:avLst/>
          </a:prstGeom>
          <a:noFill/>
        </p:spPr>
        <p:txBody>
          <a:bodyPr wrap="none" rtlCol="0">
            <a:noAutofit/>
          </a:bodyPr>
          <a:lstStyle/>
          <a:p>
            <a:pPr algn="l">
              <a:lnSpc>
                <a:spcPct val="150000"/>
              </a:lnSpc>
            </a:pPr>
            <a:r>
              <a:rPr lang="zh-CN" altLang="en-US" sz="2000" dirty="0"/>
              <a:t>教师模块后端代码、</a:t>
            </a:r>
            <a:endParaRPr lang="en-US" altLang="zh-CN" sz="2000" dirty="0"/>
          </a:p>
          <a:p>
            <a:pPr algn="l">
              <a:lnSpc>
                <a:spcPct val="150000"/>
              </a:lnSpc>
            </a:pPr>
            <a:r>
              <a:rPr lang="zh-CN" altLang="en-US" sz="2000" dirty="0"/>
              <a:t>前后端接口设计、</a:t>
            </a:r>
            <a:endParaRPr lang="en-US" altLang="zh-CN" sz="2000" dirty="0"/>
          </a:p>
          <a:p>
            <a:pPr algn="l">
              <a:lnSpc>
                <a:spcPct val="150000"/>
              </a:lnSpc>
            </a:pPr>
            <a:r>
              <a:rPr lang="zh-CN" altLang="en-US" sz="2000" dirty="0">
                <a:sym typeface="+mn-ea"/>
              </a:rPr>
              <a:t>接口文档设计、</a:t>
            </a:r>
            <a:endParaRPr lang="en-US" altLang="zh-CN" sz="2000" dirty="0">
              <a:sym typeface="+mn-ea"/>
            </a:endParaRPr>
          </a:p>
          <a:p>
            <a:pPr algn="l">
              <a:lnSpc>
                <a:spcPct val="150000"/>
              </a:lnSpc>
            </a:pPr>
            <a:r>
              <a:rPr lang="zh-CN" altLang="en-US" sz="2000" dirty="0">
                <a:sym typeface="+mn-ea"/>
              </a:rPr>
              <a:t>需求文档编写</a:t>
            </a:r>
            <a:endParaRPr lang="zh-CN" altLang="en-US" sz="2000" dirty="0"/>
          </a:p>
        </p:txBody>
      </p:sp>
      <p:sp>
        <p:nvSpPr>
          <p:cNvPr id="15" name="文本框 14">
            <a:extLst>
              <a:ext uri="{FF2B5EF4-FFF2-40B4-BE49-F238E27FC236}">
                <a16:creationId xmlns:a16="http://schemas.microsoft.com/office/drawing/2014/main" id="{E41BE711-61FB-3EFA-E7D1-C03DEDF0A99A}"/>
              </a:ext>
            </a:extLst>
          </p:cNvPr>
          <p:cNvSpPr txBox="1"/>
          <p:nvPr/>
        </p:nvSpPr>
        <p:spPr>
          <a:xfrm>
            <a:off x="723711" y="3193473"/>
            <a:ext cx="3341331" cy="2218055"/>
          </a:xfrm>
          <a:prstGeom prst="rect">
            <a:avLst/>
          </a:prstGeom>
          <a:noFill/>
        </p:spPr>
        <p:txBody>
          <a:bodyPr wrap="none" rtlCol="0">
            <a:noAutofit/>
          </a:bodyPr>
          <a:lstStyle/>
          <a:p>
            <a:pPr algn="l">
              <a:lnSpc>
                <a:spcPct val="150000"/>
              </a:lnSpc>
            </a:pPr>
            <a:r>
              <a:rPr lang="zh-CN" altLang="en-US" sz="2000" dirty="0"/>
              <a:t>学校模块后端代码、</a:t>
            </a:r>
            <a:endParaRPr lang="en-US" altLang="zh-CN" sz="2000" dirty="0"/>
          </a:p>
          <a:p>
            <a:pPr algn="l">
              <a:lnSpc>
                <a:spcPct val="150000"/>
              </a:lnSpc>
            </a:pPr>
            <a:r>
              <a:rPr lang="zh-CN" altLang="en-US" sz="2000" dirty="0"/>
              <a:t>专业模块后端代码、</a:t>
            </a:r>
            <a:endParaRPr lang="en-US" altLang="zh-CN" sz="2000" dirty="0"/>
          </a:p>
          <a:p>
            <a:pPr algn="l">
              <a:lnSpc>
                <a:spcPct val="150000"/>
              </a:lnSpc>
            </a:pPr>
            <a:r>
              <a:rPr lang="zh-CN" altLang="en-US" sz="2000" dirty="0"/>
              <a:t>数据库设计、需求文档编写</a:t>
            </a:r>
            <a:endParaRPr lang="en-US" altLang="zh-CN" sz="2000" dirty="0"/>
          </a:p>
          <a:p>
            <a:pPr algn="l">
              <a:lnSpc>
                <a:spcPct val="150000"/>
              </a:lnSpc>
            </a:pPr>
            <a:r>
              <a:rPr lang="zh-CN" altLang="en-US" sz="2000" dirty="0"/>
              <a:t>接口文档设计</a:t>
            </a:r>
          </a:p>
        </p:txBody>
      </p:sp>
    </p:spTree>
    <p:extLst>
      <p:ext uri="{BB962C8B-B14F-4D97-AF65-F5344CB8AC3E}">
        <p14:creationId xmlns:p14="http://schemas.microsoft.com/office/powerpoint/2010/main" val="4293401829"/>
      </p:ext>
    </p:extLst>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350" fill="hold"/>
                                        <p:tgtEl>
                                          <p:spTgt spid="5"/>
                                        </p:tgtEl>
                                        <p:attrNameLst>
                                          <p:attrName>ppt_w</p:attrName>
                                        </p:attrNameLst>
                                      </p:cBhvr>
                                      <p:tavLst>
                                        <p:tav tm="0">
                                          <p:val>
                                            <p:fltVal val="0"/>
                                          </p:val>
                                        </p:tav>
                                        <p:tav tm="100000">
                                          <p:val>
                                            <p:strVal val="#ppt_w"/>
                                          </p:val>
                                        </p:tav>
                                      </p:tavLst>
                                    </p:anim>
                                    <p:anim calcmode="lin" valueType="num">
                                      <p:cBhvr>
                                        <p:cTn id="8" dur="350" fill="hold"/>
                                        <p:tgtEl>
                                          <p:spTgt spid="5"/>
                                        </p:tgtEl>
                                        <p:attrNameLst>
                                          <p:attrName>ppt_h</p:attrName>
                                        </p:attrNameLst>
                                      </p:cBhvr>
                                      <p:tavLst>
                                        <p:tav tm="0">
                                          <p:val>
                                            <p:fltVal val="0"/>
                                          </p:val>
                                        </p:tav>
                                        <p:tav tm="100000">
                                          <p:val>
                                            <p:strVal val="#ppt_h"/>
                                          </p:val>
                                        </p:tav>
                                      </p:tavLst>
                                    </p:anim>
                                  </p:childTnLst>
                                </p:cTn>
                              </p:par>
                            </p:childTnLst>
                          </p:cTn>
                        </p:par>
                        <p:par>
                          <p:cTn id="9" fill="hold">
                            <p:stCondLst>
                              <p:cond delay="350"/>
                            </p:stCondLst>
                            <p:childTnLst>
                              <p:par>
                                <p:cTn id="10" presetID="34"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from="(-#ppt_w/2)" to="(#ppt_x)" calcmode="lin" valueType="num">
                                      <p:cBhvr>
                                        <p:cTn id="12" dur="600" fill="hold">
                                          <p:stCondLst>
                                            <p:cond delay="0"/>
                                          </p:stCondLst>
                                        </p:cTn>
                                        <p:tgtEl>
                                          <p:spTgt spid="4"/>
                                        </p:tgtEl>
                                        <p:attrNameLst>
                                          <p:attrName>ppt_x</p:attrName>
                                        </p:attrNameLst>
                                      </p:cBhvr>
                                    </p:anim>
                                    <p:anim from="0" to="-1.0" calcmode="lin" valueType="num">
                                      <p:cBhvr>
                                        <p:cTn id="13" dur="200" decel="50000" autoRev="1" fill="hold">
                                          <p:stCondLst>
                                            <p:cond delay="600"/>
                                          </p:stCondLst>
                                        </p:cTn>
                                        <p:tgtEl>
                                          <p:spTgt spid="4"/>
                                        </p:tgtEl>
                                        <p:attrNameLst>
                                          <p:attrName>xshear</p:attrName>
                                        </p:attrNameLst>
                                      </p:cBhvr>
                                    </p:anim>
                                    <p:animScale>
                                      <p:cBhvr>
                                        <p:cTn id="14" dur="200" decel="100000" autoRev="1" fill="hold">
                                          <p:stCondLst>
                                            <p:cond delay="600"/>
                                          </p:stCondLst>
                                        </p:cTn>
                                        <p:tgtEl>
                                          <p:spTgt spid="4"/>
                                        </p:tgtEl>
                                      </p:cBhvr>
                                      <p:from x="100000" y="100000"/>
                                      <p:to x="80000" y="100000"/>
                                    </p:animScale>
                                    <p:anim by="(#ppt_h/3+#ppt_w*0.1)" calcmode="lin" valueType="num">
                                      <p:cBhvr additive="sum">
                                        <p:cTn id="15" dur="200" decel="100000" autoRev="1" fill="hold">
                                          <p:stCondLst>
                                            <p:cond delay="600"/>
                                          </p:stCondLst>
                                        </p:cTn>
                                        <p:tgtEl>
                                          <p:spTgt spid="4"/>
                                        </p:tgtEl>
                                        <p:attrNameLst>
                                          <p:attrName>ppt_x</p:attrName>
                                        </p:attrNameLst>
                                      </p:cBhvr>
                                    </p:anim>
                                  </p:childTnLst>
                                </p:cTn>
                              </p:par>
                            </p:childTnLst>
                          </p:cTn>
                        </p:par>
                        <p:par>
                          <p:cTn id="16" fill="hold">
                            <p:stCondLst>
                              <p:cond delay="1350"/>
                            </p:stCondLst>
                            <p:childTnLst>
                              <p:par>
                                <p:cTn id="17" presetID="16" presetClass="entr" presetSubtype="2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 name="图片 125">
            <a:extLst>
              <a:ext uri="{FF2B5EF4-FFF2-40B4-BE49-F238E27FC236}">
                <a16:creationId xmlns:a16="http://schemas.microsoft.com/office/drawing/2014/main" id="{B6D70264-81D1-4216-B885-FF4E0C58832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47328" y="675456"/>
            <a:ext cx="6408712" cy="6858000"/>
          </a:xfrm>
          <a:prstGeom prst="rect">
            <a:avLst/>
          </a:prstGeom>
        </p:spPr>
      </p:pic>
      <p:pic>
        <p:nvPicPr>
          <p:cNvPr id="127" name="图片 126">
            <a:extLst>
              <a:ext uri="{FF2B5EF4-FFF2-40B4-BE49-F238E27FC236}">
                <a16:creationId xmlns:a16="http://schemas.microsoft.com/office/drawing/2014/main" id="{026DE2C1-4717-46CF-A83C-DBE5E71C3AC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096000" y="675456"/>
            <a:ext cx="6048672" cy="6858000"/>
          </a:xfrm>
          <a:prstGeom prst="rect">
            <a:avLst/>
          </a:prstGeom>
        </p:spPr>
      </p:pic>
      <p:sp>
        <p:nvSpPr>
          <p:cNvPr id="120" name="文本框 4">
            <a:extLst>
              <a:ext uri="{FF2B5EF4-FFF2-40B4-BE49-F238E27FC236}">
                <a16:creationId xmlns:a16="http://schemas.microsoft.com/office/drawing/2014/main" id="{4FAEE40E-12B6-4E8D-9CBF-43EF77917C48}"/>
              </a:ext>
            </a:extLst>
          </p:cNvPr>
          <p:cNvSpPr txBox="1">
            <a:spLocks noChangeArrowheads="1"/>
          </p:cNvSpPr>
          <p:nvPr/>
        </p:nvSpPr>
        <p:spPr bwMode="auto">
          <a:xfrm>
            <a:off x="3143672" y="1822450"/>
            <a:ext cx="2369559"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fontAlgn="base">
              <a:spcBef>
                <a:spcPct val="0"/>
              </a:spcBef>
              <a:spcAft>
                <a:spcPct val="0"/>
              </a:spcAft>
              <a:buFont typeface="Arial" panose="020B0604020202020204" pitchFamily="34" charset="0"/>
              <a:buNone/>
              <a:defRPr sz="19900">
                <a:solidFill>
                  <a:srgbClr val="385D8A"/>
                </a:solidFill>
                <a:latin typeface="Agency FB" panose="020B0503020202020204" pitchFamily="34" charset="0"/>
                <a:cs typeface="+mn-ea"/>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en-US" altLang="zh-CN" dirty="0">
                <a:sym typeface="+mn-lt"/>
              </a:rPr>
              <a:t>03</a:t>
            </a:r>
            <a:endParaRPr lang="zh-CN" altLang="en-US" dirty="0">
              <a:sym typeface="+mn-lt"/>
            </a:endParaRPr>
          </a:p>
        </p:txBody>
      </p:sp>
      <p:sp>
        <p:nvSpPr>
          <p:cNvPr id="122" name="等腰三角形 37">
            <a:extLst>
              <a:ext uri="{FF2B5EF4-FFF2-40B4-BE49-F238E27FC236}">
                <a16:creationId xmlns:a16="http://schemas.microsoft.com/office/drawing/2014/main" id="{95BB739E-7B6F-4B80-8DC4-A48E79247ABA}"/>
              </a:ext>
            </a:extLst>
          </p:cNvPr>
          <p:cNvSpPr>
            <a:spLocks noChangeArrowheads="1"/>
          </p:cNvSpPr>
          <p:nvPr/>
        </p:nvSpPr>
        <p:spPr bwMode="auto">
          <a:xfrm>
            <a:off x="1452563" y="4003377"/>
            <a:ext cx="3008312" cy="2593975"/>
          </a:xfrm>
          <a:prstGeom prst="triangle">
            <a:avLst>
              <a:gd name="adj" fmla="val 50000"/>
            </a:avLst>
          </a:prstGeom>
          <a:solidFill>
            <a:srgbClr val="385D8A"/>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FFFFFF"/>
              </a:solidFill>
              <a:effectLst/>
              <a:uLnTx/>
              <a:uFillTx/>
              <a:latin typeface="+mn-lt"/>
              <a:ea typeface="+mn-ea"/>
              <a:cs typeface="+mn-ea"/>
              <a:sym typeface="+mn-lt"/>
            </a:endParaRPr>
          </a:p>
        </p:txBody>
      </p:sp>
      <p:sp>
        <p:nvSpPr>
          <p:cNvPr id="123" name="文本框 38">
            <a:extLst>
              <a:ext uri="{FF2B5EF4-FFF2-40B4-BE49-F238E27FC236}">
                <a16:creationId xmlns:a16="http://schemas.microsoft.com/office/drawing/2014/main" id="{D302B20B-D2BA-4527-B4A1-462E6AA1CCA1}"/>
              </a:ext>
            </a:extLst>
          </p:cNvPr>
          <p:cNvSpPr txBox="1">
            <a:spLocks noChangeArrowheads="1"/>
          </p:cNvSpPr>
          <p:nvPr/>
        </p:nvSpPr>
        <p:spPr bwMode="auto">
          <a:xfrm>
            <a:off x="5429181" y="2864149"/>
            <a:ext cx="2313454" cy="523220"/>
          </a:xfrm>
          <a:prstGeom prst="rect">
            <a:avLst/>
          </a:prstGeom>
          <a:solidFill>
            <a:srgbClr val="385D8A"/>
          </a:solid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0" cap="none" spc="0" normalizeH="0" baseline="0" noProof="0" dirty="0">
                <a:ln>
                  <a:noFill/>
                </a:ln>
                <a:solidFill>
                  <a:schemeClr val="bg1"/>
                </a:solidFill>
                <a:effectLst/>
                <a:uLnTx/>
                <a:uFillTx/>
                <a:latin typeface="+mn-lt"/>
                <a:ea typeface="+mn-ea"/>
                <a:cs typeface="+mn-ea"/>
                <a:sym typeface="+mn-lt"/>
              </a:rPr>
              <a:t>PART THREE</a:t>
            </a:r>
            <a:endParaRPr kumimoji="0" lang="zh-CN" altLang="en-US" sz="2800" b="0" i="0" u="none" strike="noStrike" kern="0" cap="none" spc="0" normalizeH="0" baseline="0" noProof="0" dirty="0">
              <a:ln>
                <a:noFill/>
              </a:ln>
              <a:solidFill>
                <a:schemeClr val="bg1"/>
              </a:solidFill>
              <a:effectLst/>
              <a:uLnTx/>
              <a:uFillTx/>
              <a:latin typeface="+mn-lt"/>
              <a:ea typeface="+mn-ea"/>
              <a:cs typeface="+mn-ea"/>
              <a:sym typeface="+mn-lt"/>
            </a:endParaRPr>
          </a:p>
        </p:txBody>
      </p:sp>
      <p:grpSp>
        <p:nvGrpSpPr>
          <p:cNvPr id="2" name="组合 1">
            <a:extLst>
              <a:ext uri="{FF2B5EF4-FFF2-40B4-BE49-F238E27FC236}">
                <a16:creationId xmlns:a16="http://schemas.microsoft.com/office/drawing/2014/main" id="{47C2C87E-8E0C-4C55-8C1E-29F2611AD0E6}"/>
              </a:ext>
            </a:extLst>
          </p:cNvPr>
          <p:cNvGrpSpPr/>
          <p:nvPr/>
        </p:nvGrpSpPr>
        <p:grpSpPr>
          <a:xfrm>
            <a:off x="7002463" y="260648"/>
            <a:ext cx="3008312" cy="2603500"/>
            <a:chOff x="7002463" y="-9525"/>
            <a:chExt cx="3008312" cy="2603500"/>
          </a:xfrm>
        </p:grpSpPr>
        <p:sp>
          <p:nvSpPr>
            <p:cNvPr id="121" name="等腰三角形 7">
              <a:extLst>
                <a:ext uri="{FF2B5EF4-FFF2-40B4-BE49-F238E27FC236}">
                  <a16:creationId xmlns:a16="http://schemas.microsoft.com/office/drawing/2014/main" id="{274CC744-9F49-4E60-AB51-59CAAF62CBD9}"/>
                </a:ext>
              </a:extLst>
            </p:cNvPr>
            <p:cNvSpPr>
              <a:spLocks noChangeArrowheads="1"/>
            </p:cNvSpPr>
            <p:nvPr/>
          </p:nvSpPr>
          <p:spPr bwMode="auto">
            <a:xfrm rot="10800000">
              <a:off x="7002463" y="0"/>
              <a:ext cx="3008312" cy="2593975"/>
            </a:xfrm>
            <a:prstGeom prst="triangle">
              <a:avLst>
                <a:gd name="adj" fmla="val 50000"/>
              </a:avLst>
            </a:prstGeom>
            <a:solidFill>
              <a:srgbClr val="385D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FFFFFF"/>
                </a:solidFill>
                <a:effectLst/>
                <a:uLnTx/>
                <a:uFillTx/>
                <a:latin typeface="+mn-lt"/>
                <a:ea typeface="+mn-ea"/>
                <a:cs typeface="+mn-ea"/>
                <a:sym typeface="+mn-lt"/>
              </a:endParaRPr>
            </a:p>
          </p:txBody>
        </p:sp>
        <p:sp>
          <p:nvSpPr>
            <p:cNvPr id="124" name="直角三角形 13">
              <a:extLst>
                <a:ext uri="{FF2B5EF4-FFF2-40B4-BE49-F238E27FC236}">
                  <a16:creationId xmlns:a16="http://schemas.microsoft.com/office/drawing/2014/main" id="{77CC8D0F-1B7D-4CAB-A0CE-4ACDAC2A2ABF}"/>
                </a:ext>
              </a:extLst>
            </p:cNvPr>
            <p:cNvSpPr>
              <a:spLocks noChangeArrowheads="1"/>
            </p:cNvSpPr>
            <p:nvPr/>
          </p:nvSpPr>
          <p:spPr bwMode="auto">
            <a:xfrm rot="10800000" flipH="1">
              <a:off x="8499475" y="-9525"/>
              <a:ext cx="1511300" cy="2603500"/>
            </a:xfrm>
            <a:prstGeom prst="rtTriangle">
              <a:avLst/>
            </a:prstGeom>
            <a:solidFill>
              <a:srgbClr val="30302F">
                <a:alpha val="4784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FFFFFF"/>
                </a:solidFill>
                <a:effectLst/>
                <a:uLnTx/>
                <a:uFillTx/>
                <a:latin typeface="+mn-lt"/>
                <a:ea typeface="+mn-ea"/>
                <a:cs typeface="+mn-ea"/>
                <a:sym typeface="+mn-lt"/>
              </a:endParaRPr>
            </a:p>
          </p:txBody>
        </p:sp>
      </p:grpSp>
      <p:sp>
        <p:nvSpPr>
          <p:cNvPr id="125" name="文本框 34">
            <a:extLst>
              <a:ext uri="{FF2B5EF4-FFF2-40B4-BE49-F238E27FC236}">
                <a16:creationId xmlns:a16="http://schemas.microsoft.com/office/drawing/2014/main" id="{3FAAA3C7-187C-400A-A009-C4154AA26302}"/>
              </a:ext>
            </a:extLst>
          </p:cNvPr>
          <p:cNvSpPr txBox="1">
            <a:spLocks noChangeArrowheads="1"/>
          </p:cNvSpPr>
          <p:nvPr/>
        </p:nvSpPr>
        <p:spPr bwMode="auto">
          <a:xfrm>
            <a:off x="5429181" y="3573016"/>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defRPr sz="3600" b="1">
                <a:solidFill>
                  <a:srgbClr val="385D8A"/>
                </a:solidFill>
                <a:cs typeface="+mn-ea"/>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zh-CN" altLang="en-US" dirty="0">
                <a:sym typeface="+mn-lt"/>
              </a:rPr>
              <a:t>项目展示</a:t>
            </a:r>
          </a:p>
        </p:txBody>
      </p:sp>
    </p:spTree>
    <p:extLst>
      <p:ext uri="{BB962C8B-B14F-4D97-AF65-F5344CB8AC3E}">
        <p14:creationId xmlns:p14="http://schemas.microsoft.com/office/powerpoint/2010/main" val="1438232470"/>
      </p:ext>
    </p:extLst>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wipe(down)">
                                      <p:cBhvr>
                                        <p:cTn id="7" dur="500"/>
                                        <p:tgtEl>
                                          <p:spTgt spid="1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0"/>
                                        </p:tgtEl>
                                        <p:attrNameLst>
                                          <p:attrName>style.visibility</p:attrName>
                                        </p:attrNameLst>
                                      </p:cBhvr>
                                      <p:to>
                                        <p:strVal val="visible"/>
                                      </p:to>
                                    </p:set>
                                    <p:animEffect transition="in" filter="wipe(down)">
                                      <p:cBhvr>
                                        <p:cTn id="17" dur="500"/>
                                        <p:tgtEl>
                                          <p:spTgt spid="12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23"/>
                                        </p:tgtEl>
                                        <p:attrNameLst>
                                          <p:attrName>style.visibility</p:attrName>
                                        </p:attrNameLst>
                                      </p:cBhvr>
                                      <p:to>
                                        <p:strVal val="visible"/>
                                      </p:to>
                                    </p:set>
                                    <p:animEffect transition="in" filter="barn(inVertical)">
                                      <p:cBhvr>
                                        <p:cTn id="22" dur="500"/>
                                        <p:tgtEl>
                                          <p:spTgt spid="12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25"/>
                                        </p:tgtEl>
                                        <p:attrNameLst>
                                          <p:attrName>style.visibility</p:attrName>
                                        </p:attrNameLst>
                                      </p:cBhvr>
                                      <p:to>
                                        <p:strVal val="visible"/>
                                      </p:to>
                                    </p:set>
                                    <p:animEffect transition="in" filter="barn(inVertical)">
                                      <p:cBhvr>
                                        <p:cTn id="25"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P spid="122" grpId="0" animBg="1"/>
      <p:bldP spid="123" grpId="0" animBg="1"/>
      <p:bldP spid="1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CA39F91-B93D-4CDB-984E-CF51480DD7B0}"/>
              </a:ext>
            </a:extLst>
          </p:cNvPr>
          <p:cNvSpPr/>
          <p:nvPr/>
        </p:nvSpPr>
        <p:spPr>
          <a:xfrm>
            <a:off x="1398843" y="641893"/>
            <a:ext cx="1577675" cy="461665"/>
          </a:xfrm>
          <a:prstGeom prst="rect">
            <a:avLst/>
          </a:prstGeom>
        </p:spPr>
        <p:txBody>
          <a:bodyPr wrap="none">
            <a:spAutoFit/>
          </a:bodyPr>
          <a:lstStyle/>
          <a:p>
            <a:pPr lvl="0" algn="ctr"/>
            <a:r>
              <a:rPr lang="en-US" altLang="zh-CN" sz="2400" b="1" dirty="0">
                <a:solidFill>
                  <a:srgbClr val="385D8A"/>
                </a:solidFill>
                <a:cs typeface="+mn-ea"/>
                <a:sym typeface="+mn-lt"/>
              </a:rPr>
              <a:t>03 </a:t>
            </a:r>
            <a:r>
              <a:rPr lang="zh-CN" altLang="en-US" sz="2400" b="1" dirty="0">
                <a:solidFill>
                  <a:srgbClr val="385D8A"/>
                </a:solidFill>
                <a:cs typeface="+mn-ea"/>
                <a:sym typeface="+mn-lt"/>
              </a:rPr>
              <a:t>原型图</a:t>
            </a:r>
          </a:p>
        </p:txBody>
      </p:sp>
      <p:grpSp>
        <p:nvGrpSpPr>
          <p:cNvPr id="8" name="组合 7">
            <a:extLst>
              <a:ext uri="{FF2B5EF4-FFF2-40B4-BE49-F238E27FC236}">
                <a16:creationId xmlns:a16="http://schemas.microsoft.com/office/drawing/2014/main" id="{61C81A2A-344C-4BD7-B0A0-26434364BFF7}"/>
              </a:ext>
            </a:extLst>
          </p:cNvPr>
          <p:cNvGrpSpPr/>
          <p:nvPr/>
        </p:nvGrpSpPr>
        <p:grpSpPr>
          <a:xfrm>
            <a:off x="707232" y="662608"/>
            <a:ext cx="492224" cy="492224"/>
            <a:chOff x="1965186" y="1419622"/>
            <a:chExt cx="302558" cy="314067"/>
          </a:xfrm>
          <a:solidFill>
            <a:srgbClr val="385D8A"/>
          </a:solidFill>
        </p:grpSpPr>
        <p:sp>
          <p:nvSpPr>
            <p:cNvPr id="9" name="矩形 8">
              <a:extLst>
                <a:ext uri="{FF2B5EF4-FFF2-40B4-BE49-F238E27FC236}">
                  <a16:creationId xmlns:a16="http://schemas.microsoft.com/office/drawing/2014/main" id="{090B1F3E-6050-4F72-9A13-B92978B1912B}"/>
                </a:ext>
              </a:extLst>
            </p:cNvPr>
            <p:cNvSpPr/>
            <p:nvPr userDrawn="1"/>
          </p:nvSpPr>
          <p:spPr>
            <a:xfrm>
              <a:off x="1965186" y="1419622"/>
              <a:ext cx="252000" cy="252000"/>
            </a:xfrm>
            <a:prstGeom prst="rect">
              <a:avLst/>
            </a:prstGeom>
            <a:solidFill>
              <a:srgbClr val="385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矩形 9">
              <a:extLst>
                <a:ext uri="{FF2B5EF4-FFF2-40B4-BE49-F238E27FC236}">
                  <a16:creationId xmlns:a16="http://schemas.microsoft.com/office/drawing/2014/main" id="{9963E805-B435-4D51-B3C1-F2F2E7E7FD94}"/>
                </a:ext>
              </a:extLst>
            </p:cNvPr>
            <p:cNvSpPr/>
            <p:nvPr userDrawn="1"/>
          </p:nvSpPr>
          <p:spPr>
            <a:xfrm>
              <a:off x="2087744" y="1553689"/>
              <a:ext cx="180000" cy="180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3" name="图片 2">
            <a:extLst>
              <a:ext uri="{FF2B5EF4-FFF2-40B4-BE49-F238E27FC236}">
                <a16:creationId xmlns:a16="http://schemas.microsoft.com/office/drawing/2014/main" id="{161547AF-9915-608A-33B8-E636818E34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360" y="1164568"/>
            <a:ext cx="5667249" cy="5120630"/>
          </a:xfrm>
          <a:prstGeom prst="rect">
            <a:avLst/>
          </a:prstGeom>
        </p:spPr>
      </p:pic>
      <p:pic>
        <p:nvPicPr>
          <p:cNvPr id="6" name="图片 5">
            <a:extLst>
              <a:ext uri="{FF2B5EF4-FFF2-40B4-BE49-F238E27FC236}">
                <a16:creationId xmlns:a16="http://schemas.microsoft.com/office/drawing/2014/main" id="{080BD968-E8A4-D21B-FAB5-3848081ABD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3634" y="1533395"/>
            <a:ext cx="5863006" cy="4160037"/>
          </a:xfrm>
          <a:prstGeom prst="rect">
            <a:avLst/>
          </a:prstGeom>
        </p:spPr>
      </p:pic>
    </p:spTree>
    <p:extLst>
      <p:ext uri="{BB962C8B-B14F-4D97-AF65-F5344CB8AC3E}">
        <p14:creationId xmlns:p14="http://schemas.microsoft.com/office/powerpoint/2010/main" val="942072606"/>
      </p:ext>
    </p:extLst>
  </p:cSld>
  <p:clrMapOvr>
    <a:masterClrMapping/>
  </p:clrMapOvr>
  <mc:AlternateContent xmlns:mc="http://schemas.openxmlformats.org/markup-compatibility/2006">
    <mc:Choice xmlns:p14="http://schemas.microsoft.com/office/powerpoint/2010/main" Requires="p14">
      <p:transition spd="slow" p14:dur="1500" advTm="5000">
        <p:random/>
      </p:transition>
    </mc:Choice>
    <mc:Fallback>
      <p:transition spd="slow"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350" fill="hold"/>
                                        <p:tgtEl>
                                          <p:spTgt spid="8"/>
                                        </p:tgtEl>
                                        <p:attrNameLst>
                                          <p:attrName>ppt_w</p:attrName>
                                        </p:attrNameLst>
                                      </p:cBhvr>
                                      <p:tavLst>
                                        <p:tav tm="0">
                                          <p:val>
                                            <p:fltVal val="0"/>
                                          </p:val>
                                        </p:tav>
                                        <p:tav tm="100000">
                                          <p:val>
                                            <p:strVal val="#ppt_w"/>
                                          </p:val>
                                        </p:tav>
                                      </p:tavLst>
                                    </p:anim>
                                    <p:anim calcmode="lin" valueType="num">
                                      <p:cBhvr>
                                        <p:cTn id="8" dur="350" fill="hold"/>
                                        <p:tgtEl>
                                          <p:spTgt spid="8"/>
                                        </p:tgtEl>
                                        <p:attrNameLst>
                                          <p:attrName>ppt_h</p:attrName>
                                        </p:attrNameLst>
                                      </p:cBhvr>
                                      <p:tavLst>
                                        <p:tav tm="0">
                                          <p:val>
                                            <p:fltVal val="0"/>
                                          </p:val>
                                        </p:tav>
                                        <p:tav tm="100000">
                                          <p:val>
                                            <p:strVal val="#ppt_h"/>
                                          </p:val>
                                        </p:tav>
                                      </p:tavLst>
                                    </p:anim>
                                  </p:childTnLst>
                                </p:cTn>
                              </p:par>
                            </p:childTnLst>
                          </p:cTn>
                        </p:par>
                        <p:par>
                          <p:cTn id="9" fill="hold">
                            <p:stCondLst>
                              <p:cond delay="350"/>
                            </p:stCondLst>
                            <p:childTnLst>
                              <p:par>
                                <p:cTn id="10" presetID="34"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from="(-#ppt_w/2)" to="(#ppt_x)" calcmode="lin" valueType="num">
                                      <p:cBhvr>
                                        <p:cTn id="12" dur="600" fill="hold">
                                          <p:stCondLst>
                                            <p:cond delay="0"/>
                                          </p:stCondLst>
                                        </p:cTn>
                                        <p:tgtEl>
                                          <p:spTgt spid="4"/>
                                        </p:tgtEl>
                                        <p:attrNameLst>
                                          <p:attrName>ppt_x</p:attrName>
                                        </p:attrNameLst>
                                      </p:cBhvr>
                                    </p:anim>
                                    <p:anim from="0" to="-1.0" calcmode="lin" valueType="num">
                                      <p:cBhvr>
                                        <p:cTn id="13" dur="200" decel="50000" autoRev="1" fill="hold">
                                          <p:stCondLst>
                                            <p:cond delay="600"/>
                                          </p:stCondLst>
                                        </p:cTn>
                                        <p:tgtEl>
                                          <p:spTgt spid="4"/>
                                        </p:tgtEl>
                                        <p:attrNameLst>
                                          <p:attrName>xshear</p:attrName>
                                        </p:attrNameLst>
                                      </p:cBhvr>
                                    </p:anim>
                                    <p:animScale>
                                      <p:cBhvr>
                                        <p:cTn id="14" dur="200" decel="100000" autoRev="1" fill="hold">
                                          <p:stCondLst>
                                            <p:cond delay="600"/>
                                          </p:stCondLst>
                                        </p:cTn>
                                        <p:tgtEl>
                                          <p:spTgt spid="4"/>
                                        </p:tgtEl>
                                      </p:cBhvr>
                                      <p:from x="100000" y="100000"/>
                                      <p:to x="80000" y="100000"/>
                                    </p:animScale>
                                    <p:anim by="(#ppt_h/3+#ppt_w*0.1)" calcmode="lin" valueType="num">
                                      <p:cBhvr additive="sum">
                                        <p:cTn id="15" dur="200" decel="100000" autoRev="1" fill="hold">
                                          <p:stCondLst>
                                            <p:cond delay="600"/>
                                          </p:stCondLst>
                                        </p:cTn>
                                        <p:tgtEl>
                                          <p:spTgt spid="4"/>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SubTitle"/>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SubTitle"/>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SubTitle"/>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SubTitle"/>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SubTitle"/>
  <p:tag name="MH_ORDER" val="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0fs4aqcf">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654</TotalTime>
  <Words>352</Words>
  <Application>Microsoft Office PowerPoint</Application>
  <PresentationFormat>宽屏</PresentationFormat>
  <Paragraphs>84</Paragraphs>
  <Slides>16</Slides>
  <Notes>16</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16</vt:i4>
      </vt:variant>
    </vt:vector>
  </HeadingPairs>
  <TitlesOfParts>
    <vt:vector size="23" baseType="lpstr">
      <vt:lpstr>等线</vt:lpstr>
      <vt:lpstr>微软雅黑</vt:lpstr>
      <vt:lpstr>Agency FB</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物联网</dc:title>
  <dc:creator>第一PPT</dc:creator>
  <cp:keywords>www.1ppt.com</cp:keywords>
  <dc:description>www.1ppt.com</dc:description>
  <cp:lastModifiedBy>名展</cp:lastModifiedBy>
  <cp:revision>136</cp:revision>
  <dcterms:modified xsi:type="dcterms:W3CDTF">2022-11-03T00:45:49Z</dcterms:modified>
</cp:coreProperties>
</file>