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360" r:id="rId5"/>
    <p:sldId id="361" r:id="rId6"/>
    <p:sldId id="362" r:id="rId7"/>
    <p:sldId id="363" r:id="rId8"/>
    <p:sldId id="364" r:id="rId9"/>
    <p:sldId id="365" r:id="rId10"/>
    <p:sldId id="367" r:id="rId11"/>
    <p:sldId id="368" r:id="rId12"/>
    <p:sldId id="366" r:id="rId13"/>
    <p:sldId id="370" r:id="rId14"/>
    <p:sldId id="371" r:id="rId15"/>
    <p:sldId id="372" r:id="rId16"/>
    <p:sldId id="328" r:id="rId17"/>
    <p:sldId id="329" r:id="rId18"/>
    <p:sldId id="330" r:id="rId19"/>
    <p:sldId id="373" r:id="rId20"/>
    <p:sldId id="374" r:id="rId21"/>
    <p:sldId id="3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09" d="100"/>
          <a:sy n="109" d="100"/>
        </p:scale>
        <p:origin x="8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imhe Clerkin" userId="831a020e-3a95-44c4-8cb6-9a82ea2cd7c6" providerId="ADAL" clId="{B198FAE4-F538-4451-8314-AEE6D57D4394}"/>
    <pc:docChg chg="undo redo custSel addSld delSld modSld">
      <pc:chgData name="Caoimhe Clerkin" userId="831a020e-3a95-44c4-8cb6-9a82ea2cd7c6" providerId="ADAL" clId="{B198FAE4-F538-4451-8314-AEE6D57D4394}" dt="2025-03-28T03:17:37.937" v="5157" actId="2696"/>
      <pc:docMkLst>
        <pc:docMk/>
      </pc:docMkLst>
      <pc:sldChg chg="add del">
        <pc:chgData name="Caoimhe Clerkin" userId="831a020e-3a95-44c4-8cb6-9a82ea2cd7c6" providerId="ADAL" clId="{B198FAE4-F538-4451-8314-AEE6D57D4394}" dt="2025-03-28T01:59:48.768" v="41"/>
        <pc:sldMkLst>
          <pc:docMk/>
          <pc:sldMk cId="2092083501" sldId="281"/>
        </pc:sldMkLst>
      </pc:sldChg>
      <pc:sldChg chg="del">
        <pc:chgData name="Caoimhe Clerkin" userId="831a020e-3a95-44c4-8cb6-9a82ea2cd7c6" providerId="ADAL" clId="{B198FAE4-F538-4451-8314-AEE6D57D4394}" dt="2025-03-28T01:59:36.512" v="0" actId="2696"/>
        <pc:sldMkLst>
          <pc:docMk/>
          <pc:sldMk cId="4158089179" sldId="320"/>
        </pc:sldMkLst>
      </pc:sldChg>
      <pc:sldChg chg="del">
        <pc:chgData name="Caoimhe Clerkin" userId="831a020e-3a95-44c4-8cb6-9a82ea2cd7c6" providerId="ADAL" clId="{B198FAE4-F538-4451-8314-AEE6D57D4394}" dt="2025-03-28T01:59:37.065" v="3" actId="2696"/>
        <pc:sldMkLst>
          <pc:docMk/>
          <pc:sldMk cId="1220466594" sldId="321"/>
        </pc:sldMkLst>
      </pc:sldChg>
      <pc:sldChg chg="del">
        <pc:chgData name="Caoimhe Clerkin" userId="831a020e-3a95-44c4-8cb6-9a82ea2cd7c6" providerId="ADAL" clId="{B198FAE4-F538-4451-8314-AEE6D57D4394}" dt="2025-03-28T01:59:37.949" v="8" actId="2696"/>
        <pc:sldMkLst>
          <pc:docMk/>
          <pc:sldMk cId="2410299894" sldId="322"/>
        </pc:sldMkLst>
      </pc:sldChg>
      <pc:sldChg chg="del">
        <pc:chgData name="Caoimhe Clerkin" userId="831a020e-3a95-44c4-8cb6-9a82ea2cd7c6" providerId="ADAL" clId="{B198FAE4-F538-4451-8314-AEE6D57D4394}" dt="2025-03-28T01:59:36.702" v="1" actId="2696"/>
        <pc:sldMkLst>
          <pc:docMk/>
          <pc:sldMk cId="1923613562" sldId="323"/>
        </pc:sldMkLst>
      </pc:sldChg>
      <pc:sldChg chg="del">
        <pc:chgData name="Caoimhe Clerkin" userId="831a020e-3a95-44c4-8cb6-9a82ea2cd7c6" providerId="ADAL" clId="{B198FAE4-F538-4451-8314-AEE6D57D4394}" dt="2025-03-28T01:59:36.897" v="2" actId="2696"/>
        <pc:sldMkLst>
          <pc:docMk/>
          <pc:sldMk cId="3400633403" sldId="324"/>
        </pc:sldMkLst>
      </pc:sldChg>
      <pc:sldChg chg="del">
        <pc:chgData name="Caoimhe Clerkin" userId="831a020e-3a95-44c4-8cb6-9a82ea2cd7c6" providerId="ADAL" clId="{B198FAE4-F538-4451-8314-AEE6D57D4394}" dt="2025-03-28T01:59:37.388" v="5" actId="2696"/>
        <pc:sldMkLst>
          <pc:docMk/>
          <pc:sldMk cId="942628546" sldId="325"/>
        </pc:sldMkLst>
      </pc:sldChg>
      <pc:sldChg chg="del">
        <pc:chgData name="Caoimhe Clerkin" userId="831a020e-3a95-44c4-8cb6-9a82ea2cd7c6" providerId="ADAL" clId="{B198FAE4-F538-4451-8314-AEE6D57D4394}" dt="2025-03-28T01:59:37.251" v="4" actId="2696"/>
        <pc:sldMkLst>
          <pc:docMk/>
          <pc:sldMk cId="4003988552" sldId="326"/>
        </pc:sldMkLst>
      </pc:sldChg>
      <pc:sldChg chg="del">
        <pc:chgData name="Caoimhe Clerkin" userId="831a020e-3a95-44c4-8cb6-9a82ea2cd7c6" providerId="ADAL" clId="{B198FAE4-F538-4451-8314-AEE6D57D4394}" dt="2025-03-28T01:59:37.789" v="6" actId="2696"/>
        <pc:sldMkLst>
          <pc:docMk/>
          <pc:sldMk cId="516206328" sldId="327"/>
        </pc:sldMkLst>
      </pc:sldChg>
      <pc:sldChg chg="del">
        <pc:chgData name="Caoimhe Clerkin" userId="831a020e-3a95-44c4-8cb6-9a82ea2cd7c6" providerId="ADAL" clId="{B198FAE4-F538-4451-8314-AEE6D57D4394}" dt="2025-03-28T01:59:37.789" v="7" actId="2696"/>
        <pc:sldMkLst>
          <pc:docMk/>
          <pc:sldMk cId="528414453" sldId="328"/>
        </pc:sldMkLst>
      </pc:sldChg>
      <pc:sldChg chg="add">
        <pc:chgData name="Caoimhe Clerkin" userId="831a020e-3a95-44c4-8cb6-9a82ea2cd7c6" providerId="ADAL" clId="{B198FAE4-F538-4451-8314-AEE6D57D4394}" dt="2025-03-28T03:07:20.755" v="3514"/>
        <pc:sldMkLst>
          <pc:docMk/>
          <pc:sldMk cId="2155519371" sldId="328"/>
        </pc:sldMkLst>
      </pc:sldChg>
      <pc:sldChg chg="add">
        <pc:chgData name="Caoimhe Clerkin" userId="831a020e-3a95-44c4-8cb6-9a82ea2cd7c6" providerId="ADAL" clId="{B198FAE4-F538-4451-8314-AEE6D57D4394}" dt="2025-03-28T03:07:20.755" v="3514"/>
        <pc:sldMkLst>
          <pc:docMk/>
          <pc:sldMk cId="2800001378" sldId="329"/>
        </pc:sldMkLst>
      </pc:sldChg>
      <pc:sldChg chg="del">
        <pc:chgData name="Caoimhe Clerkin" userId="831a020e-3a95-44c4-8cb6-9a82ea2cd7c6" providerId="ADAL" clId="{B198FAE4-F538-4451-8314-AEE6D57D4394}" dt="2025-03-28T01:59:38.090" v="9" actId="2696"/>
        <pc:sldMkLst>
          <pc:docMk/>
          <pc:sldMk cId="3627829161" sldId="329"/>
        </pc:sldMkLst>
      </pc:sldChg>
      <pc:sldChg chg="add">
        <pc:chgData name="Caoimhe Clerkin" userId="831a020e-3a95-44c4-8cb6-9a82ea2cd7c6" providerId="ADAL" clId="{B198FAE4-F538-4451-8314-AEE6D57D4394}" dt="2025-03-28T03:07:20.755" v="3514"/>
        <pc:sldMkLst>
          <pc:docMk/>
          <pc:sldMk cId="2569128127" sldId="330"/>
        </pc:sldMkLst>
      </pc:sldChg>
      <pc:sldChg chg="del">
        <pc:chgData name="Caoimhe Clerkin" userId="831a020e-3a95-44c4-8cb6-9a82ea2cd7c6" providerId="ADAL" clId="{B198FAE4-F538-4451-8314-AEE6D57D4394}" dt="2025-03-28T01:59:38.365" v="10" actId="2696"/>
        <pc:sldMkLst>
          <pc:docMk/>
          <pc:sldMk cId="3505835345" sldId="330"/>
        </pc:sldMkLst>
      </pc:sldChg>
      <pc:sldChg chg="del">
        <pc:chgData name="Caoimhe Clerkin" userId="831a020e-3a95-44c4-8cb6-9a82ea2cd7c6" providerId="ADAL" clId="{B198FAE4-F538-4451-8314-AEE6D57D4394}" dt="2025-03-28T01:59:38.540" v="11" actId="2696"/>
        <pc:sldMkLst>
          <pc:docMk/>
          <pc:sldMk cId="526165546" sldId="331"/>
        </pc:sldMkLst>
      </pc:sldChg>
      <pc:sldChg chg="del">
        <pc:chgData name="Caoimhe Clerkin" userId="831a020e-3a95-44c4-8cb6-9a82ea2cd7c6" providerId="ADAL" clId="{B198FAE4-F538-4451-8314-AEE6D57D4394}" dt="2025-03-28T01:59:38.835" v="12" actId="2696"/>
        <pc:sldMkLst>
          <pc:docMk/>
          <pc:sldMk cId="2898123250" sldId="332"/>
        </pc:sldMkLst>
      </pc:sldChg>
      <pc:sldChg chg="del">
        <pc:chgData name="Caoimhe Clerkin" userId="831a020e-3a95-44c4-8cb6-9a82ea2cd7c6" providerId="ADAL" clId="{B198FAE4-F538-4451-8314-AEE6D57D4394}" dt="2025-03-28T01:59:38.973" v="13" actId="2696"/>
        <pc:sldMkLst>
          <pc:docMk/>
          <pc:sldMk cId="1315830647" sldId="333"/>
        </pc:sldMkLst>
      </pc:sldChg>
      <pc:sldChg chg="del">
        <pc:chgData name="Caoimhe Clerkin" userId="831a020e-3a95-44c4-8cb6-9a82ea2cd7c6" providerId="ADAL" clId="{B198FAE4-F538-4451-8314-AEE6D57D4394}" dt="2025-03-28T01:59:39.194" v="14" actId="2696"/>
        <pc:sldMkLst>
          <pc:docMk/>
          <pc:sldMk cId="3420155459" sldId="334"/>
        </pc:sldMkLst>
      </pc:sldChg>
      <pc:sldChg chg="del">
        <pc:chgData name="Caoimhe Clerkin" userId="831a020e-3a95-44c4-8cb6-9a82ea2cd7c6" providerId="ADAL" clId="{B198FAE4-F538-4451-8314-AEE6D57D4394}" dt="2025-03-28T01:59:39.407" v="15" actId="2696"/>
        <pc:sldMkLst>
          <pc:docMk/>
          <pc:sldMk cId="1664700308" sldId="335"/>
        </pc:sldMkLst>
      </pc:sldChg>
      <pc:sldChg chg="del">
        <pc:chgData name="Caoimhe Clerkin" userId="831a020e-3a95-44c4-8cb6-9a82ea2cd7c6" providerId="ADAL" clId="{B198FAE4-F538-4451-8314-AEE6D57D4394}" dt="2025-03-28T01:59:39.592" v="16" actId="2696"/>
        <pc:sldMkLst>
          <pc:docMk/>
          <pc:sldMk cId="3887528979" sldId="336"/>
        </pc:sldMkLst>
      </pc:sldChg>
      <pc:sldChg chg="del">
        <pc:chgData name="Caoimhe Clerkin" userId="831a020e-3a95-44c4-8cb6-9a82ea2cd7c6" providerId="ADAL" clId="{B198FAE4-F538-4451-8314-AEE6D57D4394}" dt="2025-03-28T01:59:39.724" v="17" actId="2696"/>
        <pc:sldMkLst>
          <pc:docMk/>
          <pc:sldMk cId="3203697139" sldId="337"/>
        </pc:sldMkLst>
      </pc:sldChg>
      <pc:sldChg chg="del">
        <pc:chgData name="Caoimhe Clerkin" userId="831a020e-3a95-44c4-8cb6-9a82ea2cd7c6" providerId="ADAL" clId="{B198FAE4-F538-4451-8314-AEE6D57D4394}" dt="2025-03-28T01:59:39.875" v="18" actId="2696"/>
        <pc:sldMkLst>
          <pc:docMk/>
          <pc:sldMk cId="2371930059" sldId="338"/>
        </pc:sldMkLst>
      </pc:sldChg>
      <pc:sldChg chg="del">
        <pc:chgData name="Caoimhe Clerkin" userId="831a020e-3a95-44c4-8cb6-9a82ea2cd7c6" providerId="ADAL" clId="{B198FAE4-F538-4451-8314-AEE6D57D4394}" dt="2025-03-28T01:59:40.047" v="19" actId="2696"/>
        <pc:sldMkLst>
          <pc:docMk/>
          <pc:sldMk cId="2036601010" sldId="339"/>
        </pc:sldMkLst>
      </pc:sldChg>
      <pc:sldChg chg="del">
        <pc:chgData name="Caoimhe Clerkin" userId="831a020e-3a95-44c4-8cb6-9a82ea2cd7c6" providerId="ADAL" clId="{B198FAE4-F538-4451-8314-AEE6D57D4394}" dt="2025-03-28T01:59:40.193" v="20" actId="2696"/>
        <pc:sldMkLst>
          <pc:docMk/>
          <pc:sldMk cId="3021465952" sldId="340"/>
        </pc:sldMkLst>
      </pc:sldChg>
      <pc:sldChg chg="del">
        <pc:chgData name="Caoimhe Clerkin" userId="831a020e-3a95-44c4-8cb6-9a82ea2cd7c6" providerId="ADAL" clId="{B198FAE4-F538-4451-8314-AEE6D57D4394}" dt="2025-03-28T01:59:40.346" v="21" actId="2696"/>
        <pc:sldMkLst>
          <pc:docMk/>
          <pc:sldMk cId="2967759264" sldId="341"/>
        </pc:sldMkLst>
      </pc:sldChg>
      <pc:sldChg chg="del">
        <pc:chgData name="Caoimhe Clerkin" userId="831a020e-3a95-44c4-8cb6-9a82ea2cd7c6" providerId="ADAL" clId="{B198FAE4-F538-4451-8314-AEE6D57D4394}" dt="2025-03-28T01:59:40.523" v="22" actId="2696"/>
        <pc:sldMkLst>
          <pc:docMk/>
          <pc:sldMk cId="1383483548" sldId="342"/>
        </pc:sldMkLst>
      </pc:sldChg>
      <pc:sldChg chg="del">
        <pc:chgData name="Caoimhe Clerkin" userId="831a020e-3a95-44c4-8cb6-9a82ea2cd7c6" providerId="ADAL" clId="{B198FAE4-F538-4451-8314-AEE6D57D4394}" dt="2025-03-28T01:59:40.794" v="23" actId="2696"/>
        <pc:sldMkLst>
          <pc:docMk/>
          <pc:sldMk cId="1528732164" sldId="343"/>
        </pc:sldMkLst>
      </pc:sldChg>
      <pc:sldChg chg="del">
        <pc:chgData name="Caoimhe Clerkin" userId="831a020e-3a95-44c4-8cb6-9a82ea2cd7c6" providerId="ADAL" clId="{B198FAE4-F538-4451-8314-AEE6D57D4394}" dt="2025-03-28T01:59:40.965" v="24" actId="2696"/>
        <pc:sldMkLst>
          <pc:docMk/>
          <pc:sldMk cId="1133924818" sldId="344"/>
        </pc:sldMkLst>
      </pc:sldChg>
      <pc:sldChg chg="del">
        <pc:chgData name="Caoimhe Clerkin" userId="831a020e-3a95-44c4-8cb6-9a82ea2cd7c6" providerId="ADAL" clId="{B198FAE4-F538-4451-8314-AEE6D57D4394}" dt="2025-03-28T01:59:41.108" v="25" actId="2696"/>
        <pc:sldMkLst>
          <pc:docMk/>
          <pc:sldMk cId="752541598" sldId="345"/>
        </pc:sldMkLst>
      </pc:sldChg>
      <pc:sldChg chg="del">
        <pc:chgData name="Caoimhe Clerkin" userId="831a020e-3a95-44c4-8cb6-9a82ea2cd7c6" providerId="ADAL" clId="{B198FAE4-F538-4451-8314-AEE6D57D4394}" dt="2025-03-28T01:59:41.297" v="26" actId="2696"/>
        <pc:sldMkLst>
          <pc:docMk/>
          <pc:sldMk cId="2929260869" sldId="346"/>
        </pc:sldMkLst>
      </pc:sldChg>
      <pc:sldChg chg="del">
        <pc:chgData name="Caoimhe Clerkin" userId="831a020e-3a95-44c4-8cb6-9a82ea2cd7c6" providerId="ADAL" clId="{B198FAE4-F538-4451-8314-AEE6D57D4394}" dt="2025-03-28T01:59:41.436" v="27" actId="2696"/>
        <pc:sldMkLst>
          <pc:docMk/>
          <pc:sldMk cId="172457062" sldId="347"/>
        </pc:sldMkLst>
      </pc:sldChg>
      <pc:sldChg chg="del">
        <pc:chgData name="Caoimhe Clerkin" userId="831a020e-3a95-44c4-8cb6-9a82ea2cd7c6" providerId="ADAL" clId="{B198FAE4-F538-4451-8314-AEE6D57D4394}" dt="2025-03-28T01:59:41.596" v="28" actId="2696"/>
        <pc:sldMkLst>
          <pc:docMk/>
          <pc:sldMk cId="2131721560" sldId="348"/>
        </pc:sldMkLst>
      </pc:sldChg>
      <pc:sldChg chg="del">
        <pc:chgData name="Caoimhe Clerkin" userId="831a020e-3a95-44c4-8cb6-9a82ea2cd7c6" providerId="ADAL" clId="{B198FAE4-F538-4451-8314-AEE6D57D4394}" dt="2025-03-28T01:59:41.734" v="29" actId="2696"/>
        <pc:sldMkLst>
          <pc:docMk/>
          <pc:sldMk cId="241860865" sldId="349"/>
        </pc:sldMkLst>
      </pc:sldChg>
      <pc:sldChg chg="del">
        <pc:chgData name="Caoimhe Clerkin" userId="831a020e-3a95-44c4-8cb6-9a82ea2cd7c6" providerId="ADAL" clId="{B198FAE4-F538-4451-8314-AEE6D57D4394}" dt="2025-03-28T01:59:42.051" v="30" actId="2696"/>
        <pc:sldMkLst>
          <pc:docMk/>
          <pc:sldMk cId="2769056717" sldId="351"/>
        </pc:sldMkLst>
      </pc:sldChg>
      <pc:sldChg chg="del">
        <pc:chgData name="Caoimhe Clerkin" userId="831a020e-3a95-44c4-8cb6-9a82ea2cd7c6" providerId="ADAL" clId="{B198FAE4-F538-4451-8314-AEE6D57D4394}" dt="2025-03-28T01:59:42.311" v="31" actId="2696"/>
        <pc:sldMkLst>
          <pc:docMk/>
          <pc:sldMk cId="758063309" sldId="353"/>
        </pc:sldMkLst>
      </pc:sldChg>
      <pc:sldChg chg="del">
        <pc:chgData name="Caoimhe Clerkin" userId="831a020e-3a95-44c4-8cb6-9a82ea2cd7c6" providerId="ADAL" clId="{B198FAE4-F538-4451-8314-AEE6D57D4394}" dt="2025-03-28T01:59:42.614" v="32" actId="2696"/>
        <pc:sldMkLst>
          <pc:docMk/>
          <pc:sldMk cId="1145488065" sldId="354"/>
        </pc:sldMkLst>
      </pc:sldChg>
      <pc:sldChg chg="del">
        <pc:chgData name="Caoimhe Clerkin" userId="831a020e-3a95-44c4-8cb6-9a82ea2cd7c6" providerId="ADAL" clId="{B198FAE4-F538-4451-8314-AEE6D57D4394}" dt="2025-03-28T01:59:43.131" v="33" actId="2696"/>
        <pc:sldMkLst>
          <pc:docMk/>
          <pc:sldMk cId="2206134617" sldId="355"/>
        </pc:sldMkLst>
      </pc:sldChg>
      <pc:sldChg chg="del">
        <pc:chgData name="Caoimhe Clerkin" userId="831a020e-3a95-44c4-8cb6-9a82ea2cd7c6" providerId="ADAL" clId="{B198FAE4-F538-4451-8314-AEE6D57D4394}" dt="2025-03-28T01:59:43.365" v="34" actId="2696"/>
        <pc:sldMkLst>
          <pc:docMk/>
          <pc:sldMk cId="341545266" sldId="356"/>
        </pc:sldMkLst>
      </pc:sldChg>
      <pc:sldChg chg="del">
        <pc:chgData name="Caoimhe Clerkin" userId="831a020e-3a95-44c4-8cb6-9a82ea2cd7c6" providerId="ADAL" clId="{B198FAE4-F538-4451-8314-AEE6D57D4394}" dt="2025-03-28T01:59:43.515" v="35" actId="2696"/>
        <pc:sldMkLst>
          <pc:docMk/>
          <pc:sldMk cId="2556671578" sldId="357"/>
        </pc:sldMkLst>
      </pc:sldChg>
      <pc:sldChg chg="addSp delSp modSp add del modAnim">
        <pc:chgData name="Caoimhe Clerkin" userId="831a020e-3a95-44c4-8cb6-9a82ea2cd7c6" providerId="ADAL" clId="{B198FAE4-F538-4451-8314-AEE6D57D4394}" dt="2025-03-28T02:04:47.835" v="294"/>
        <pc:sldMkLst>
          <pc:docMk/>
          <pc:sldMk cId="3550316521" sldId="358"/>
        </pc:sldMkLst>
        <pc:spChg chg="del mod">
          <ac:chgData name="Caoimhe Clerkin" userId="831a020e-3a95-44c4-8cb6-9a82ea2cd7c6" providerId="ADAL" clId="{B198FAE4-F538-4451-8314-AEE6D57D4394}" dt="2025-03-28T02:00:31.158" v="85" actId="478"/>
          <ac:spMkLst>
            <pc:docMk/>
            <pc:sldMk cId="3550316521" sldId="358"/>
            <ac:spMk id="5" creationId="{903D81B4-9FCA-4BA2-B899-041EFE9E5270}"/>
          </ac:spMkLst>
        </pc:spChg>
        <pc:spChg chg="mod">
          <ac:chgData name="Caoimhe Clerkin" userId="831a020e-3a95-44c4-8cb6-9a82ea2cd7c6" providerId="ADAL" clId="{B198FAE4-F538-4451-8314-AEE6D57D4394}" dt="2025-03-28T02:00:24.641" v="82" actId="14100"/>
          <ac:spMkLst>
            <pc:docMk/>
            <pc:sldMk cId="3550316521" sldId="358"/>
            <ac:spMk id="6" creationId="{11C80A97-3473-1AF1-D669-960EEC264654}"/>
          </ac:spMkLst>
        </pc:spChg>
        <pc:spChg chg="add mod">
          <ac:chgData name="Caoimhe Clerkin" userId="831a020e-3a95-44c4-8cb6-9a82ea2cd7c6" providerId="ADAL" clId="{B198FAE4-F538-4451-8314-AEE6D57D4394}" dt="2025-03-28T02:03:12.410" v="194"/>
          <ac:spMkLst>
            <pc:docMk/>
            <pc:sldMk cId="3550316521" sldId="358"/>
            <ac:spMk id="7" creationId="{0947F764-1B27-4A09-85E2-EE9CF33D2BEA}"/>
          </ac:spMkLst>
        </pc:spChg>
        <pc:spChg chg="add mod">
          <ac:chgData name="Caoimhe Clerkin" userId="831a020e-3a95-44c4-8cb6-9a82ea2cd7c6" providerId="ADAL" clId="{B198FAE4-F538-4451-8314-AEE6D57D4394}" dt="2025-03-28T02:04:20.495" v="290" actId="207"/>
          <ac:spMkLst>
            <pc:docMk/>
            <pc:sldMk cId="3550316521" sldId="358"/>
            <ac:spMk id="13" creationId="{6680900B-0806-4039-8F34-6C1FA0AD6479}"/>
          </ac:spMkLst>
        </pc:spChg>
        <pc:picChg chg="add mod">
          <ac:chgData name="Caoimhe Clerkin" userId="831a020e-3a95-44c4-8cb6-9a82ea2cd7c6" providerId="ADAL" clId="{B198FAE4-F538-4451-8314-AEE6D57D4394}" dt="2025-03-28T02:04:00.490" v="285" actId="1076"/>
          <ac:picMkLst>
            <pc:docMk/>
            <pc:sldMk cId="3550316521" sldId="358"/>
            <ac:picMk id="2" creationId="{10DB3F9F-AB58-4218-B4AA-49613F0FC1FA}"/>
          </ac:picMkLst>
        </pc:picChg>
        <pc:picChg chg="del">
          <ac:chgData name="Caoimhe Clerkin" userId="831a020e-3a95-44c4-8cb6-9a82ea2cd7c6" providerId="ADAL" clId="{B198FAE4-F538-4451-8314-AEE6D57D4394}" dt="2025-03-28T01:59:56.441" v="45" actId="478"/>
          <ac:picMkLst>
            <pc:docMk/>
            <pc:sldMk cId="3550316521" sldId="358"/>
            <ac:picMk id="28674" creationId="{D861ED4A-70FC-4657-95D2-5ED6057AA071}"/>
          </ac:picMkLst>
        </pc:picChg>
        <pc:cxnChg chg="add mod">
          <ac:chgData name="Caoimhe Clerkin" userId="831a020e-3a95-44c4-8cb6-9a82ea2cd7c6" providerId="ADAL" clId="{B198FAE4-F538-4451-8314-AEE6D57D4394}" dt="2025-03-28T02:02:45.941" v="192" actId="1076"/>
          <ac:cxnSpMkLst>
            <pc:docMk/>
            <pc:sldMk cId="3550316521" sldId="358"/>
            <ac:cxnSpMk id="8" creationId="{830EC0F4-C682-4737-8DF1-578C038249DA}"/>
          </ac:cxnSpMkLst>
        </pc:cxnChg>
        <pc:cxnChg chg="add mod">
          <ac:chgData name="Caoimhe Clerkin" userId="831a020e-3a95-44c4-8cb6-9a82ea2cd7c6" providerId="ADAL" clId="{B198FAE4-F538-4451-8314-AEE6D57D4394}" dt="2025-03-28T02:03:22.701" v="195" actId="14100"/>
          <ac:cxnSpMkLst>
            <pc:docMk/>
            <pc:sldMk cId="3550316521" sldId="358"/>
            <ac:cxnSpMk id="10" creationId="{4C35BAE1-A54A-4598-AF55-46E58ACDCF2E}"/>
          </ac:cxnSpMkLst>
        </pc:cxnChg>
        <pc:cxnChg chg="add mod">
          <ac:chgData name="Caoimhe Clerkin" userId="831a020e-3a95-44c4-8cb6-9a82ea2cd7c6" providerId="ADAL" clId="{B198FAE4-F538-4451-8314-AEE6D57D4394}" dt="2025-03-28T02:04:26.640" v="291" actId="208"/>
          <ac:cxnSpMkLst>
            <pc:docMk/>
            <pc:sldMk cId="3550316521" sldId="358"/>
            <ac:cxnSpMk id="14" creationId="{81E6D588-9942-46D9-953B-092BE1CBA892}"/>
          </ac:cxnSpMkLst>
        </pc:cxnChg>
      </pc:sldChg>
      <pc:sldChg chg="modSp add">
        <pc:chgData name="Caoimhe Clerkin" userId="831a020e-3a95-44c4-8cb6-9a82ea2cd7c6" providerId="ADAL" clId="{B198FAE4-F538-4451-8314-AEE6D57D4394}" dt="2025-03-28T02:09:12.974" v="771" actId="20577"/>
        <pc:sldMkLst>
          <pc:docMk/>
          <pc:sldMk cId="1859647788" sldId="359"/>
        </pc:sldMkLst>
        <pc:spChg chg="mod">
          <ac:chgData name="Caoimhe Clerkin" userId="831a020e-3a95-44c4-8cb6-9a82ea2cd7c6" providerId="ADAL" clId="{B198FAE4-F538-4451-8314-AEE6D57D4394}" dt="2025-03-28T02:09:12.974" v="771" actId="20577"/>
          <ac:spMkLst>
            <pc:docMk/>
            <pc:sldMk cId="1859647788" sldId="359"/>
            <ac:spMk id="5" creationId="{903D81B4-9FCA-4BA2-B899-041EFE9E5270}"/>
          </ac:spMkLst>
        </pc:spChg>
        <pc:spChg chg="mod">
          <ac:chgData name="Caoimhe Clerkin" userId="831a020e-3a95-44c4-8cb6-9a82ea2cd7c6" providerId="ADAL" clId="{B198FAE4-F538-4451-8314-AEE6D57D4394}" dt="2025-03-28T02:05:10.235" v="329" actId="20577"/>
          <ac:spMkLst>
            <pc:docMk/>
            <pc:sldMk cId="1859647788" sldId="359"/>
            <ac:spMk id="6" creationId="{11C80A97-3473-1AF1-D669-960EEC264654}"/>
          </ac:spMkLst>
        </pc:spChg>
      </pc:sldChg>
      <pc:sldChg chg="del">
        <pc:chgData name="Caoimhe Clerkin" userId="831a020e-3a95-44c4-8cb6-9a82ea2cd7c6" providerId="ADAL" clId="{B198FAE4-F538-4451-8314-AEE6D57D4394}" dt="2025-03-28T01:59:43.684" v="36" actId="2696"/>
        <pc:sldMkLst>
          <pc:docMk/>
          <pc:sldMk cId="3367560353" sldId="359"/>
        </pc:sldMkLst>
      </pc:sldChg>
      <pc:sldChg chg="addSp delSp modSp add modAnim">
        <pc:chgData name="Caoimhe Clerkin" userId="831a020e-3a95-44c4-8cb6-9a82ea2cd7c6" providerId="ADAL" clId="{B198FAE4-F538-4451-8314-AEE6D57D4394}" dt="2025-03-28T02:24:15.102" v="1220"/>
        <pc:sldMkLst>
          <pc:docMk/>
          <pc:sldMk cId="237316443" sldId="360"/>
        </pc:sldMkLst>
        <pc:spChg chg="add del mod">
          <ac:chgData name="Caoimhe Clerkin" userId="831a020e-3a95-44c4-8cb6-9a82ea2cd7c6" providerId="ADAL" clId="{B198FAE4-F538-4451-8314-AEE6D57D4394}" dt="2025-03-28T02:18:41.534" v="775" actId="478"/>
          <ac:spMkLst>
            <pc:docMk/>
            <pc:sldMk cId="237316443" sldId="360"/>
            <ac:spMk id="2" creationId="{76D61B95-A23E-465A-905E-CFA9D9989431}"/>
          </ac:spMkLst>
        </pc:spChg>
        <pc:spChg chg="add mod">
          <ac:chgData name="Caoimhe Clerkin" userId="831a020e-3a95-44c4-8cb6-9a82ea2cd7c6" providerId="ADAL" clId="{B198FAE4-F538-4451-8314-AEE6D57D4394}" dt="2025-03-28T02:18:51.896" v="782" actId="20577"/>
          <ac:spMkLst>
            <pc:docMk/>
            <pc:sldMk cId="237316443" sldId="360"/>
            <ac:spMk id="3" creationId="{08AEFCAC-F45A-4FB3-BC74-DFD69002F137}"/>
          </ac:spMkLst>
        </pc:spChg>
        <pc:spChg chg="del mod">
          <ac:chgData name="Caoimhe Clerkin" userId="831a020e-3a95-44c4-8cb6-9a82ea2cd7c6" providerId="ADAL" clId="{B198FAE4-F538-4451-8314-AEE6D57D4394}" dt="2025-03-28T02:19:05.930" v="799" actId="478"/>
          <ac:spMkLst>
            <pc:docMk/>
            <pc:sldMk cId="237316443" sldId="360"/>
            <ac:spMk id="5" creationId="{903D81B4-9FCA-4BA2-B899-041EFE9E5270}"/>
          </ac:spMkLst>
        </pc:spChg>
        <pc:spChg chg="add mod">
          <ac:chgData name="Caoimhe Clerkin" userId="831a020e-3a95-44c4-8cb6-9a82ea2cd7c6" providerId="ADAL" clId="{B198FAE4-F538-4451-8314-AEE6D57D4394}" dt="2025-03-28T02:23:24.606" v="1214" actId="20577"/>
          <ac:spMkLst>
            <pc:docMk/>
            <pc:sldMk cId="237316443" sldId="360"/>
            <ac:spMk id="7" creationId="{E35D06C3-399C-49E1-96FD-C590D7C02C95}"/>
          </ac:spMkLst>
        </pc:spChg>
        <pc:spChg chg="add mod">
          <ac:chgData name="Caoimhe Clerkin" userId="831a020e-3a95-44c4-8cb6-9a82ea2cd7c6" providerId="ADAL" clId="{B198FAE4-F538-4451-8314-AEE6D57D4394}" dt="2025-03-28T02:18:58.178" v="797" actId="20577"/>
          <ac:spMkLst>
            <pc:docMk/>
            <pc:sldMk cId="237316443" sldId="360"/>
            <ac:spMk id="8" creationId="{1BCB0477-B945-42D9-AB4B-5BDB71D8A4D8}"/>
          </ac:spMkLst>
        </pc:spChg>
        <pc:spChg chg="add mod">
          <ac:chgData name="Caoimhe Clerkin" userId="831a020e-3a95-44c4-8cb6-9a82ea2cd7c6" providerId="ADAL" clId="{B198FAE4-F538-4451-8314-AEE6D57D4394}" dt="2025-03-28T02:23:29.690" v="1215"/>
          <ac:spMkLst>
            <pc:docMk/>
            <pc:sldMk cId="237316443" sldId="360"/>
            <ac:spMk id="9" creationId="{0A5CA57A-8D5E-4782-968B-D382E3364B60}"/>
          </ac:spMkLst>
        </pc:spChg>
        <pc:spChg chg="add mod">
          <ac:chgData name="Caoimhe Clerkin" userId="831a020e-3a95-44c4-8cb6-9a82ea2cd7c6" providerId="ADAL" clId="{B198FAE4-F538-4451-8314-AEE6D57D4394}" dt="2025-03-28T02:24:08.442" v="1219" actId="14100"/>
          <ac:spMkLst>
            <pc:docMk/>
            <pc:sldMk cId="237316443" sldId="360"/>
            <ac:spMk id="10" creationId="{5F5F5FF3-55F8-40AD-9079-BE490608CFC3}"/>
          </ac:spMkLst>
        </pc:spChg>
      </pc:sldChg>
      <pc:sldChg chg="del">
        <pc:chgData name="Caoimhe Clerkin" userId="831a020e-3a95-44c4-8cb6-9a82ea2cd7c6" providerId="ADAL" clId="{B198FAE4-F538-4451-8314-AEE6D57D4394}" dt="2025-03-28T01:59:44.117" v="37" actId="2696"/>
        <pc:sldMkLst>
          <pc:docMk/>
          <pc:sldMk cId="1580807879" sldId="360"/>
        </pc:sldMkLst>
      </pc:sldChg>
      <pc:sldChg chg="addSp delSp modSp add delAnim">
        <pc:chgData name="Caoimhe Clerkin" userId="831a020e-3a95-44c4-8cb6-9a82ea2cd7c6" providerId="ADAL" clId="{B198FAE4-F538-4451-8314-AEE6D57D4394}" dt="2025-03-28T02:53:25.019" v="2529" actId="20577"/>
        <pc:sldMkLst>
          <pc:docMk/>
          <pc:sldMk cId="185309172" sldId="361"/>
        </pc:sldMkLst>
        <pc:spChg chg="add del mod">
          <ac:chgData name="Caoimhe Clerkin" userId="831a020e-3a95-44c4-8cb6-9a82ea2cd7c6" providerId="ADAL" clId="{B198FAE4-F538-4451-8314-AEE6D57D4394}" dt="2025-03-28T02:27:33.698" v="1618" actId="478"/>
          <ac:spMkLst>
            <pc:docMk/>
            <pc:sldMk cId="185309172" sldId="361"/>
            <ac:spMk id="5" creationId="{8CA4BD15-37EF-46EC-994B-940E4010557B}"/>
          </ac:spMkLst>
        </pc:spChg>
        <pc:spChg chg="del">
          <ac:chgData name="Caoimhe Clerkin" userId="831a020e-3a95-44c4-8cb6-9a82ea2cd7c6" providerId="ADAL" clId="{B198FAE4-F538-4451-8314-AEE6D57D4394}" dt="2025-03-28T02:27:30.991" v="1617" actId="478"/>
          <ac:spMkLst>
            <pc:docMk/>
            <pc:sldMk cId="185309172" sldId="361"/>
            <ac:spMk id="7" creationId="{E35D06C3-399C-49E1-96FD-C590D7C02C95}"/>
          </ac:spMkLst>
        </pc:spChg>
        <pc:spChg chg="mod">
          <ac:chgData name="Caoimhe Clerkin" userId="831a020e-3a95-44c4-8cb6-9a82ea2cd7c6" providerId="ADAL" clId="{B198FAE4-F538-4451-8314-AEE6D57D4394}" dt="2025-03-28T02:53:25.019" v="2529" actId="20577"/>
          <ac:spMkLst>
            <pc:docMk/>
            <pc:sldMk cId="185309172" sldId="361"/>
            <ac:spMk id="9" creationId="{0A5CA57A-8D5E-4782-968B-D382E3364B60}"/>
          </ac:spMkLst>
        </pc:spChg>
        <pc:spChg chg="del">
          <ac:chgData name="Caoimhe Clerkin" userId="831a020e-3a95-44c4-8cb6-9a82ea2cd7c6" providerId="ADAL" clId="{B198FAE4-F538-4451-8314-AEE6D57D4394}" dt="2025-03-28T02:27:35.244" v="1619" actId="478"/>
          <ac:spMkLst>
            <pc:docMk/>
            <pc:sldMk cId="185309172" sldId="361"/>
            <ac:spMk id="10" creationId="{5F5F5FF3-55F8-40AD-9079-BE490608CFC3}"/>
          </ac:spMkLst>
        </pc:spChg>
      </pc:sldChg>
      <pc:sldChg chg="add del">
        <pc:chgData name="Caoimhe Clerkin" userId="831a020e-3a95-44c4-8cb6-9a82ea2cd7c6" providerId="ADAL" clId="{B198FAE4-F538-4451-8314-AEE6D57D4394}" dt="2025-03-28T01:59:52.795" v="44" actId="2696"/>
        <pc:sldMkLst>
          <pc:docMk/>
          <pc:sldMk cId="4272826341" sldId="361"/>
        </pc:sldMkLst>
      </pc:sldChg>
      <pc:sldChg chg="addSp delSp modSp add">
        <pc:chgData name="Caoimhe Clerkin" userId="831a020e-3a95-44c4-8cb6-9a82ea2cd7c6" providerId="ADAL" clId="{B198FAE4-F538-4451-8314-AEE6D57D4394}" dt="2025-03-28T02:32:22.080" v="2405" actId="113"/>
        <pc:sldMkLst>
          <pc:docMk/>
          <pc:sldMk cId="275366861" sldId="362"/>
        </pc:sldMkLst>
        <pc:spChg chg="del">
          <ac:chgData name="Caoimhe Clerkin" userId="831a020e-3a95-44c4-8cb6-9a82ea2cd7c6" providerId="ADAL" clId="{B198FAE4-F538-4451-8314-AEE6D57D4394}" dt="2025-03-28T02:27:56.982" v="1643" actId="478"/>
          <ac:spMkLst>
            <pc:docMk/>
            <pc:sldMk cId="275366861" sldId="362"/>
            <ac:spMk id="3" creationId="{08AEFCAC-F45A-4FB3-BC74-DFD69002F137}"/>
          </ac:spMkLst>
        </pc:spChg>
        <pc:spChg chg="add del mod">
          <ac:chgData name="Caoimhe Clerkin" userId="831a020e-3a95-44c4-8cb6-9a82ea2cd7c6" providerId="ADAL" clId="{B198FAE4-F538-4451-8314-AEE6D57D4394}" dt="2025-03-28T02:28:00.124" v="1644" actId="478"/>
          <ac:spMkLst>
            <pc:docMk/>
            <pc:sldMk cId="275366861" sldId="362"/>
            <ac:spMk id="5" creationId="{A88C1485-F20E-49FE-B711-380AFBEC4714}"/>
          </ac:spMkLst>
        </pc:spChg>
        <pc:spChg chg="mod">
          <ac:chgData name="Caoimhe Clerkin" userId="831a020e-3a95-44c4-8cb6-9a82ea2cd7c6" providerId="ADAL" clId="{B198FAE4-F538-4451-8314-AEE6D57D4394}" dt="2025-03-28T02:31:02.435" v="2204" actId="1076"/>
          <ac:spMkLst>
            <pc:docMk/>
            <pc:sldMk cId="275366861" sldId="362"/>
            <ac:spMk id="6" creationId="{11C80A97-3473-1AF1-D669-960EEC264654}"/>
          </ac:spMkLst>
        </pc:spChg>
        <pc:spChg chg="del">
          <ac:chgData name="Caoimhe Clerkin" userId="831a020e-3a95-44c4-8cb6-9a82ea2cd7c6" providerId="ADAL" clId="{B198FAE4-F538-4451-8314-AEE6D57D4394}" dt="2025-03-28T02:27:56.982" v="1643" actId="478"/>
          <ac:spMkLst>
            <pc:docMk/>
            <pc:sldMk cId="275366861" sldId="362"/>
            <ac:spMk id="8" creationId="{1BCB0477-B945-42D9-AB4B-5BDB71D8A4D8}"/>
          </ac:spMkLst>
        </pc:spChg>
        <pc:spChg chg="mod">
          <ac:chgData name="Caoimhe Clerkin" userId="831a020e-3a95-44c4-8cb6-9a82ea2cd7c6" providerId="ADAL" clId="{B198FAE4-F538-4451-8314-AEE6D57D4394}" dt="2025-03-28T02:32:22.080" v="2405" actId="113"/>
          <ac:spMkLst>
            <pc:docMk/>
            <pc:sldMk cId="275366861" sldId="362"/>
            <ac:spMk id="9" creationId="{0A5CA57A-8D5E-4782-968B-D382E3364B60}"/>
          </ac:spMkLst>
        </pc:spChg>
        <pc:spChg chg="add del mod">
          <ac:chgData name="Caoimhe Clerkin" userId="831a020e-3a95-44c4-8cb6-9a82ea2cd7c6" providerId="ADAL" clId="{B198FAE4-F538-4451-8314-AEE6D57D4394}" dt="2025-03-28T02:28:00.124" v="1644" actId="478"/>
          <ac:spMkLst>
            <pc:docMk/>
            <pc:sldMk cId="275366861" sldId="362"/>
            <ac:spMk id="10" creationId="{35278ECA-934A-44C3-B16E-336AB7334DC2}"/>
          </ac:spMkLst>
        </pc:spChg>
      </pc:sldChg>
      <pc:sldChg chg="modSp add">
        <pc:chgData name="Caoimhe Clerkin" userId="831a020e-3a95-44c4-8cb6-9a82ea2cd7c6" providerId="ADAL" clId="{B198FAE4-F538-4451-8314-AEE6D57D4394}" dt="2025-03-28T02:32:10.956" v="2400" actId="20577"/>
        <pc:sldMkLst>
          <pc:docMk/>
          <pc:sldMk cId="1450731183" sldId="363"/>
        </pc:sldMkLst>
        <pc:spChg chg="mod">
          <ac:chgData name="Caoimhe Clerkin" userId="831a020e-3a95-44c4-8cb6-9a82ea2cd7c6" providerId="ADAL" clId="{B198FAE4-F538-4451-8314-AEE6D57D4394}" dt="2025-03-28T02:31:14.667" v="2217" actId="20577"/>
          <ac:spMkLst>
            <pc:docMk/>
            <pc:sldMk cId="1450731183" sldId="363"/>
            <ac:spMk id="6" creationId="{11C80A97-3473-1AF1-D669-960EEC264654}"/>
          </ac:spMkLst>
        </pc:spChg>
        <pc:spChg chg="mod">
          <ac:chgData name="Caoimhe Clerkin" userId="831a020e-3a95-44c4-8cb6-9a82ea2cd7c6" providerId="ADAL" clId="{B198FAE4-F538-4451-8314-AEE6D57D4394}" dt="2025-03-28T02:32:10.956" v="2400" actId="20577"/>
          <ac:spMkLst>
            <pc:docMk/>
            <pc:sldMk cId="1450731183" sldId="363"/>
            <ac:spMk id="9" creationId="{0A5CA57A-8D5E-4782-968B-D382E3364B60}"/>
          </ac:spMkLst>
        </pc:spChg>
      </pc:sldChg>
      <pc:sldChg chg="add del">
        <pc:chgData name="Caoimhe Clerkin" userId="831a020e-3a95-44c4-8cb6-9a82ea2cd7c6" providerId="ADAL" clId="{B198FAE4-F538-4451-8314-AEE6D57D4394}" dt="2025-03-28T02:31:08.750" v="2206"/>
        <pc:sldMkLst>
          <pc:docMk/>
          <pc:sldMk cId="4288311659" sldId="363"/>
        </pc:sldMkLst>
      </pc:sldChg>
      <pc:sldChg chg="addSp delSp modSp add delAnim">
        <pc:chgData name="Caoimhe Clerkin" userId="831a020e-3a95-44c4-8cb6-9a82ea2cd7c6" providerId="ADAL" clId="{B198FAE4-F538-4451-8314-AEE6D57D4394}" dt="2025-03-28T02:42:11.662" v="2469" actId="1076"/>
        <pc:sldMkLst>
          <pc:docMk/>
          <pc:sldMk cId="325758642" sldId="364"/>
        </pc:sldMkLst>
        <pc:spChg chg="del mod">
          <ac:chgData name="Caoimhe Clerkin" userId="831a020e-3a95-44c4-8cb6-9a82ea2cd7c6" providerId="ADAL" clId="{B198FAE4-F538-4451-8314-AEE6D57D4394}" dt="2025-03-28T02:41:34.383" v="2462" actId="478"/>
          <ac:spMkLst>
            <pc:docMk/>
            <pc:sldMk cId="325758642" sldId="364"/>
            <ac:spMk id="3" creationId="{08AEFCAC-F45A-4FB3-BC74-DFD69002F137}"/>
          </ac:spMkLst>
        </pc:spChg>
        <pc:spChg chg="add del mod">
          <ac:chgData name="Caoimhe Clerkin" userId="831a020e-3a95-44c4-8cb6-9a82ea2cd7c6" providerId="ADAL" clId="{B198FAE4-F538-4451-8314-AEE6D57D4394}" dt="2025-03-28T02:41:42.193" v="2463" actId="478"/>
          <ac:spMkLst>
            <pc:docMk/>
            <pc:sldMk cId="325758642" sldId="364"/>
            <ac:spMk id="5" creationId="{0818C062-CC13-40B5-81A7-35B5C5CE7070}"/>
          </ac:spMkLst>
        </pc:spChg>
        <pc:spChg chg="del mod">
          <ac:chgData name="Caoimhe Clerkin" userId="831a020e-3a95-44c4-8cb6-9a82ea2cd7c6" providerId="ADAL" clId="{B198FAE4-F538-4451-8314-AEE6D57D4394}" dt="2025-03-28T02:41:34.383" v="2462" actId="478"/>
          <ac:spMkLst>
            <pc:docMk/>
            <pc:sldMk cId="325758642" sldId="364"/>
            <ac:spMk id="7" creationId="{E35D06C3-399C-49E1-96FD-C590D7C02C95}"/>
          </ac:spMkLst>
        </pc:spChg>
        <pc:spChg chg="del">
          <ac:chgData name="Caoimhe Clerkin" userId="831a020e-3a95-44c4-8cb6-9a82ea2cd7c6" providerId="ADAL" clId="{B198FAE4-F538-4451-8314-AEE6D57D4394}" dt="2025-03-28T02:41:34.383" v="2462" actId="478"/>
          <ac:spMkLst>
            <pc:docMk/>
            <pc:sldMk cId="325758642" sldId="364"/>
            <ac:spMk id="10" creationId="{5F5F5FF3-55F8-40AD-9079-BE490608CFC3}"/>
          </ac:spMkLst>
        </pc:spChg>
        <pc:spChg chg="add del mod">
          <ac:chgData name="Caoimhe Clerkin" userId="831a020e-3a95-44c4-8cb6-9a82ea2cd7c6" providerId="ADAL" clId="{B198FAE4-F538-4451-8314-AEE6D57D4394}" dt="2025-03-28T02:41:42.193" v="2463" actId="478"/>
          <ac:spMkLst>
            <pc:docMk/>
            <pc:sldMk cId="325758642" sldId="364"/>
            <ac:spMk id="12" creationId="{8B760D9E-87A5-4E0D-98F8-A0484B6E297D}"/>
          </ac:spMkLst>
        </pc:spChg>
        <pc:picChg chg="add mod modCrop">
          <ac:chgData name="Caoimhe Clerkin" userId="831a020e-3a95-44c4-8cb6-9a82ea2cd7c6" providerId="ADAL" clId="{B198FAE4-F538-4451-8314-AEE6D57D4394}" dt="2025-03-28T02:42:11.662" v="2469" actId="1076"/>
          <ac:picMkLst>
            <pc:docMk/>
            <pc:sldMk cId="325758642" sldId="364"/>
            <ac:picMk id="13" creationId="{3C25496F-A63F-47EB-8914-F106763D528C}"/>
          </ac:picMkLst>
        </pc:picChg>
      </pc:sldChg>
      <pc:sldChg chg="addSp delSp modSp add">
        <pc:chgData name="Caoimhe Clerkin" userId="831a020e-3a95-44c4-8cb6-9a82ea2cd7c6" providerId="ADAL" clId="{B198FAE4-F538-4451-8314-AEE6D57D4394}" dt="2025-03-28T02:55:56.472" v="2559" actId="1076"/>
        <pc:sldMkLst>
          <pc:docMk/>
          <pc:sldMk cId="1960204578" sldId="365"/>
        </pc:sldMkLst>
        <pc:spChg chg="del">
          <ac:chgData name="Caoimhe Clerkin" userId="831a020e-3a95-44c4-8cb6-9a82ea2cd7c6" providerId="ADAL" clId="{B198FAE4-F538-4451-8314-AEE6D57D4394}" dt="2025-03-28T02:43:03.674" v="2473" actId="478"/>
          <ac:spMkLst>
            <pc:docMk/>
            <pc:sldMk cId="1960204578" sldId="365"/>
            <ac:spMk id="3" creationId="{08AEFCAC-F45A-4FB3-BC74-DFD69002F137}"/>
          </ac:spMkLst>
        </pc:spChg>
        <pc:spChg chg="add del mod">
          <ac:chgData name="Caoimhe Clerkin" userId="831a020e-3a95-44c4-8cb6-9a82ea2cd7c6" providerId="ADAL" clId="{B198FAE4-F538-4451-8314-AEE6D57D4394}" dt="2025-03-28T02:43:05.447" v="2474" actId="478"/>
          <ac:spMkLst>
            <pc:docMk/>
            <pc:sldMk cId="1960204578" sldId="365"/>
            <ac:spMk id="5" creationId="{D62CF470-1402-45C8-9B8C-D17234DA3951}"/>
          </ac:spMkLst>
        </pc:spChg>
        <pc:spChg chg="mod">
          <ac:chgData name="Caoimhe Clerkin" userId="831a020e-3a95-44c4-8cb6-9a82ea2cd7c6" providerId="ADAL" clId="{B198FAE4-F538-4451-8314-AEE6D57D4394}" dt="2025-03-28T02:53:32.666" v="2554" actId="20577"/>
          <ac:spMkLst>
            <pc:docMk/>
            <pc:sldMk cId="1960204578" sldId="365"/>
            <ac:spMk id="9" creationId="{0A5CA57A-8D5E-4782-968B-D382E3364B60}"/>
          </ac:spMkLst>
        </pc:spChg>
        <pc:picChg chg="add mod modCrop">
          <ac:chgData name="Caoimhe Clerkin" userId="831a020e-3a95-44c4-8cb6-9a82ea2cd7c6" providerId="ADAL" clId="{B198FAE4-F538-4451-8314-AEE6D57D4394}" dt="2025-03-28T02:55:56.472" v="2559" actId="1076"/>
          <ac:picMkLst>
            <pc:docMk/>
            <pc:sldMk cId="1960204578" sldId="365"/>
            <ac:picMk id="7" creationId="{8A3413DC-4CF7-4DEB-AF36-E807E471FD02}"/>
          </ac:picMkLst>
        </pc:picChg>
      </pc:sldChg>
      <pc:sldChg chg="addSp delSp modSp add modAnim">
        <pc:chgData name="Caoimhe Clerkin" userId="831a020e-3a95-44c4-8cb6-9a82ea2cd7c6" providerId="ADAL" clId="{B198FAE4-F538-4451-8314-AEE6D57D4394}" dt="2025-03-28T03:04:09.795" v="3316"/>
        <pc:sldMkLst>
          <pc:docMk/>
          <pc:sldMk cId="4123495792" sldId="366"/>
        </pc:sldMkLst>
        <pc:spChg chg="del">
          <ac:chgData name="Caoimhe Clerkin" userId="831a020e-3a95-44c4-8cb6-9a82ea2cd7c6" providerId="ADAL" clId="{B198FAE4-F538-4451-8314-AEE6D57D4394}" dt="2025-03-28T03:02:10.433" v="3206" actId="478"/>
          <ac:spMkLst>
            <pc:docMk/>
            <pc:sldMk cId="4123495792" sldId="366"/>
            <ac:spMk id="2" creationId="{425C4105-E9E5-4ABC-956F-6094DE0B60A3}"/>
          </ac:spMkLst>
        </pc:spChg>
        <pc:spChg chg="del">
          <ac:chgData name="Caoimhe Clerkin" userId="831a020e-3a95-44c4-8cb6-9a82ea2cd7c6" providerId="ADAL" clId="{B198FAE4-F538-4451-8314-AEE6D57D4394}" dt="2025-03-28T03:02:10.433" v="3206" actId="478"/>
          <ac:spMkLst>
            <pc:docMk/>
            <pc:sldMk cId="4123495792" sldId="366"/>
            <ac:spMk id="3" creationId="{C0EEDEDD-B149-4E11-8B9B-493CB46CB861}"/>
          </ac:spMkLst>
        </pc:spChg>
        <pc:spChg chg="del">
          <ac:chgData name="Caoimhe Clerkin" userId="831a020e-3a95-44c4-8cb6-9a82ea2cd7c6" providerId="ADAL" clId="{B198FAE4-F538-4451-8314-AEE6D57D4394}" dt="2025-03-28T03:02:10.433" v="3206" actId="478"/>
          <ac:spMkLst>
            <pc:docMk/>
            <pc:sldMk cId="4123495792" sldId="366"/>
            <ac:spMk id="4" creationId="{00A93154-49C4-4EF4-B309-AC19D348FE46}"/>
          </ac:spMkLst>
        </pc:spChg>
        <pc:spChg chg="del">
          <ac:chgData name="Caoimhe Clerkin" userId="831a020e-3a95-44c4-8cb6-9a82ea2cd7c6" providerId="ADAL" clId="{B198FAE4-F538-4451-8314-AEE6D57D4394}" dt="2025-03-28T03:02:10.433" v="3206" actId="478"/>
          <ac:spMkLst>
            <pc:docMk/>
            <pc:sldMk cId="4123495792" sldId="366"/>
            <ac:spMk id="5" creationId="{BFB95A26-2A37-45CB-A301-B7523C3D871A}"/>
          </ac:spMkLst>
        </pc:spChg>
        <pc:spChg chg="del">
          <ac:chgData name="Caoimhe Clerkin" userId="831a020e-3a95-44c4-8cb6-9a82ea2cd7c6" providerId="ADAL" clId="{B198FAE4-F538-4451-8314-AEE6D57D4394}" dt="2025-03-28T03:02:10.433" v="3206" actId="478"/>
          <ac:spMkLst>
            <pc:docMk/>
            <pc:sldMk cId="4123495792" sldId="366"/>
            <ac:spMk id="6" creationId="{767F219D-A292-4BB3-9C60-7DE45C0BF272}"/>
          </ac:spMkLst>
        </pc:spChg>
        <pc:spChg chg="add mod">
          <ac:chgData name="Caoimhe Clerkin" userId="831a020e-3a95-44c4-8cb6-9a82ea2cd7c6" providerId="ADAL" clId="{B198FAE4-F538-4451-8314-AEE6D57D4394}" dt="2025-03-28T03:03:17.722" v="3304" actId="113"/>
          <ac:spMkLst>
            <pc:docMk/>
            <pc:sldMk cId="4123495792" sldId="366"/>
            <ac:spMk id="9" creationId="{7CD5C577-A6AD-45E4-9FDD-4D5CDC1388C6}"/>
          </ac:spMkLst>
        </pc:spChg>
        <pc:spChg chg="add mod">
          <ac:chgData name="Caoimhe Clerkin" userId="831a020e-3a95-44c4-8cb6-9a82ea2cd7c6" providerId="ADAL" clId="{B198FAE4-F538-4451-8314-AEE6D57D4394}" dt="2025-03-28T03:03:08.002" v="3302" actId="1076"/>
          <ac:spMkLst>
            <pc:docMk/>
            <pc:sldMk cId="4123495792" sldId="366"/>
            <ac:spMk id="10" creationId="{C38F8D32-61CC-470E-8D63-20F8682F6E71}"/>
          </ac:spMkLst>
        </pc:spChg>
        <pc:picChg chg="add mod">
          <ac:chgData name="Caoimhe Clerkin" userId="831a020e-3a95-44c4-8cb6-9a82ea2cd7c6" providerId="ADAL" clId="{B198FAE4-F538-4451-8314-AEE6D57D4394}" dt="2025-03-28T03:02:17.539" v="3209" actId="1076"/>
          <ac:picMkLst>
            <pc:docMk/>
            <pc:sldMk cId="4123495792" sldId="366"/>
            <ac:picMk id="8" creationId="{FD324052-7DF3-4833-804C-606FF83B0588}"/>
          </ac:picMkLst>
        </pc:picChg>
        <pc:picChg chg="add del">
          <ac:chgData name="Caoimhe Clerkin" userId="831a020e-3a95-44c4-8cb6-9a82ea2cd7c6" providerId="ADAL" clId="{B198FAE4-F538-4451-8314-AEE6D57D4394}" dt="2025-03-28T03:02:09.307" v="3205"/>
          <ac:picMkLst>
            <pc:docMk/>
            <pc:sldMk cId="4123495792" sldId="366"/>
            <ac:picMk id="1026" creationId="{96CBD525-C9E5-4222-90BE-E5335603A290}"/>
          </ac:picMkLst>
        </pc:picChg>
        <pc:cxnChg chg="add mod">
          <ac:chgData name="Caoimhe Clerkin" userId="831a020e-3a95-44c4-8cb6-9a82ea2cd7c6" providerId="ADAL" clId="{B198FAE4-F538-4451-8314-AEE6D57D4394}" dt="2025-03-28T03:03:43.274" v="3309" actId="14100"/>
          <ac:cxnSpMkLst>
            <pc:docMk/>
            <pc:sldMk cId="4123495792" sldId="366"/>
            <ac:cxnSpMk id="11" creationId="{40C6A1E7-A551-4693-A876-F4495FC0FF15}"/>
          </ac:cxnSpMkLst>
        </pc:cxnChg>
        <pc:cxnChg chg="add mod">
          <ac:chgData name="Caoimhe Clerkin" userId="831a020e-3a95-44c4-8cb6-9a82ea2cd7c6" providerId="ADAL" clId="{B198FAE4-F538-4451-8314-AEE6D57D4394}" dt="2025-03-28T03:03:51.367" v="3312" actId="14100"/>
          <ac:cxnSpMkLst>
            <pc:docMk/>
            <pc:sldMk cId="4123495792" sldId="366"/>
            <ac:cxnSpMk id="14" creationId="{E63063D2-34E1-4223-B54A-49784A3B4541}"/>
          </ac:cxnSpMkLst>
        </pc:cxnChg>
      </pc:sldChg>
      <pc:sldChg chg="modSp add">
        <pc:chgData name="Caoimhe Clerkin" userId="831a020e-3a95-44c4-8cb6-9a82ea2cd7c6" providerId="ADAL" clId="{B198FAE4-F538-4451-8314-AEE6D57D4394}" dt="2025-03-28T02:58:04.049" v="3088" actId="27636"/>
        <pc:sldMkLst>
          <pc:docMk/>
          <pc:sldMk cId="2581584877" sldId="367"/>
        </pc:sldMkLst>
        <pc:spChg chg="mod">
          <ac:chgData name="Caoimhe Clerkin" userId="831a020e-3a95-44c4-8cb6-9a82ea2cd7c6" providerId="ADAL" clId="{B198FAE4-F538-4451-8314-AEE6D57D4394}" dt="2025-03-28T02:56:05.090" v="2564" actId="20577"/>
          <ac:spMkLst>
            <pc:docMk/>
            <pc:sldMk cId="2581584877" sldId="367"/>
            <ac:spMk id="6" creationId="{11C80A97-3473-1AF1-D669-960EEC264654}"/>
          </ac:spMkLst>
        </pc:spChg>
        <pc:spChg chg="mod">
          <ac:chgData name="Caoimhe Clerkin" userId="831a020e-3a95-44c4-8cb6-9a82ea2cd7c6" providerId="ADAL" clId="{B198FAE4-F538-4451-8314-AEE6D57D4394}" dt="2025-03-28T02:58:04.049" v="3088" actId="27636"/>
          <ac:spMkLst>
            <pc:docMk/>
            <pc:sldMk cId="2581584877" sldId="367"/>
            <ac:spMk id="9" creationId="{0A5CA57A-8D5E-4782-968B-D382E3364B60}"/>
          </ac:spMkLst>
        </pc:spChg>
      </pc:sldChg>
      <pc:sldChg chg="addSp delSp modSp add">
        <pc:chgData name="Caoimhe Clerkin" userId="831a020e-3a95-44c4-8cb6-9a82ea2cd7c6" providerId="ADAL" clId="{B198FAE4-F538-4451-8314-AEE6D57D4394}" dt="2025-03-28T03:02:02.052" v="3204" actId="1076"/>
        <pc:sldMkLst>
          <pc:docMk/>
          <pc:sldMk cId="2360141989" sldId="368"/>
        </pc:sldMkLst>
        <pc:spChg chg="del">
          <ac:chgData name="Caoimhe Clerkin" userId="831a020e-3a95-44c4-8cb6-9a82ea2cd7c6" providerId="ADAL" clId="{B198FAE4-F538-4451-8314-AEE6D57D4394}" dt="2025-03-28T02:59:39.011" v="3090"/>
          <ac:spMkLst>
            <pc:docMk/>
            <pc:sldMk cId="2360141989" sldId="368"/>
            <ac:spMk id="2" creationId="{7728931D-A0D8-4169-BE84-6D21A26E6D27}"/>
          </ac:spMkLst>
        </pc:spChg>
        <pc:spChg chg="del">
          <ac:chgData name="Caoimhe Clerkin" userId="831a020e-3a95-44c4-8cb6-9a82ea2cd7c6" providerId="ADAL" clId="{B198FAE4-F538-4451-8314-AEE6D57D4394}" dt="2025-03-28T02:59:39.011" v="3090"/>
          <ac:spMkLst>
            <pc:docMk/>
            <pc:sldMk cId="2360141989" sldId="368"/>
            <ac:spMk id="3" creationId="{5E933174-F58A-4352-9474-C7A5F0A8F0A6}"/>
          </ac:spMkLst>
        </pc:spChg>
        <pc:spChg chg="del">
          <ac:chgData name="Caoimhe Clerkin" userId="831a020e-3a95-44c4-8cb6-9a82ea2cd7c6" providerId="ADAL" clId="{B198FAE4-F538-4451-8314-AEE6D57D4394}" dt="2025-03-28T02:59:39.011" v="3090"/>
          <ac:spMkLst>
            <pc:docMk/>
            <pc:sldMk cId="2360141989" sldId="368"/>
            <ac:spMk id="4" creationId="{08A3302A-CB3D-460C-ADB6-FFE5FD1BC60B}"/>
          </ac:spMkLst>
        </pc:spChg>
        <pc:spChg chg="del">
          <ac:chgData name="Caoimhe Clerkin" userId="831a020e-3a95-44c4-8cb6-9a82ea2cd7c6" providerId="ADAL" clId="{B198FAE4-F538-4451-8314-AEE6D57D4394}" dt="2025-03-28T02:59:39.011" v="3090"/>
          <ac:spMkLst>
            <pc:docMk/>
            <pc:sldMk cId="2360141989" sldId="368"/>
            <ac:spMk id="5" creationId="{6080DF1F-8CB4-4A6F-B0FA-0462DAAB0D0F}"/>
          </ac:spMkLst>
        </pc:spChg>
        <pc:spChg chg="del">
          <ac:chgData name="Caoimhe Clerkin" userId="831a020e-3a95-44c4-8cb6-9a82ea2cd7c6" providerId="ADAL" clId="{B198FAE4-F538-4451-8314-AEE6D57D4394}" dt="2025-03-28T02:59:39.011" v="3090"/>
          <ac:spMkLst>
            <pc:docMk/>
            <pc:sldMk cId="2360141989" sldId="368"/>
            <ac:spMk id="6" creationId="{97F70038-2EC7-46D3-91D0-3C3A37438735}"/>
          </ac:spMkLst>
        </pc:spChg>
        <pc:spChg chg="add del mod">
          <ac:chgData name="Caoimhe Clerkin" userId="831a020e-3a95-44c4-8cb6-9a82ea2cd7c6" providerId="ADAL" clId="{B198FAE4-F538-4451-8314-AEE6D57D4394}" dt="2025-03-28T03:01:41.521" v="3195" actId="478"/>
          <ac:spMkLst>
            <pc:docMk/>
            <pc:sldMk cId="2360141989" sldId="368"/>
            <ac:spMk id="7" creationId="{A9DDEFD9-AAF5-4CA1-874D-8C4FD31B5C01}"/>
          </ac:spMkLst>
        </pc:spChg>
        <pc:spChg chg="add mod">
          <ac:chgData name="Caoimhe Clerkin" userId="831a020e-3a95-44c4-8cb6-9a82ea2cd7c6" providerId="ADAL" clId="{B198FAE4-F538-4451-8314-AEE6D57D4394}" dt="2025-03-28T03:01:57.832" v="3203" actId="403"/>
          <ac:spMkLst>
            <pc:docMk/>
            <pc:sldMk cId="2360141989" sldId="368"/>
            <ac:spMk id="9" creationId="{72C0F48B-09E3-490C-B938-9AF91F93257C}"/>
          </ac:spMkLst>
        </pc:spChg>
        <pc:picChg chg="add mod modCrop">
          <ac:chgData name="Caoimhe Clerkin" userId="831a020e-3a95-44c4-8cb6-9a82ea2cd7c6" providerId="ADAL" clId="{B198FAE4-F538-4451-8314-AEE6D57D4394}" dt="2025-03-28T03:02:02.052" v="3204" actId="1076"/>
          <ac:picMkLst>
            <pc:docMk/>
            <pc:sldMk cId="2360141989" sldId="368"/>
            <ac:picMk id="8" creationId="{C216725F-ABC8-4847-AB8B-37D2DFADB17F}"/>
          </ac:picMkLst>
        </pc:picChg>
      </pc:sldChg>
      <pc:sldChg chg="delSp add del">
        <pc:chgData name="Caoimhe Clerkin" userId="831a020e-3a95-44c4-8cb6-9a82ea2cd7c6" providerId="ADAL" clId="{B198FAE4-F538-4451-8314-AEE6D57D4394}" dt="2025-03-28T03:17:37.937" v="5157" actId="2696"/>
        <pc:sldMkLst>
          <pc:docMk/>
          <pc:sldMk cId="3662988208" sldId="369"/>
        </pc:sldMkLst>
        <pc:spChg chg="del">
          <ac:chgData name="Caoimhe Clerkin" userId="831a020e-3a95-44c4-8cb6-9a82ea2cd7c6" providerId="ADAL" clId="{B198FAE4-F538-4451-8314-AEE6D57D4394}" dt="2025-03-28T03:04:23.880" v="3318" actId="478"/>
          <ac:spMkLst>
            <pc:docMk/>
            <pc:sldMk cId="3662988208" sldId="369"/>
            <ac:spMk id="2" creationId="{FA569458-C260-4709-94FE-7B43CA75F03A}"/>
          </ac:spMkLst>
        </pc:spChg>
        <pc:spChg chg="del">
          <ac:chgData name="Caoimhe Clerkin" userId="831a020e-3a95-44c4-8cb6-9a82ea2cd7c6" providerId="ADAL" clId="{B198FAE4-F538-4451-8314-AEE6D57D4394}" dt="2025-03-28T03:04:23.880" v="3318" actId="478"/>
          <ac:spMkLst>
            <pc:docMk/>
            <pc:sldMk cId="3662988208" sldId="369"/>
            <ac:spMk id="3" creationId="{B64FE870-A1A9-45C3-A766-381E5E5747C7}"/>
          </ac:spMkLst>
        </pc:spChg>
        <pc:spChg chg="del">
          <ac:chgData name="Caoimhe Clerkin" userId="831a020e-3a95-44c4-8cb6-9a82ea2cd7c6" providerId="ADAL" clId="{B198FAE4-F538-4451-8314-AEE6D57D4394}" dt="2025-03-28T03:04:23.880" v="3318" actId="478"/>
          <ac:spMkLst>
            <pc:docMk/>
            <pc:sldMk cId="3662988208" sldId="369"/>
            <ac:spMk id="4" creationId="{93C004E7-86A6-4D49-B469-DB9DD9186300}"/>
          </ac:spMkLst>
        </pc:spChg>
        <pc:spChg chg="del">
          <ac:chgData name="Caoimhe Clerkin" userId="831a020e-3a95-44c4-8cb6-9a82ea2cd7c6" providerId="ADAL" clId="{B198FAE4-F538-4451-8314-AEE6D57D4394}" dt="2025-03-28T03:04:23.880" v="3318" actId="478"/>
          <ac:spMkLst>
            <pc:docMk/>
            <pc:sldMk cId="3662988208" sldId="369"/>
            <ac:spMk id="5" creationId="{32570016-FCBE-4CA2-A086-F80CEDA9D8BE}"/>
          </ac:spMkLst>
        </pc:spChg>
        <pc:spChg chg="del">
          <ac:chgData name="Caoimhe Clerkin" userId="831a020e-3a95-44c4-8cb6-9a82ea2cd7c6" providerId="ADAL" clId="{B198FAE4-F538-4451-8314-AEE6D57D4394}" dt="2025-03-28T03:04:23.880" v="3318" actId="478"/>
          <ac:spMkLst>
            <pc:docMk/>
            <pc:sldMk cId="3662988208" sldId="369"/>
            <ac:spMk id="6" creationId="{B2A69647-E469-44F1-B43F-3E10E4762BD0}"/>
          </ac:spMkLst>
        </pc:spChg>
      </pc:sldChg>
      <pc:sldChg chg="addSp delSp add delAnim">
        <pc:chgData name="Caoimhe Clerkin" userId="831a020e-3a95-44c4-8cb6-9a82ea2cd7c6" providerId="ADAL" clId="{B198FAE4-F538-4451-8314-AEE6D57D4394}" dt="2025-03-28T03:04:50.099" v="3322"/>
        <pc:sldMkLst>
          <pc:docMk/>
          <pc:sldMk cId="2699706469" sldId="370"/>
        </pc:sldMkLst>
        <pc:spChg chg="del">
          <ac:chgData name="Caoimhe Clerkin" userId="831a020e-3a95-44c4-8cb6-9a82ea2cd7c6" providerId="ADAL" clId="{B198FAE4-F538-4451-8314-AEE6D57D4394}" dt="2025-03-28T03:04:48.691" v="3321" actId="478"/>
          <ac:spMkLst>
            <pc:docMk/>
            <pc:sldMk cId="2699706469" sldId="370"/>
            <ac:spMk id="7" creationId="{0947F764-1B27-4A09-85E2-EE9CF33D2BEA}"/>
          </ac:spMkLst>
        </pc:spChg>
        <pc:spChg chg="del">
          <ac:chgData name="Caoimhe Clerkin" userId="831a020e-3a95-44c4-8cb6-9a82ea2cd7c6" providerId="ADAL" clId="{B198FAE4-F538-4451-8314-AEE6D57D4394}" dt="2025-03-28T03:04:48.691" v="3321" actId="478"/>
          <ac:spMkLst>
            <pc:docMk/>
            <pc:sldMk cId="2699706469" sldId="370"/>
            <ac:spMk id="13" creationId="{6680900B-0806-4039-8F34-6C1FA0AD6479}"/>
          </ac:spMkLst>
        </pc:spChg>
        <pc:picChg chg="del">
          <ac:chgData name="Caoimhe Clerkin" userId="831a020e-3a95-44c4-8cb6-9a82ea2cd7c6" providerId="ADAL" clId="{B198FAE4-F538-4451-8314-AEE6D57D4394}" dt="2025-03-28T03:04:44.457" v="3320"/>
          <ac:picMkLst>
            <pc:docMk/>
            <pc:sldMk cId="2699706469" sldId="370"/>
            <ac:picMk id="2" creationId="{10DB3F9F-AB58-4218-B4AA-49613F0FC1FA}"/>
          </ac:picMkLst>
        </pc:picChg>
        <pc:picChg chg="add">
          <ac:chgData name="Caoimhe Clerkin" userId="831a020e-3a95-44c4-8cb6-9a82ea2cd7c6" providerId="ADAL" clId="{B198FAE4-F538-4451-8314-AEE6D57D4394}" dt="2025-03-28T03:04:50.099" v="3322"/>
          <ac:picMkLst>
            <pc:docMk/>
            <pc:sldMk cId="2699706469" sldId="370"/>
            <ac:picMk id="11" creationId="{F64CE2FE-E9F9-45B1-A803-DA22A4B575A4}"/>
          </ac:picMkLst>
        </pc:picChg>
        <pc:cxnChg chg="del">
          <ac:chgData name="Caoimhe Clerkin" userId="831a020e-3a95-44c4-8cb6-9a82ea2cd7c6" providerId="ADAL" clId="{B198FAE4-F538-4451-8314-AEE6D57D4394}" dt="2025-03-28T03:04:48.691" v="3321" actId="478"/>
          <ac:cxnSpMkLst>
            <pc:docMk/>
            <pc:sldMk cId="2699706469" sldId="370"/>
            <ac:cxnSpMk id="8" creationId="{830EC0F4-C682-4737-8DF1-578C038249DA}"/>
          </ac:cxnSpMkLst>
        </pc:cxnChg>
        <pc:cxnChg chg="del">
          <ac:chgData name="Caoimhe Clerkin" userId="831a020e-3a95-44c4-8cb6-9a82ea2cd7c6" providerId="ADAL" clId="{B198FAE4-F538-4451-8314-AEE6D57D4394}" dt="2025-03-28T03:04:48.691" v="3321" actId="478"/>
          <ac:cxnSpMkLst>
            <pc:docMk/>
            <pc:sldMk cId="2699706469" sldId="370"/>
            <ac:cxnSpMk id="10" creationId="{4C35BAE1-A54A-4598-AF55-46E58ACDCF2E}"/>
          </ac:cxnSpMkLst>
        </pc:cxnChg>
        <pc:cxnChg chg="del">
          <ac:chgData name="Caoimhe Clerkin" userId="831a020e-3a95-44c4-8cb6-9a82ea2cd7c6" providerId="ADAL" clId="{B198FAE4-F538-4451-8314-AEE6D57D4394}" dt="2025-03-28T03:04:48.691" v="3321" actId="478"/>
          <ac:cxnSpMkLst>
            <pc:docMk/>
            <pc:sldMk cId="2699706469" sldId="370"/>
            <ac:cxnSpMk id="14" creationId="{81E6D588-9942-46D9-953B-092BE1CBA892}"/>
          </ac:cxnSpMkLst>
        </pc:cxnChg>
      </pc:sldChg>
      <pc:sldChg chg="delSp modSp add">
        <pc:chgData name="Caoimhe Clerkin" userId="831a020e-3a95-44c4-8cb6-9a82ea2cd7c6" providerId="ADAL" clId="{B198FAE4-F538-4451-8314-AEE6D57D4394}" dt="2025-03-28T03:05:17.375" v="3350" actId="1076"/>
        <pc:sldMkLst>
          <pc:docMk/>
          <pc:sldMk cId="2795271262" sldId="371"/>
        </pc:sldMkLst>
        <pc:spChg chg="del">
          <ac:chgData name="Caoimhe Clerkin" userId="831a020e-3a95-44c4-8cb6-9a82ea2cd7c6" providerId="ADAL" clId="{B198FAE4-F538-4451-8314-AEE6D57D4394}" dt="2025-03-28T03:05:13.573" v="3349" actId="478"/>
          <ac:spMkLst>
            <pc:docMk/>
            <pc:sldMk cId="2795271262" sldId="371"/>
            <ac:spMk id="5" creationId="{903D81B4-9FCA-4BA2-B899-041EFE9E5270}"/>
          </ac:spMkLst>
        </pc:spChg>
        <pc:spChg chg="mod">
          <ac:chgData name="Caoimhe Clerkin" userId="831a020e-3a95-44c4-8cb6-9a82ea2cd7c6" providerId="ADAL" clId="{B198FAE4-F538-4451-8314-AEE6D57D4394}" dt="2025-03-28T03:05:17.375" v="3350" actId="1076"/>
          <ac:spMkLst>
            <pc:docMk/>
            <pc:sldMk cId="2795271262" sldId="371"/>
            <ac:spMk id="6" creationId="{11C80A97-3473-1AF1-D669-960EEC264654}"/>
          </ac:spMkLst>
        </pc:spChg>
      </pc:sldChg>
      <pc:sldChg chg="addSp modSp add">
        <pc:chgData name="Caoimhe Clerkin" userId="831a020e-3a95-44c4-8cb6-9a82ea2cd7c6" providerId="ADAL" clId="{B198FAE4-F538-4451-8314-AEE6D57D4394}" dt="2025-03-28T03:08:06.990" v="3519" actId="20577"/>
        <pc:sldMkLst>
          <pc:docMk/>
          <pc:sldMk cId="4174301912" sldId="372"/>
        </pc:sldMkLst>
        <pc:spChg chg="mod">
          <ac:chgData name="Caoimhe Clerkin" userId="831a020e-3a95-44c4-8cb6-9a82ea2cd7c6" providerId="ADAL" clId="{B198FAE4-F538-4451-8314-AEE6D57D4394}" dt="2025-03-28T03:08:06.990" v="3519" actId="20577"/>
          <ac:spMkLst>
            <pc:docMk/>
            <pc:sldMk cId="4174301912" sldId="372"/>
            <ac:spMk id="5" creationId="{903D81B4-9FCA-4BA2-B899-041EFE9E5270}"/>
          </ac:spMkLst>
        </pc:spChg>
        <pc:spChg chg="mod">
          <ac:chgData name="Caoimhe Clerkin" userId="831a020e-3a95-44c4-8cb6-9a82ea2cd7c6" providerId="ADAL" clId="{B198FAE4-F538-4451-8314-AEE6D57D4394}" dt="2025-03-28T03:05:27.393" v="3372" actId="20577"/>
          <ac:spMkLst>
            <pc:docMk/>
            <pc:sldMk cId="4174301912" sldId="372"/>
            <ac:spMk id="6" creationId="{11C80A97-3473-1AF1-D669-960EEC264654}"/>
          </ac:spMkLst>
        </pc:spChg>
        <pc:picChg chg="add mod">
          <ac:chgData name="Caoimhe Clerkin" userId="831a020e-3a95-44c4-8cb6-9a82ea2cd7c6" providerId="ADAL" clId="{B198FAE4-F538-4451-8314-AEE6D57D4394}" dt="2025-03-28T03:07:27.155" v="3516" actId="1076"/>
          <ac:picMkLst>
            <pc:docMk/>
            <pc:sldMk cId="4174301912" sldId="372"/>
            <ac:picMk id="7" creationId="{BF12E11A-320E-4E81-AA06-BA754B6D20EA}"/>
          </ac:picMkLst>
        </pc:picChg>
      </pc:sldChg>
      <pc:sldChg chg="delSp modSp add">
        <pc:chgData name="Caoimhe Clerkin" userId="831a020e-3a95-44c4-8cb6-9a82ea2cd7c6" providerId="ADAL" clId="{B198FAE4-F538-4451-8314-AEE6D57D4394}" dt="2025-03-28T03:09:41.339" v="3856" actId="20577"/>
        <pc:sldMkLst>
          <pc:docMk/>
          <pc:sldMk cId="4057151117" sldId="373"/>
        </pc:sldMkLst>
        <pc:spChg chg="mod">
          <ac:chgData name="Caoimhe Clerkin" userId="831a020e-3a95-44c4-8cb6-9a82ea2cd7c6" providerId="ADAL" clId="{B198FAE4-F538-4451-8314-AEE6D57D4394}" dt="2025-03-28T03:08:27.114" v="3535" actId="20577"/>
          <ac:spMkLst>
            <pc:docMk/>
            <pc:sldMk cId="4057151117" sldId="373"/>
            <ac:spMk id="6" creationId="{11C80A97-3473-1AF1-D669-960EEC264654}"/>
          </ac:spMkLst>
        </pc:spChg>
        <pc:spChg chg="mod">
          <ac:chgData name="Caoimhe Clerkin" userId="831a020e-3a95-44c4-8cb6-9a82ea2cd7c6" providerId="ADAL" clId="{B198FAE4-F538-4451-8314-AEE6D57D4394}" dt="2025-03-28T03:09:41.339" v="3856" actId="20577"/>
          <ac:spMkLst>
            <pc:docMk/>
            <pc:sldMk cId="4057151117" sldId="373"/>
            <ac:spMk id="9" creationId="{FFF3F38D-72FD-486F-96E0-EA3E10436EF1}"/>
          </ac:spMkLst>
        </pc:spChg>
        <pc:picChg chg="del">
          <ac:chgData name="Caoimhe Clerkin" userId="831a020e-3a95-44c4-8cb6-9a82ea2cd7c6" providerId="ADAL" clId="{B198FAE4-F538-4451-8314-AEE6D57D4394}" dt="2025-03-28T03:08:29.617" v="3536" actId="478"/>
          <ac:picMkLst>
            <pc:docMk/>
            <pc:sldMk cId="4057151117" sldId="373"/>
            <ac:picMk id="5" creationId="{3D5D22D9-4567-493E-9E9B-8DC7530D6D0D}"/>
          </ac:picMkLst>
        </pc:picChg>
      </pc:sldChg>
      <pc:sldChg chg="modSp add">
        <pc:chgData name="Caoimhe Clerkin" userId="831a020e-3a95-44c4-8cb6-9a82ea2cd7c6" providerId="ADAL" clId="{B198FAE4-F538-4451-8314-AEE6D57D4394}" dt="2025-03-28T03:14:26.982" v="4906" actId="113"/>
        <pc:sldMkLst>
          <pc:docMk/>
          <pc:sldMk cId="1247420798" sldId="374"/>
        </pc:sldMkLst>
        <pc:spChg chg="mod">
          <ac:chgData name="Caoimhe Clerkin" userId="831a020e-3a95-44c4-8cb6-9a82ea2cd7c6" providerId="ADAL" clId="{B198FAE4-F538-4451-8314-AEE6D57D4394}" dt="2025-03-28T03:14:26.982" v="4906" actId="113"/>
          <ac:spMkLst>
            <pc:docMk/>
            <pc:sldMk cId="1247420798" sldId="374"/>
            <ac:spMk id="9" creationId="{FFF3F38D-72FD-486F-96E0-EA3E10436EF1}"/>
          </ac:spMkLst>
        </pc:spChg>
      </pc:sldChg>
      <pc:sldChg chg="modSp add">
        <pc:chgData name="Caoimhe Clerkin" userId="831a020e-3a95-44c4-8cb6-9a82ea2cd7c6" providerId="ADAL" clId="{B198FAE4-F538-4451-8314-AEE6D57D4394}" dt="2025-03-28T03:17:34.619" v="5156" actId="403"/>
        <pc:sldMkLst>
          <pc:docMk/>
          <pc:sldMk cId="3945965494" sldId="375"/>
        </pc:sldMkLst>
        <pc:spChg chg="mod">
          <ac:chgData name="Caoimhe Clerkin" userId="831a020e-3a95-44c4-8cb6-9a82ea2cd7c6" providerId="ADAL" clId="{B198FAE4-F538-4451-8314-AEE6D57D4394}" dt="2025-03-28T03:16:25.845" v="4929" actId="20577"/>
          <ac:spMkLst>
            <pc:docMk/>
            <pc:sldMk cId="3945965494" sldId="375"/>
            <ac:spMk id="6" creationId="{11C80A97-3473-1AF1-D669-960EEC264654}"/>
          </ac:spMkLst>
        </pc:spChg>
        <pc:spChg chg="mod">
          <ac:chgData name="Caoimhe Clerkin" userId="831a020e-3a95-44c4-8cb6-9a82ea2cd7c6" providerId="ADAL" clId="{B198FAE4-F538-4451-8314-AEE6D57D4394}" dt="2025-03-28T03:17:34.619" v="5156" actId="403"/>
          <ac:spMkLst>
            <pc:docMk/>
            <pc:sldMk cId="3945965494" sldId="375"/>
            <ac:spMk id="9" creationId="{FFF3F38D-72FD-486F-96E0-EA3E10436E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65859-0861-41D4-8F0F-78AD4105991A}" type="datetimeFigureOut">
              <a:rPr lang="en-GB" smtClean="0"/>
              <a:t>08/04/2025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832BE-4BD0-4E0B-8178-19DBB97B7FAC}" type="slidenum">
              <a:rPr lang="en-GB" smtClean="0"/>
              <a:t>‹#›</a:t>
            </a:fld>
            <a:endParaRPr lang="en-GB"/>
          </a:p>
        </p:txBody>
      </p:sp>
    </p:spTree>
    <p:extLst>
      <p:ext uri="{BB962C8B-B14F-4D97-AF65-F5344CB8AC3E}">
        <p14:creationId xmlns:p14="http://schemas.microsoft.com/office/powerpoint/2010/main" val="256675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1BB9-54CE-47CE-8E7B-ED45245B4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FE93E5-56FD-4B92-9459-BA8C35080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C31639-439F-4758-9D1D-037869D82631}"/>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EF3CBF8E-0E81-4213-9AB6-45C757FEE4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86461F-9EE0-4760-9C49-045C0B001C5F}"/>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15986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874C-75A9-4E87-AE15-9BC1F461CF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5C626E-3F31-47AE-8B71-8174322927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C063B6-F360-4695-8CEF-064F0C8741AE}"/>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87F94A5B-5BD5-4F8F-A05F-C2E0DC2F0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86A9C6-AA57-4FF4-92A0-6BDA322C2032}"/>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22193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F927A-86FB-4792-8DC5-0C66DB22A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C756FC-A5C9-40D9-83A0-0842DB3B48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40DF9B-D52D-46CB-A349-BC8A263F5928}"/>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6E6DDAE6-98B3-40AD-BA70-998711A54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4A987F-57CC-4257-B3C1-C02038CC8561}"/>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283899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90695" y="484689"/>
            <a:ext cx="9210608" cy="553293"/>
          </a:xfrm>
          <a:prstGeom prst="rect">
            <a:avLst/>
          </a:prstGeom>
        </p:spPr>
        <p:txBody>
          <a:bodyPr wrap="square" lIns="0" tIns="0" rIns="0" bIns="0">
            <a:spAutoFit/>
          </a:bodyPr>
          <a:lstStyle>
            <a:lvl1pPr>
              <a:defRPr sz="3995" b="0" i="0">
                <a:solidFill>
                  <a:srgbClr val="DF1834"/>
                </a:solidFill>
                <a:latin typeface="Arial"/>
                <a:cs typeface="Arial"/>
              </a:defRPr>
            </a:lvl1pPr>
          </a:lstStyle>
          <a:p>
            <a:r>
              <a:rPr lang="en-IE"/>
              <a:t>[Title]</a:t>
            </a:r>
            <a:endParaRPr/>
          </a:p>
        </p:txBody>
      </p:sp>
      <p:sp>
        <p:nvSpPr>
          <p:cNvPr id="3" name="Text Placeholder 3"/>
          <p:cNvSpPr>
            <a:spLocks noGrp="1"/>
          </p:cNvSpPr>
          <p:nvPr>
            <p:ph type="body" sz="quarter" idx="10"/>
          </p:nvPr>
        </p:nvSpPr>
        <p:spPr>
          <a:xfrm>
            <a:off x="1219200" y="1906879"/>
            <a:ext cx="9956800" cy="4160464"/>
          </a:xfrm>
          <a:prstGeom prst="rect">
            <a:avLst/>
          </a:prstGeom>
        </p:spPr>
        <p:txBody>
          <a:bodyPr/>
          <a:lstStyle>
            <a:lvl1pPr marL="380533" marR="0" indent="-380533" defTabSz="1217706" eaLnBrk="1" fontAlgn="auto" latinLnBrk="0" hangingPunct="1">
              <a:lnSpc>
                <a:spcPct val="100000"/>
              </a:lnSpc>
              <a:spcBef>
                <a:spcPts val="0"/>
              </a:spcBef>
              <a:spcAft>
                <a:spcPts val="0"/>
              </a:spcAft>
              <a:buClr>
                <a:srgbClr val="DF1834"/>
              </a:buClr>
              <a:buSzTx/>
              <a:buFont typeface="Arial" panose="020B0604020202020204" pitchFamily="34" charset="0"/>
              <a:buChar char="•"/>
              <a:tabLst/>
              <a:defRPr/>
            </a:lvl1pPr>
          </a:lstStyle>
          <a:p>
            <a:pPr lvl="0"/>
            <a:r>
              <a:rPr lang="en-US"/>
              <a:t>Edit Master text styles</a:t>
            </a:r>
          </a:p>
          <a:p>
            <a:pPr lvl="0"/>
            <a:endParaRPr lang="en-IE"/>
          </a:p>
          <a:p>
            <a:pPr lvl="0"/>
            <a:endParaRPr lang="en-IE"/>
          </a:p>
        </p:txBody>
      </p:sp>
      <p:sp>
        <p:nvSpPr>
          <p:cNvPr id="4" name="object 4"/>
          <p:cNvSpPr/>
          <p:nvPr userDrawn="1"/>
        </p:nvSpPr>
        <p:spPr>
          <a:xfrm>
            <a:off x="10463997" y="5105683"/>
            <a:ext cx="1728047" cy="1750439"/>
          </a:xfrm>
          <a:custGeom>
            <a:avLst/>
            <a:gdLst/>
            <a:ahLst/>
            <a:cxnLst/>
            <a:rect l="l" t="t" r="r" b="b"/>
            <a:pathLst>
              <a:path w="1296034" h="1314450">
                <a:moveTo>
                  <a:pt x="1295996" y="0"/>
                </a:moveTo>
                <a:lnTo>
                  <a:pt x="0" y="1314005"/>
                </a:lnTo>
                <a:lnTo>
                  <a:pt x="1295996" y="1314005"/>
                </a:lnTo>
                <a:lnTo>
                  <a:pt x="1295996" y="0"/>
                </a:lnTo>
                <a:close/>
              </a:path>
            </a:pathLst>
          </a:custGeom>
          <a:solidFill>
            <a:srgbClr val="DF1834"/>
          </a:solidFill>
        </p:spPr>
        <p:txBody>
          <a:bodyPr wrap="square" lIns="0" tIns="0" rIns="0" bIns="0" rtlCol="0"/>
          <a:lstStyle/>
          <a:p>
            <a:endParaRPr sz="2397">
              <a:solidFill>
                <a:srgbClr val="DF1834"/>
              </a:solidFill>
            </a:endParaRPr>
          </a:p>
        </p:txBody>
      </p:sp>
      <p:sp>
        <p:nvSpPr>
          <p:cNvPr id="5" name="object 5"/>
          <p:cNvSpPr/>
          <p:nvPr userDrawn="1"/>
        </p:nvSpPr>
        <p:spPr>
          <a:xfrm>
            <a:off x="11441866" y="5676186"/>
            <a:ext cx="713388" cy="1141254"/>
          </a:xfrm>
          <a:prstGeom prst="rect">
            <a:avLst/>
          </a:prstGeom>
          <a:blipFill>
            <a:blip r:embed="rId2" cstate="screen">
              <a:extLst>
                <a:ext uri="{28A0092B-C50C-407E-A947-70E740481C1C}">
                  <a14:useLocalDpi xmlns:a14="http://schemas.microsoft.com/office/drawing/2010/main"/>
                </a:ext>
              </a:extLst>
            </a:blip>
            <a:stretch>
              <a:fillRect/>
            </a:stretch>
          </a:blipFill>
        </p:spPr>
        <p:txBody>
          <a:bodyPr wrap="square" lIns="0" tIns="0" rIns="0" bIns="0" rtlCol="0"/>
          <a:lstStyle/>
          <a:p>
            <a:endParaRPr sz="2397"/>
          </a:p>
        </p:txBody>
      </p:sp>
    </p:spTree>
    <p:extLst>
      <p:ext uri="{BB962C8B-B14F-4D97-AF65-F5344CB8AC3E}">
        <p14:creationId xmlns:p14="http://schemas.microsoft.com/office/powerpoint/2010/main" val="128727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B5E0-7C9C-4591-93F2-6C5AB93000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E2A318-7F66-4F60-9811-75C7E3239C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3195EB-CFAE-4678-889F-44F41A4FF6A7}"/>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28A76E0C-DB8A-4A32-AA91-7C728CFAA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BAE219-602D-4946-A1C0-BB51E3841DFB}"/>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294720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DA8C-A86E-49DB-8EA6-A505D9DE6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34BB1D-25E8-48AC-99D7-B8E7F904A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57FF89-7723-48A2-A2B9-0C4E28CA54FE}"/>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0E6FE985-7BD4-4E97-8EEB-2E149CE6F0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D0B0EF-E8DA-4579-8BBB-2694911FF007}"/>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231708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6B6C-6EF5-4626-9DAD-4D5CF9CB0F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DB774B-6BDF-497B-996C-3D3433B9E6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AF9661-83E0-4917-AABF-FA20C4E715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221EE4-3124-4DF5-9943-D20A4C1B26DD}"/>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6" name="Footer Placeholder 5">
            <a:extLst>
              <a:ext uri="{FF2B5EF4-FFF2-40B4-BE49-F238E27FC236}">
                <a16:creationId xmlns:a16="http://schemas.microsoft.com/office/drawing/2014/main" id="{00462CD9-D915-43A6-B89B-4B3EE1872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D9F53C-E37F-4038-A37B-8E4C509AF3F0}"/>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376109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F2D0-080B-41F5-B5DE-860BF4E06C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DB3DFC-27C4-4E19-974F-489E0E6E5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52D2DB-649F-422A-AE45-FE1D5AA7B6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FB27D2-6E8A-4B91-81C2-33A05F151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13E160-7A28-4997-9FC7-E12BC52D57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B189EC-A428-43A0-8C5C-FD0014740DC8}"/>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8" name="Footer Placeholder 7">
            <a:extLst>
              <a:ext uri="{FF2B5EF4-FFF2-40B4-BE49-F238E27FC236}">
                <a16:creationId xmlns:a16="http://schemas.microsoft.com/office/drawing/2014/main" id="{CB43EEF8-DA94-4D8B-BFC6-E5A6AA61B9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E73D213-E9AA-4C2E-B9D4-A560CFE9B54B}"/>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215751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D9E0-D018-4855-BA16-2828B4205A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53EDDA-ED9A-4D87-8F2C-0CCB09722F9F}"/>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4" name="Footer Placeholder 3">
            <a:extLst>
              <a:ext uri="{FF2B5EF4-FFF2-40B4-BE49-F238E27FC236}">
                <a16:creationId xmlns:a16="http://schemas.microsoft.com/office/drawing/2014/main" id="{8BFDB877-54EE-4313-9B3C-DC93474A66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DEAE83-CA61-4C77-9149-0AA3E26600ED}"/>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85091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3438A-75AE-4989-8AB9-69747DDC7660}"/>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3" name="Footer Placeholder 2">
            <a:extLst>
              <a:ext uri="{FF2B5EF4-FFF2-40B4-BE49-F238E27FC236}">
                <a16:creationId xmlns:a16="http://schemas.microsoft.com/office/drawing/2014/main" id="{648931F5-4C91-4892-A624-72A0BC7EEE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B49989-BCCE-4A24-9C98-8D0447C07F24}"/>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328982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EA85-4DF5-4EF3-B0BC-80F60A6E0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72805A-0B45-4CC4-8D87-3422A87FA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06A7CD2-A634-4F46-ACC8-0A8D61016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DB8B72-04EE-49F4-B989-C54D8559AE87}"/>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6" name="Footer Placeholder 5">
            <a:extLst>
              <a:ext uri="{FF2B5EF4-FFF2-40B4-BE49-F238E27FC236}">
                <a16:creationId xmlns:a16="http://schemas.microsoft.com/office/drawing/2014/main" id="{3FD32DA5-554C-437F-8E0B-E9C5DF75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300168-37A9-4824-97D8-DCA52E49E1F0}"/>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4819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AC89-953A-4540-88A6-32040DA41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22F9B7-1382-4FAA-AFD0-2CD9CC6F2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51722A-DD05-495B-9AFB-5BF49855E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BC6409-233E-479C-807D-7AD72BBE51B6}"/>
              </a:ext>
            </a:extLst>
          </p:cNvPr>
          <p:cNvSpPr>
            <a:spLocks noGrp="1"/>
          </p:cNvSpPr>
          <p:nvPr>
            <p:ph type="dt" sz="half" idx="10"/>
          </p:nvPr>
        </p:nvSpPr>
        <p:spPr/>
        <p:txBody>
          <a:bodyPr/>
          <a:lstStyle/>
          <a:p>
            <a:fld id="{54D6DF06-1DF7-4C3C-ACD2-12492B5E2462}" type="datetimeFigureOut">
              <a:rPr lang="en-GB" smtClean="0"/>
              <a:t>08/04/2025</a:t>
            </a:fld>
            <a:endParaRPr lang="en-GB"/>
          </a:p>
        </p:txBody>
      </p:sp>
      <p:sp>
        <p:nvSpPr>
          <p:cNvPr id="6" name="Footer Placeholder 5">
            <a:extLst>
              <a:ext uri="{FF2B5EF4-FFF2-40B4-BE49-F238E27FC236}">
                <a16:creationId xmlns:a16="http://schemas.microsoft.com/office/drawing/2014/main" id="{1A610D6B-6A5D-47BF-BF67-D2C55EA547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89ED7C-8926-49CE-A12D-6D1DF00D5AED}"/>
              </a:ext>
            </a:extLst>
          </p:cNvPr>
          <p:cNvSpPr>
            <a:spLocks noGrp="1"/>
          </p:cNvSpPr>
          <p:nvPr>
            <p:ph type="sldNum" sz="quarter" idx="12"/>
          </p:nvPr>
        </p:nvSpPr>
        <p:spPr/>
        <p:txBody>
          <a:bodyPr/>
          <a:lstStyle/>
          <a:p>
            <a:fld id="{FED75D12-322E-4900-82EB-815465D47EFA}" type="slidenum">
              <a:rPr lang="en-GB" smtClean="0"/>
              <a:t>‹#›</a:t>
            </a:fld>
            <a:endParaRPr lang="en-GB"/>
          </a:p>
        </p:txBody>
      </p:sp>
    </p:spTree>
    <p:extLst>
      <p:ext uri="{BB962C8B-B14F-4D97-AF65-F5344CB8AC3E}">
        <p14:creationId xmlns:p14="http://schemas.microsoft.com/office/powerpoint/2010/main" val="68372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E83B5-50D6-4405-BFFD-78A64887E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F83BF-0FDF-4438-896B-5903B3BF6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C3D379-ED46-43D6-9C87-699968713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6DF06-1DF7-4C3C-ACD2-12492B5E2462}" type="datetimeFigureOut">
              <a:rPr lang="en-GB" smtClean="0"/>
              <a:t>08/04/2025</a:t>
            </a:fld>
            <a:endParaRPr lang="en-GB"/>
          </a:p>
        </p:txBody>
      </p:sp>
      <p:sp>
        <p:nvSpPr>
          <p:cNvPr id="5" name="Footer Placeholder 4">
            <a:extLst>
              <a:ext uri="{FF2B5EF4-FFF2-40B4-BE49-F238E27FC236}">
                <a16:creationId xmlns:a16="http://schemas.microsoft.com/office/drawing/2014/main" id="{01AB6083-EDDB-452A-8995-0CF1923DC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E97C9C-AAAA-4FC4-A89D-87EECB400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75D12-322E-4900-82EB-815465D47EFA}" type="slidenum">
              <a:rPr lang="en-GB" smtClean="0"/>
              <a:t>‹#›</a:t>
            </a:fld>
            <a:endParaRPr lang="en-GB"/>
          </a:p>
        </p:txBody>
      </p:sp>
    </p:spTree>
    <p:extLst>
      <p:ext uri="{BB962C8B-B14F-4D97-AF65-F5344CB8AC3E}">
        <p14:creationId xmlns:p14="http://schemas.microsoft.com/office/powerpoint/2010/main" val="966685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8.jpeg"/><Relationship Id="rId4" Type="http://schemas.openxmlformats.org/officeDocument/2006/relationships/hyperlink" Target="https://www.linkedin.cn/incareer/ho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a:solidFill>
                  <a:srgbClr val="C00000"/>
                </a:solidFill>
              </a:rPr>
              <a:t>Let us begin writing our C.V.</a:t>
            </a:r>
            <a:endParaRPr lang="en-US" altLang="zh-CN" sz="2800" b="1" dirty="0">
              <a:solidFill>
                <a:srgbClr val="C00000"/>
              </a:solidFill>
            </a:endParaRPr>
          </a:p>
        </p:txBody>
      </p:sp>
      <p:sp>
        <p:nvSpPr>
          <p:cNvPr id="3" name="Text Placeholder 2">
            <a:extLst>
              <a:ext uri="{FF2B5EF4-FFF2-40B4-BE49-F238E27FC236}">
                <a16:creationId xmlns:a16="http://schemas.microsoft.com/office/drawing/2014/main" id="{08AEFCAC-F45A-4FB3-BC74-DFD69002F137}"/>
              </a:ext>
            </a:extLst>
          </p:cNvPr>
          <p:cNvSpPr>
            <a:spLocks noGrp="1"/>
          </p:cNvSpPr>
          <p:nvPr>
            <p:ph type="body" idx="1"/>
          </p:nvPr>
        </p:nvSpPr>
        <p:spPr/>
        <p:txBody>
          <a:bodyPr/>
          <a:lstStyle/>
          <a:p>
            <a:r>
              <a:rPr lang="en-GB" dirty="0">
                <a:solidFill>
                  <a:schemeClr val="tx2"/>
                </a:solidFill>
                <a:latin typeface="Calibri" panose="020F0502020204030204" pitchFamily="34" charset="0"/>
                <a:cs typeface="Calibri" panose="020F0502020204030204" pitchFamily="34" charset="0"/>
              </a:rPr>
              <a:t>China	</a:t>
            </a:r>
            <a:endParaRPr lang="en-GB" dirty="0"/>
          </a:p>
        </p:txBody>
      </p:sp>
      <p:sp>
        <p:nvSpPr>
          <p:cNvPr id="7" name="Content Placeholder 6">
            <a:extLst>
              <a:ext uri="{FF2B5EF4-FFF2-40B4-BE49-F238E27FC236}">
                <a16:creationId xmlns:a16="http://schemas.microsoft.com/office/drawing/2014/main" id="{E35D06C3-399C-49E1-96FD-C590D7C02C95}"/>
              </a:ext>
            </a:extLst>
          </p:cNvPr>
          <p:cNvSpPr>
            <a:spLocks noGrp="1"/>
          </p:cNvSpPr>
          <p:nvPr>
            <p:ph sz="half" idx="2"/>
          </p:nvPr>
        </p:nvSpPr>
        <p:spPr/>
        <p:txBody>
          <a:bodyPr>
            <a:normAutofit fontScale="85000" lnSpcReduction="20000"/>
          </a:bodyPr>
          <a:lstStyle/>
          <a:p>
            <a:r>
              <a:rPr lang="en-GB" sz="2000" dirty="0">
                <a:solidFill>
                  <a:schemeClr val="tx2"/>
                </a:solidFill>
                <a:latin typeface="Calibri" panose="020F0502020204030204" pitchFamily="34" charset="0"/>
                <a:cs typeface="Calibri" panose="020F0502020204030204" pitchFamily="34" charset="0"/>
              </a:rPr>
              <a:t>Name </a:t>
            </a:r>
          </a:p>
          <a:p>
            <a:pPr marL="0" indent="0">
              <a:buNone/>
            </a:pPr>
            <a:r>
              <a:rPr lang="en-GB" sz="2000" dirty="0">
                <a:solidFill>
                  <a:schemeClr val="tx2"/>
                </a:solidFill>
                <a:latin typeface="Calibri" panose="020F0502020204030204" pitchFamily="34" charset="0"/>
                <a:cs typeface="Calibri" panose="020F0502020204030204" pitchFamily="34" charset="0"/>
              </a:rPr>
              <a:t>[email address][phone number] [WeChat ID]</a:t>
            </a:r>
          </a:p>
          <a:p>
            <a:r>
              <a:rPr lang="en-GB" sz="2000" dirty="0">
                <a:solidFill>
                  <a:schemeClr val="tx2"/>
                </a:solidFill>
                <a:latin typeface="Calibri" panose="020F0502020204030204" pitchFamily="34" charset="0"/>
                <a:cs typeface="Calibri" panose="020F0502020204030204" pitchFamily="34" charset="0"/>
              </a:rPr>
              <a:t>Personal Information</a:t>
            </a:r>
          </a:p>
          <a:p>
            <a:pPr lvl="1"/>
            <a:r>
              <a:rPr lang="en-GB" sz="1600" dirty="0">
                <a:solidFill>
                  <a:schemeClr val="tx2"/>
                </a:solidFill>
                <a:latin typeface="Calibri" panose="020F0502020204030204" pitchFamily="34" charset="0"/>
                <a:cs typeface="Calibri" panose="020F0502020204030204" pitchFamily="34" charset="0"/>
              </a:rPr>
              <a:t>Gender</a:t>
            </a:r>
          </a:p>
          <a:p>
            <a:pPr lvl="1"/>
            <a:r>
              <a:rPr lang="en-GB" sz="1600" dirty="0">
                <a:solidFill>
                  <a:schemeClr val="tx2"/>
                </a:solidFill>
                <a:latin typeface="Calibri" panose="020F0502020204030204" pitchFamily="34" charset="0"/>
                <a:cs typeface="Calibri" panose="020F0502020204030204" pitchFamily="34" charset="0"/>
              </a:rPr>
              <a:t>Date of Birth</a:t>
            </a:r>
          </a:p>
          <a:p>
            <a:pPr lvl="1"/>
            <a:r>
              <a:rPr lang="en-GB" sz="1600" dirty="0">
                <a:solidFill>
                  <a:schemeClr val="tx2"/>
                </a:solidFill>
                <a:latin typeface="Calibri" panose="020F0502020204030204" pitchFamily="34" charset="0"/>
                <a:cs typeface="Calibri" panose="020F0502020204030204" pitchFamily="34" charset="0"/>
              </a:rPr>
              <a:t>Nationality</a:t>
            </a:r>
          </a:p>
          <a:p>
            <a:r>
              <a:rPr lang="en-GB" sz="2000" dirty="0">
                <a:solidFill>
                  <a:schemeClr val="tx2"/>
                </a:solidFill>
                <a:latin typeface="Calibri" panose="020F0502020204030204" pitchFamily="34" charset="0"/>
                <a:cs typeface="Calibri" panose="020F0502020204030204" pitchFamily="34" charset="0"/>
              </a:rPr>
              <a:t>Personal statement</a:t>
            </a:r>
          </a:p>
          <a:p>
            <a:pPr marL="0" indent="0">
              <a:buNone/>
            </a:pPr>
            <a:r>
              <a:rPr lang="en-GB" sz="2000" dirty="0">
                <a:solidFill>
                  <a:schemeClr val="tx2"/>
                </a:solidFill>
                <a:latin typeface="Calibri" panose="020F0502020204030204" pitchFamily="34" charset="0"/>
                <a:cs typeface="Calibri" panose="020F0502020204030204" pitchFamily="34" charset="0"/>
              </a:rPr>
              <a:t>Brief summary of your research interests which is tailored to the job you are applying for</a:t>
            </a:r>
          </a:p>
          <a:p>
            <a:r>
              <a:rPr lang="en-GB" sz="2000" dirty="0">
                <a:solidFill>
                  <a:schemeClr val="tx2"/>
                </a:solidFill>
                <a:latin typeface="Calibri" panose="020F0502020204030204" pitchFamily="34" charset="0"/>
                <a:cs typeface="Calibri" panose="020F0502020204030204" pitchFamily="34" charset="0"/>
              </a:rPr>
              <a:t>Education</a:t>
            </a:r>
          </a:p>
          <a:p>
            <a:pPr lvl="1"/>
            <a:r>
              <a:rPr lang="en-GB" sz="1600" dirty="0">
                <a:solidFill>
                  <a:schemeClr val="tx2"/>
                </a:solidFill>
                <a:latin typeface="Calibri" panose="020F0502020204030204" pitchFamily="34" charset="0"/>
                <a:cs typeface="Calibri" panose="020F0502020204030204" pitchFamily="34" charset="0"/>
              </a:rPr>
              <a:t>PhD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MSc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BSc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School results [field of study] [school][completion date] [result]</a:t>
            </a:r>
            <a:endParaRPr lang="en-GB" sz="1600" dirty="0"/>
          </a:p>
          <a:p>
            <a:endParaRPr lang="en-GB" dirty="0"/>
          </a:p>
        </p:txBody>
      </p:sp>
      <p:sp>
        <p:nvSpPr>
          <p:cNvPr id="8" name="Text Placeholder 7">
            <a:extLst>
              <a:ext uri="{FF2B5EF4-FFF2-40B4-BE49-F238E27FC236}">
                <a16:creationId xmlns:a16="http://schemas.microsoft.com/office/drawing/2014/main" id="{1BCB0477-B945-42D9-AB4B-5BDB71D8A4D8}"/>
              </a:ext>
            </a:extLst>
          </p:cNvPr>
          <p:cNvSpPr>
            <a:spLocks noGrp="1"/>
          </p:cNvSpPr>
          <p:nvPr>
            <p:ph type="body" sz="quarter" idx="3"/>
          </p:nvPr>
        </p:nvSpPr>
        <p:spPr/>
        <p:txBody>
          <a:bodyPr/>
          <a:lstStyle/>
          <a:p>
            <a:r>
              <a:rPr lang="en-GB" dirty="0">
                <a:solidFill>
                  <a:schemeClr val="tx2"/>
                </a:solidFill>
                <a:latin typeface="Calibri" panose="020F0502020204030204" pitchFamily="34" charset="0"/>
                <a:cs typeface="Calibri" panose="020F0502020204030204" pitchFamily="34" charset="0"/>
              </a:rPr>
              <a:t>Ireland</a:t>
            </a:r>
            <a:endParaRPr lang="en-GB" dirty="0"/>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p:txBody>
          <a:bodyPr>
            <a:normAutofit fontScale="85000" lnSpcReduction="20000"/>
          </a:bodyPr>
          <a:lstStyle/>
          <a:p>
            <a:r>
              <a:rPr lang="en-GB" sz="2000" dirty="0">
                <a:solidFill>
                  <a:schemeClr val="tx2"/>
                </a:solidFill>
                <a:latin typeface="Calibri" panose="020F0502020204030204" pitchFamily="34" charset="0"/>
                <a:cs typeface="Calibri" panose="020F0502020204030204" pitchFamily="34" charset="0"/>
              </a:rPr>
              <a:t>Name </a:t>
            </a:r>
          </a:p>
          <a:p>
            <a:pPr marL="0" indent="0">
              <a:buNone/>
            </a:pPr>
            <a:r>
              <a:rPr lang="en-GB" sz="2000" dirty="0">
                <a:solidFill>
                  <a:schemeClr val="tx2"/>
                </a:solidFill>
                <a:latin typeface="Calibri" panose="020F0502020204030204" pitchFamily="34" charset="0"/>
                <a:cs typeface="Calibri" panose="020F0502020204030204" pitchFamily="34" charset="0"/>
              </a:rPr>
              <a:t>[email address][phone number] [</a:t>
            </a:r>
            <a:r>
              <a:rPr lang="en-GB" sz="2000" dirty="0" err="1">
                <a:solidFill>
                  <a:schemeClr val="tx2"/>
                </a:solidFill>
                <a:latin typeface="Calibri" panose="020F0502020204030204" pitchFamily="34" charset="0"/>
                <a:cs typeface="Calibri" panose="020F0502020204030204" pitchFamily="34" charset="0"/>
              </a:rPr>
              <a:t>linkedin</a:t>
            </a:r>
            <a:r>
              <a:rPr lang="en-GB" sz="2000" dirty="0">
                <a:solidFill>
                  <a:schemeClr val="tx2"/>
                </a:solidFill>
                <a:latin typeface="Calibri" panose="020F0502020204030204" pitchFamily="34" charset="0"/>
                <a:cs typeface="Calibri" panose="020F0502020204030204" pitchFamily="34" charset="0"/>
              </a:rPr>
              <a:t> profile]</a:t>
            </a:r>
          </a:p>
          <a:p>
            <a:pPr marL="0" indent="0">
              <a:buNone/>
            </a:pPr>
            <a:endParaRPr lang="en-GB" sz="2000" dirty="0">
              <a:solidFill>
                <a:schemeClr val="tx2"/>
              </a:solidFill>
              <a:latin typeface="Calibri" panose="020F0502020204030204" pitchFamily="34" charset="0"/>
              <a:cs typeface="Calibri" panose="020F0502020204030204" pitchFamily="34" charset="0"/>
            </a:endParaRPr>
          </a:p>
          <a:p>
            <a:pPr marL="0" indent="0">
              <a:buNone/>
            </a:pPr>
            <a:endParaRPr lang="en-GB" sz="2000" dirty="0">
              <a:solidFill>
                <a:schemeClr val="tx2"/>
              </a:solidFill>
              <a:latin typeface="Calibri" panose="020F0502020204030204" pitchFamily="34" charset="0"/>
              <a:cs typeface="Calibri" panose="020F0502020204030204" pitchFamily="34" charset="0"/>
            </a:endParaRPr>
          </a:p>
          <a:p>
            <a:pPr marL="0" indent="0">
              <a:buNone/>
            </a:pPr>
            <a:endParaRPr lang="en-GB" sz="2000" dirty="0">
              <a:solidFill>
                <a:schemeClr val="tx2"/>
              </a:solidFill>
              <a:latin typeface="Calibri" panose="020F0502020204030204" pitchFamily="34" charset="0"/>
              <a:cs typeface="Calibri" panose="020F0502020204030204" pitchFamily="34" charset="0"/>
            </a:endParaRPr>
          </a:p>
          <a:p>
            <a:r>
              <a:rPr lang="en-GB" sz="2000" dirty="0">
                <a:solidFill>
                  <a:schemeClr val="tx2"/>
                </a:solidFill>
                <a:latin typeface="Calibri" panose="020F0502020204030204" pitchFamily="34" charset="0"/>
                <a:cs typeface="Calibri" panose="020F0502020204030204" pitchFamily="34" charset="0"/>
              </a:rPr>
              <a:t>Personal statement</a:t>
            </a:r>
          </a:p>
          <a:p>
            <a:pPr marL="0" indent="0">
              <a:buNone/>
            </a:pPr>
            <a:r>
              <a:rPr lang="en-GB" sz="2000" dirty="0">
                <a:solidFill>
                  <a:schemeClr val="tx2"/>
                </a:solidFill>
                <a:latin typeface="Calibri" panose="020F0502020204030204" pitchFamily="34" charset="0"/>
                <a:cs typeface="Calibri" panose="020F0502020204030204" pitchFamily="34" charset="0"/>
              </a:rPr>
              <a:t>Brief summary of your research interests which is tailored to the job you are applying for</a:t>
            </a:r>
          </a:p>
          <a:p>
            <a:r>
              <a:rPr lang="en-GB" sz="2000" dirty="0">
                <a:solidFill>
                  <a:schemeClr val="tx2"/>
                </a:solidFill>
                <a:latin typeface="Calibri" panose="020F0502020204030204" pitchFamily="34" charset="0"/>
                <a:cs typeface="Calibri" panose="020F0502020204030204" pitchFamily="34" charset="0"/>
              </a:rPr>
              <a:t>Education</a:t>
            </a:r>
          </a:p>
          <a:p>
            <a:pPr lvl="1"/>
            <a:r>
              <a:rPr lang="en-GB" sz="1600" dirty="0">
                <a:solidFill>
                  <a:schemeClr val="tx2"/>
                </a:solidFill>
                <a:latin typeface="Calibri" panose="020F0502020204030204" pitchFamily="34" charset="0"/>
                <a:cs typeface="Calibri" panose="020F0502020204030204" pitchFamily="34" charset="0"/>
              </a:rPr>
              <a:t>PhD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MSc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BSc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School results [field of study] [school][completion date] [result]</a:t>
            </a:r>
            <a:endParaRPr lang="en-GB" sz="1600" dirty="0"/>
          </a:p>
        </p:txBody>
      </p:sp>
      <p:sp>
        <p:nvSpPr>
          <p:cNvPr id="10" name="Rectangle 9">
            <a:extLst>
              <a:ext uri="{FF2B5EF4-FFF2-40B4-BE49-F238E27FC236}">
                <a16:creationId xmlns:a16="http://schemas.microsoft.com/office/drawing/2014/main" id="{5F5F5FF3-55F8-40AD-9079-BE490608CFC3}"/>
              </a:ext>
            </a:extLst>
          </p:cNvPr>
          <p:cNvSpPr/>
          <p:nvPr/>
        </p:nvSpPr>
        <p:spPr>
          <a:xfrm>
            <a:off x="540689" y="3037398"/>
            <a:ext cx="5157787" cy="10495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3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a:solidFill>
                  <a:srgbClr val="C00000"/>
                </a:solidFill>
              </a:rPr>
              <a:t>What do employers want to see?</a:t>
            </a:r>
            <a:endParaRPr lang="en-US" altLang="zh-CN" sz="2800" b="1" dirty="0">
              <a:solidFill>
                <a:srgbClr val="C00000"/>
              </a:solidFill>
            </a:endParaRPr>
          </a:p>
        </p:txBody>
      </p:sp>
      <p:pic>
        <p:nvPicPr>
          <p:cNvPr id="11" name="Picture 10">
            <a:extLst>
              <a:ext uri="{FF2B5EF4-FFF2-40B4-BE49-F238E27FC236}">
                <a16:creationId xmlns:a16="http://schemas.microsoft.com/office/drawing/2014/main" id="{F64CE2FE-E9F9-45B1-A803-DA22A4B575A4}"/>
              </a:ext>
            </a:extLst>
          </p:cNvPr>
          <p:cNvPicPr>
            <a:picLocks noChangeAspect="1"/>
          </p:cNvPicPr>
          <p:nvPr/>
        </p:nvPicPr>
        <p:blipFill>
          <a:blip r:embed="rId4"/>
          <a:stretch>
            <a:fillRect/>
          </a:stretch>
        </p:blipFill>
        <p:spPr>
          <a:xfrm>
            <a:off x="2445173" y="1457100"/>
            <a:ext cx="7062868" cy="4612616"/>
          </a:xfrm>
          <a:prstGeom prst="rect">
            <a:avLst/>
          </a:prstGeom>
        </p:spPr>
      </p:pic>
    </p:spTree>
    <p:extLst>
      <p:ext uri="{BB962C8B-B14F-4D97-AF65-F5344CB8AC3E}">
        <p14:creationId xmlns:p14="http://schemas.microsoft.com/office/powerpoint/2010/main" val="269970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3715446" y="2979710"/>
            <a:ext cx="8134919" cy="523220"/>
          </a:xfrm>
          <a:prstGeom prst="rect">
            <a:avLst/>
          </a:prstGeom>
          <a:noFill/>
        </p:spPr>
        <p:txBody>
          <a:bodyPr wrap="square" rtlCol="0">
            <a:spAutoFit/>
          </a:bodyPr>
          <a:lstStyle/>
          <a:p>
            <a:r>
              <a:rPr lang="en-GB" altLang="zh-CN" sz="2800" b="1" dirty="0">
                <a:solidFill>
                  <a:srgbClr val="C00000"/>
                </a:solidFill>
              </a:rPr>
              <a:t>Can you write your C.V?</a:t>
            </a:r>
            <a:endParaRPr lang="en-US" altLang="zh-CN" sz="2800" b="1" dirty="0">
              <a:solidFill>
                <a:srgbClr val="C00000"/>
              </a:solidFill>
            </a:endParaRPr>
          </a:p>
        </p:txBody>
      </p:sp>
    </p:spTree>
    <p:extLst>
      <p:ext uri="{BB962C8B-B14F-4D97-AF65-F5344CB8AC3E}">
        <p14:creationId xmlns:p14="http://schemas.microsoft.com/office/powerpoint/2010/main" val="279527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err="1">
                <a:solidFill>
                  <a:srgbClr val="C00000"/>
                </a:solidFill>
              </a:rPr>
              <a:t>Linkedin</a:t>
            </a:r>
            <a:r>
              <a:rPr lang="en-GB" altLang="zh-CN" sz="2800" b="1" dirty="0">
                <a:solidFill>
                  <a:srgbClr val="C00000"/>
                </a:solidFill>
              </a:rPr>
              <a:t> Profiles</a:t>
            </a:r>
            <a:endParaRPr lang="en-US" altLang="zh-CN" sz="2800" b="1" dirty="0">
              <a:solidFill>
                <a:srgbClr val="C00000"/>
              </a:solidFill>
            </a:endParaRPr>
          </a:p>
        </p:txBody>
      </p:sp>
      <p:sp>
        <p:nvSpPr>
          <p:cNvPr id="5" name="object 3">
            <a:extLst>
              <a:ext uri="{FF2B5EF4-FFF2-40B4-BE49-F238E27FC236}">
                <a16:creationId xmlns:a16="http://schemas.microsoft.com/office/drawing/2014/main" id="{903D81B4-9FCA-4BA2-B899-041EFE9E5270}"/>
              </a:ext>
            </a:extLst>
          </p:cNvPr>
          <p:cNvSpPr txBox="1">
            <a:spLocks/>
          </p:cNvSpPr>
          <p:nvPr/>
        </p:nvSpPr>
        <p:spPr>
          <a:xfrm>
            <a:off x="499689" y="2049699"/>
            <a:ext cx="11017693" cy="2203510"/>
          </a:xfrm>
          <a:prstGeom prst="rect">
            <a:avLst/>
          </a:prstGeom>
        </p:spPr>
        <p:txBody>
          <a:bodyPr vert="horz" wrap="square" lIns="0" tIns="16912" rIns="0" bIns="0" rtlCol="0" anchor="ctr">
            <a:spAutoFit/>
          </a:bodyPr>
          <a:lstStyle>
            <a:lvl1pPr algn="l" defTabSz="914400" rtl="0" eaLnBrk="1" latinLnBrk="0" hangingPunct="1">
              <a:lnSpc>
                <a:spcPct val="90000"/>
              </a:lnSpc>
              <a:spcBef>
                <a:spcPct val="0"/>
              </a:spcBef>
              <a:buNone/>
              <a:defRPr sz="3995" b="0" i="0" kern="1200">
                <a:solidFill>
                  <a:srgbClr val="DF1834"/>
                </a:solidFill>
                <a:latin typeface="Arial"/>
                <a:ea typeface="+mj-ea"/>
                <a:cs typeface="Arial"/>
              </a:defRPr>
            </a:lvl1pPr>
          </a:lstStyle>
          <a:p>
            <a:pPr>
              <a:lnSpc>
                <a:spcPct val="120000"/>
              </a:lnSpc>
              <a:tabLst>
                <a:tab pos="9245600" algn="l"/>
              </a:tabLst>
              <a:defRPr/>
            </a:pPr>
            <a:r>
              <a:rPr lang="en-GB" sz="2400" dirty="0">
                <a:solidFill>
                  <a:schemeClr val="tx2"/>
                </a:solidFill>
                <a:latin typeface="Calibri" panose="020F0502020204030204" pitchFamily="34" charset="0"/>
                <a:cs typeface="Calibri" panose="020F0502020204030204" pitchFamily="34" charset="0"/>
              </a:rPr>
              <a:t>Once your C.V. is complete you can copy this information across to your </a:t>
            </a:r>
            <a:r>
              <a:rPr lang="en-GB" sz="2400" dirty="0" err="1">
                <a:solidFill>
                  <a:schemeClr val="tx2"/>
                </a:solidFill>
                <a:latin typeface="Calibri" panose="020F0502020204030204" pitchFamily="34" charset="0"/>
                <a:cs typeface="Calibri" panose="020F0502020204030204" pitchFamily="34" charset="0"/>
              </a:rPr>
              <a:t>linkedin</a:t>
            </a:r>
            <a:r>
              <a:rPr lang="en-GB" sz="2400" dirty="0">
                <a:solidFill>
                  <a:schemeClr val="tx2"/>
                </a:solidFill>
                <a:latin typeface="Calibri" panose="020F0502020204030204" pitchFamily="34" charset="0"/>
                <a:cs typeface="Calibri" panose="020F0502020204030204" pitchFamily="34" charset="0"/>
              </a:rPr>
              <a:t> profile</a:t>
            </a:r>
          </a:p>
          <a:p>
            <a:pPr>
              <a:lnSpc>
                <a:spcPct val="120000"/>
              </a:lnSpc>
              <a:tabLst>
                <a:tab pos="9245600" algn="l"/>
              </a:tabLst>
              <a:defRPr/>
            </a:pPr>
            <a:r>
              <a:rPr lang="en-GB" sz="2400" dirty="0">
                <a:solidFill>
                  <a:schemeClr val="tx2"/>
                </a:solidFill>
                <a:latin typeface="Calibri" panose="020F0502020204030204" pitchFamily="34" charset="0"/>
                <a:cs typeface="Calibri" panose="020F0502020204030204" pitchFamily="34" charset="0"/>
                <a:hlinkClick r:id="rId4"/>
              </a:rPr>
              <a:t>https://www.linkedin.cn/incareer/home</a:t>
            </a:r>
            <a:endParaRPr lang="en-GB" sz="2400" dirty="0">
              <a:solidFill>
                <a:schemeClr val="tx2"/>
              </a:solidFill>
              <a:latin typeface="Calibri" panose="020F0502020204030204" pitchFamily="34" charset="0"/>
              <a:cs typeface="Calibri" panose="020F0502020204030204" pitchFamily="34" charset="0"/>
            </a:endParaRPr>
          </a:p>
          <a:p>
            <a:pPr>
              <a:lnSpc>
                <a:spcPct val="120000"/>
              </a:lnSpc>
              <a:tabLst>
                <a:tab pos="9245600" algn="l"/>
              </a:tabLst>
              <a:defRPr/>
            </a:pPr>
            <a:endParaRPr lang="en-GB" sz="2400" dirty="0">
              <a:solidFill>
                <a:schemeClr val="tx2"/>
              </a:solidFill>
              <a:latin typeface="Calibri" panose="020F0502020204030204" pitchFamily="34" charset="0"/>
              <a:cs typeface="Calibri" panose="020F0502020204030204" pitchFamily="34" charset="0"/>
            </a:endParaRPr>
          </a:p>
          <a:p>
            <a:pPr marL="342900" indent="-342900">
              <a:lnSpc>
                <a:spcPct val="120000"/>
              </a:lnSpc>
              <a:buFontTx/>
              <a:buChar char="-"/>
              <a:tabLst>
                <a:tab pos="9245600" algn="l"/>
              </a:tabLst>
              <a:defRPr/>
            </a:pPr>
            <a:r>
              <a:rPr lang="en-GB" sz="2400" dirty="0">
                <a:solidFill>
                  <a:schemeClr val="tx2"/>
                </a:solidFill>
                <a:latin typeface="Calibri" panose="020F0502020204030204" pitchFamily="34" charset="0"/>
                <a:cs typeface="Calibri" panose="020F0502020204030204" pitchFamily="34" charset="0"/>
              </a:rPr>
              <a:t>You may need a VPN to access this site.</a:t>
            </a:r>
          </a:p>
          <a:p>
            <a:pPr marL="342900" indent="-342900">
              <a:lnSpc>
                <a:spcPct val="120000"/>
              </a:lnSpc>
              <a:buFontTx/>
              <a:buChar char="-"/>
              <a:tabLst>
                <a:tab pos="9245600" algn="l"/>
              </a:tabLst>
              <a:defRPr/>
            </a:pPr>
            <a:endParaRPr lang="en-GB" sz="2400" dirty="0">
              <a:solidFill>
                <a:schemeClr val="tx2"/>
              </a:solidFill>
              <a:latin typeface="Calibri" panose="020F0502020204030204" pitchFamily="34" charset="0"/>
              <a:cs typeface="Calibri" panose="020F0502020204030204" pitchFamily="34" charset="0"/>
            </a:endParaRPr>
          </a:p>
        </p:txBody>
      </p:sp>
      <p:pic>
        <p:nvPicPr>
          <p:cNvPr id="7" name="Picture 2" descr="Image result for linkedin">
            <a:extLst>
              <a:ext uri="{FF2B5EF4-FFF2-40B4-BE49-F238E27FC236}">
                <a16:creationId xmlns:a16="http://schemas.microsoft.com/office/drawing/2014/main" id="{BF12E11A-320E-4E81-AA06-BA754B6D20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6360" y="4214920"/>
            <a:ext cx="3527107" cy="127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30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What is </a:t>
            </a:r>
            <a:r>
              <a:rPr lang="en-US" altLang="zh-CN" sz="2800" b="1" dirty="0" err="1">
                <a:solidFill>
                  <a:srgbClr val="C00000"/>
                </a:solidFill>
              </a:rPr>
              <a:t>Linkedin</a:t>
            </a:r>
            <a:r>
              <a:rPr lang="en-US" altLang="zh-CN" sz="2800" b="1" dirty="0">
                <a:solidFill>
                  <a:srgbClr val="C00000"/>
                </a:solidFill>
              </a:rPr>
              <a:t>?</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LinkedIn is a professional networking platform.</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It allows users to connect with colleagues, search for jobs, and share professional content.</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LinkedIn features include:</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Profile creation</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Networking</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Job searching</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Content sharing</a:t>
            </a:r>
          </a:p>
        </p:txBody>
      </p:sp>
      <p:pic>
        <p:nvPicPr>
          <p:cNvPr id="7" name="Picture 2" descr="Image result for linkedin">
            <a:extLst>
              <a:ext uri="{FF2B5EF4-FFF2-40B4-BE49-F238E27FC236}">
                <a16:creationId xmlns:a16="http://schemas.microsoft.com/office/drawing/2014/main" id="{4A35D636-FF75-495A-98B7-918F2F6CB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460" y="2843320"/>
            <a:ext cx="3527107" cy="127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51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What is </a:t>
            </a:r>
            <a:r>
              <a:rPr lang="en-US" altLang="zh-CN" sz="2800" b="1" dirty="0" err="1">
                <a:solidFill>
                  <a:srgbClr val="C00000"/>
                </a:solidFill>
              </a:rPr>
              <a:t>Linkedin</a:t>
            </a:r>
            <a:r>
              <a:rPr lang="en-US" altLang="zh-CN" sz="2800" b="1" dirty="0">
                <a:solidFill>
                  <a:srgbClr val="C00000"/>
                </a:solidFill>
              </a:rPr>
              <a:t>?</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A strong online persona helps in:</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Establishing credibility</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Networking with professionals</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Enhancing career opportunities</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Showcasing skills and achievements</a:t>
            </a:r>
          </a:p>
          <a:p>
            <a:pPr marL="457200" indent="-457200">
              <a:lnSpc>
                <a:spcPct val="107000"/>
              </a:lnSpc>
              <a:spcAft>
                <a:spcPts val="600"/>
              </a:spcAft>
              <a:buFontTx/>
              <a:buChar char="-"/>
            </a:pPr>
            <a:endParaRPr lang="en-GB" sz="2800" kern="100" dirty="0">
              <a:solidFill>
                <a:srgbClr val="44546A"/>
              </a:solidFill>
              <a:ea typeface="等线" panose="02010600030101010101" pitchFamily="2" charset="-122"/>
              <a:cs typeface="Times New Roman" panose="02020603050405020304" pitchFamily="18" charset="0"/>
            </a:endParaRP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Tips for building a strong online persona:</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Keep your profile updated</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Share relevant content</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Engage with your network</a:t>
            </a:r>
          </a:p>
        </p:txBody>
      </p:sp>
      <p:pic>
        <p:nvPicPr>
          <p:cNvPr id="5" name="Picture 2" descr="Image result for linkedin">
            <a:extLst>
              <a:ext uri="{FF2B5EF4-FFF2-40B4-BE49-F238E27FC236}">
                <a16:creationId xmlns:a16="http://schemas.microsoft.com/office/drawing/2014/main" id="{7E4605E7-EBAC-40A6-8A46-AC6C40B77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460" y="2843320"/>
            <a:ext cx="3527107" cy="127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00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What is </a:t>
            </a:r>
            <a:r>
              <a:rPr lang="en-US" altLang="zh-CN" sz="2800" b="1" dirty="0" err="1">
                <a:solidFill>
                  <a:srgbClr val="C00000"/>
                </a:solidFill>
              </a:rPr>
              <a:t>Linkedin</a:t>
            </a:r>
            <a:r>
              <a:rPr lang="en-US" altLang="zh-CN" sz="2800" b="1" dirty="0">
                <a:solidFill>
                  <a:srgbClr val="C00000"/>
                </a:solidFill>
              </a:rPr>
              <a:t>?</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Privacy and professionalism are crucial in the digital age.</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Key points to consider:</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Protect your personal information</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Be mindful of what you share online</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Maintain a professional tone in communications</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 Understand privacy settings on platforms like LinkedIn</a:t>
            </a:r>
          </a:p>
        </p:txBody>
      </p:sp>
      <p:pic>
        <p:nvPicPr>
          <p:cNvPr id="5" name="Picture 2" descr="Image result for linkedin">
            <a:extLst>
              <a:ext uri="{FF2B5EF4-FFF2-40B4-BE49-F238E27FC236}">
                <a16:creationId xmlns:a16="http://schemas.microsoft.com/office/drawing/2014/main" id="{3D5D22D9-4567-493E-9E9B-8DC7530D6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823" y="2263082"/>
            <a:ext cx="3527107" cy="127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Cover letter</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When applying for jobs or placements, often you will be requested to complete a cover letter for the role. </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A cover letter should</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Grab the readers attention</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Be clear and concise</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Free from typos/grammatical errors</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Contain relevant information</a:t>
            </a:r>
          </a:p>
          <a:p>
            <a:pPr marL="457200" indent="-457200">
              <a:lnSpc>
                <a:spcPct val="107000"/>
              </a:lnSpc>
              <a:spcAft>
                <a:spcPts val="600"/>
              </a:spcAft>
              <a:buFontTx/>
              <a:buChar char="-"/>
            </a:pPr>
            <a:r>
              <a:rPr lang="en-GB" sz="2800" kern="100" dirty="0">
                <a:solidFill>
                  <a:srgbClr val="44546A"/>
                </a:solidFill>
                <a:ea typeface="等线" panose="02010600030101010101" pitchFamily="2" charset="-122"/>
                <a:cs typeface="Times New Roman" panose="02020603050405020304" pitchFamily="18" charset="0"/>
              </a:rPr>
              <a:t>Be targeted</a:t>
            </a:r>
          </a:p>
        </p:txBody>
      </p:sp>
    </p:spTree>
    <p:extLst>
      <p:ext uri="{BB962C8B-B14F-4D97-AF65-F5344CB8AC3E}">
        <p14:creationId xmlns:p14="http://schemas.microsoft.com/office/powerpoint/2010/main" val="405715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Cover letter</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Introduction</a:t>
            </a:r>
            <a:r>
              <a:rPr lang="en-GB" sz="2000" kern="100" dirty="0">
                <a:solidFill>
                  <a:srgbClr val="44546A"/>
                </a:solidFill>
                <a:ea typeface="等线" panose="02010600030101010101" pitchFamily="2" charset="-122"/>
                <a:cs typeface="Times New Roman" panose="02020603050405020304" pitchFamily="18" charset="0"/>
              </a:rPr>
              <a:t>: Dear panel members</a:t>
            </a:r>
          </a:p>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What can you offer: </a:t>
            </a:r>
            <a:r>
              <a:rPr lang="en-GB" sz="2000" kern="100" dirty="0">
                <a:solidFill>
                  <a:srgbClr val="44546A"/>
                </a:solidFill>
                <a:ea typeface="等线" panose="02010600030101010101" pitchFamily="2" charset="-122"/>
                <a:cs typeface="Times New Roman" panose="02020603050405020304" pitchFamily="18" charset="0"/>
              </a:rPr>
              <a:t>I wish to apply for the position of the student placement as I have the key skills required for an ATT scientist and would like to gain industrial experience</a:t>
            </a:r>
          </a:p>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Why do you want to work with the company: </a:t>
            </a:r>
            <a:r>
              <a:rPr lang="en-GB" sz="2000" kern="100" dirty="0">
                <a:solidFill>
                  <a:srgbClr val="44546A"/>
                </a:solidFill>
                <a:ea typeface="等线" panose="02010600030101010101" pitchFamily="2" charset="-122"/>
                <a:cs typeface="Times New Roman" panose="02020603050405020304" pitchFamily="18" charset="0"/>
              </a:rPr>
              <a:t>I would like to work with Pfizer as I believe this company is….</a:t>
            </a:r>
          </a:p>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Why this role: </a:t>
            </a:r>
            <a:r>
              <a:rPr lang="en-GB" sz="2000" kern="100" dirty="0">
                <a:solidFill>
                  <a:srgbClr val="44546A"/>
                </a:solidFill>
                <a:ea typeface="等线" panose="02010600030101010101" pitchFamily="2" charset="-122"/>
                <a:cs typeface="Times New Roman" panose="02020603050405020304" pitchFamily="18" charset="0"/>
              </a:rPr>
              <a:t>This</a:t>
            </a:r>
            <a:r>
              <a:rPr lang="en-GB" sz="2000" b="1" kern="100" dirty="0">
                <a:solidFill>
                  <a:srgbClr val="44546A"/>
                </a:solidFill>
                <a:ea typeface="等线" panose="02010600030101010101" pitchFamily="2" charset="-122"/>
                <a:cs typeface="Times New Roman" panose="02020603050405020304" pitchFamily="18" charset="0"/>
              </a:rPr>
              <a:t> </a:t>
            </a:r>
            <a:r>
              <a:rPr lang="en-GB" sz="2000" kern="100" dirty="0">
                <a:solidFill>
                  <a:srgbClr val="44546A"/>
                </a:solidFill>
                <a:ea typeface="等线" panose="02010600030101010101" pitchFamily="2" charset="-122"/>
                <a:cs typeface="Times New Roman" panose="02020603050405020304" pitchFamily="18" charset="0"/>
              </a:rPr>
              <a:t>role interests be because….</a:t>
            </a:r>
          </a:p>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Other information that will support you in the role: </a:t>
            </a:r>
            <a:r>
              <a:rPr lang="en-GB" sz="2000" kern="100" dirty="0">
                <a:solidFill>
                  <a:srgbClr val="44546A"/>
                </a:solidFill>
                <a:ea typeface="等线" panose="02010600030101010101" pitchFamily="2" charset="-122"/>
                <a:cs typeface="Times New Roman" panose="02020603050405020304" pitchFamily="18" charset="0"/>
              </a:rPr>
              <a:t>I have necessary skills to undergo a student placement. For example, during my time as an ATT student, I carried out synthetic chemistry labs which I reported on. This would support reporting of data during the placement</a:t>
            </a:r>
          </a:p>
          <a:p>
            <a:pPr>
              <a:lnSpc>
                <a:spcPct val="107000"/>
              </a:lnSpc>
              <a:spcAft>
                <a:spcPts val="600"/>
              </a:spcAft>
            </a:pPr>
            <a:r>
              <a:rPr lang="en-GB" sz="2000" b="1" kern="100" dirty="0">
                <a:solidFill>
                  <a:srgbClr val="44546A"/>
                </a:solidFill>
                <a:ea typeface="等线" panose="02010600030101010101" pitchFamily="2" charset="-122"/>
                <a:cs typeface="Times New Roman" panose="02020603050405020304" pitchFamily="18" charset="0"/>
              </a:rPr>
              <a:t>Conclusion</a:t>
            </a:r>
            <a:r>
              <a:rPr lang="en-GB" sz="2000" kern="100" dirty="0">
                <a:solidFill>
                  <a:srgbClr val="44546A"/>
                </a:solidFill>
                <a:ea typeface="等线" panose="02010600030101010101" pitchFamily="2" charset="-122"/>
                <a:cs typeface="Times New Roman" panose="02020603050405020304" pitchFamily="18" charset="0"/>
              </a:rPr>
              <a:t>: Thank you for taking the time to review my application. I look forward to hearing from you in due time. Tao </a:t>
            </a:r>
            <a:r>
              <a:rPr lang="en-GB" sz="2000" kern="100" dirty="0" err="1">
                <a:solidFill>
                  <a:srgbClr val="44546A"/>
                </a:solidFill>
                <a:ea typeface="等线" panose="02010600030101010101" pitchFamily="2" charset="-122"/>
                <a:cs typeface="Times New Roman" panose="02020603050405020304" pitchFamily="18" charset="0"/>
              </a:rPr>
              <a:t>Diao</a:t>
            </a:r>
            <a:endParaRPr lang="en-GB" sz="2000" kern="100" dirty="0">
              <a:solidFill>
                <a:srgbClr val="44546A"/>
              </a:solidFill>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742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434312" y="618392"/>
            <a:ext cx="6979948" cy="523220"/>
          </a:xfrm>
          <a:prstGeom prst="rect">
            <a:avLst/>
          </a:prstGeom>
          <a:noFill/>
        </p:spPr>
        <p:txBody>
          <a:bodyPr wrap="square" rtlCol="0">
            <a:spAutoFit/>
          </a:bodyPr>
          <a:lstStyle/>
          <a:p>
            <a:r>
              <a:rPr lang="en-US" altLang="zh-CN" sz="2800" b="1" dirty="0">
                <a:solidFill>
                  <a:srgbClr val="C00000"/>
                </a:solidFill>
              </a:rPr>
              <a:t>Additional support</a:t>
            </a:r>
          </a:p>
        </p:txBody>
      </p:sp>
      <p:sp>
        <p:nvSpPr>
          <p:cNvPr id="9" name="矩形 4">
            <a:extLst>
              <a:ext uri="{FF2B5EF4-FFF2-40B4-BE49-F238E27FC236}">
                <a16:creationId xmlns:a16="http://schemas.microsoft.com/office/drawing/2014/main" id="{FFF3F38D-72FD-486F-96E0-EA3E10436EF1}"/>
              </a:ext>
            </a:extLst>
          </p:cNvPr>
          <p:cNvSpPr/>
          <p:nvPr/>
        </p:nvSpPr>
        <p:spPr>
          <a:xfrm>
            <a:off x="434311" y="1317458"/>
            <a:ext cx="9773557" cy="44502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Any of your teachers will be more than happy to support you in your C.V. and cover letter writing. </a:t>
            </a:r>
          </a:p>
          <a:p>
            <a:pPr>
              <a:lnSpc>
                <a:spcPct val="107000"/>
              </a:lnSpc>
              <a:spcAft>
                <a:spcPts val="600"/>
              </a:spcAft>
            </a:pPr>
            <a:r>
              <a:rPr lang="en-GB" sz="2800" kern="100" dirty="0">
                <a:solidFill>
                  <a:srgbClr val="44546A"/>
                </a:solidFill>
                <a:ea typeface="等线" panose="02010600030101010101" pitchFamily="2" charset="-122"/>
                <a:cs typeface="Times New Roman" panose="02020603050405020304" pitchFamily="18" charset="0"/>
              </a:rPr>
              <a:t>They will also support you in availing of opportunities that may help to develop your experience. </a:t>
            </a:r>
          </a:p>
          <a:p>
            <a:pPr>
              <a:lnSpc>
                <a:spcPct val="107000"/>
              </a:lnSpc>
              <a:spcAft>
                <a:spcPts val="600"/>
              </a:spcAft>
            </a:pPr>
            <a:endParaRPr lang="en-GB" sz="2000" kern="100" dirty="0">
              <a:solidFill>
                <a:srgbClr val="44546A"/>
              </a:solidFill>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4596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a:solidFill>
                  <a:srgbClr val="C00000"/>
                </a:solidFill>
              </a:rPr>
              <a:t>Let us begin writing our C.V.</a:t>
            </a:r>
            <a:endParaRPr lang="en-US" altLang="zh-CN" sz="2800" b="1" dirty="0">
              <a:solidFill>
                <a:srgbClr val="C00000"/>
              </a:solidFill>
            </a:endParaRPr>
          </a:p>
        </p:txBody>
      </p:sp>
      <p:sp>
        <p:nvSpPr>
          <p:cNvPr id="3" name="Text Placeholder 2">
            <a:extLst>
              <a:ext uri="{FF2B5EF4-FFF2-40B4-BE49-F238E27FC236}">
                <a16:creationId xmlns:a16="http://schemas.microsoft.com/office/drawing/2014/main" id="{08AEFCAC-F45A-4FB3-BC74-DFD69002F137}"/>
              </a:ext>
            </a:extLst>
          </p:cNvPr>
          <p:cNvSpPr>
            <a:spLocks noGrp="1"/>
          </p:cNvSpPr>
          <p:nvPr>
            <p:ph type="body" idx="1"/>
          </p:nvPr>
        </p:nvSpPr>
        <p:spPr/>
        <p:txBody>
          <a:bodyPr/>
          <a:lstStyle/>
          <a:p>
            <a:r>
              <a:rPr lang="en-GB" dirty="0">
                <a:solidFill>
                  <a:schemeClr val="tx2"/>
                </a:solidFill>
                <a:latin typeface="Calibri" panose="020F0502020204030204" pitchFamily="34" charset="0"/>
                <a:cs typeface="Calibri" panose="020F0502020204030204" pitchFamily="34" charset="0"/>
              </a:rPr>
              <a:t>China	</a:t>
            </a:r>
            <a:endParaRPr lang="en-GB" dirty="0"/>
          </a:p>
        </p:txBody>
      </p:sp>
      <p:sp>
        <p:nvSpPr>
          <p:cNvPr id="8" name="Text Placeholder 7">
            <a:extLst>
              <a:ext uri="{FF2B5EF4-FFF2-40B4-BE49-F238E27FC236}">
                <a16:creationId xmlns:a16="http://schemas.microsoft.com/office/drawing/2014/main" id="{1BCB0477-B945-42D9-AB4B-5BDB71D8A4D8}"/>
              </a:ext>
            </a:extLst>
          </p:cNvPr>
          <p:cNvSpPr>
            <a:spLocks noGrp="1"/>
          </p:cNvSpPr>
          <p:nvPr>
            <p:ph type="body" sz="quarter" idx="3"/>
          </p:nvPr>
        </p:nvSpPr>
        <p:spPr/>
        <p:txBody>
          <a:bodyPr/>
          <a:lstStyle/>
          <a:p>
            <a:r>
              <a:rPr lang="en-GB" dirty="0">
                <a:solidFill>
                  <a:schemeClr val="tx2"/>
                </a:solidFill>
                <a:latin typeface="Calibri" panose="020F0502020204030204" pitchFamily="34" charset="0"/>
                <a:cs typeface="Calibri" panose="020F0502020204030204" pitchFamily="34" charset="0"/>
              </a:rPr>
              <a:t>Ireland</a:t>
            </a:r>
            <a:endParaRPr lang="en-GB" dirty="0"/>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a:xfrm>
            <a:off x="836612" y="2505075"/>
            <a:ext cx="10518776" cy="3684588"/>
          </a:xfrm>
        </p:spPr>
        <p:txBody>
          <a:bodyPr>
            <a:normAutofit fontScale="85000" lnSpcReduction="20000"/>
          </a:bodyPr>
          <a:lstStyle/>
          <a:p>
            <a:r>
              <a:rPr lang="en-GB" sz="2000" dirty="0">
                <a:solidFill>
                  <a:schemeClr val="tx2"/>
                </a:solidFill>
                <a:latin typeface="Calibri" panose="020F0502020204030204" pitchFamily="34" charset="0"/>
                <a:cs typeface="Calibri" panose="020F0502020204030204" pitchFamily="34" charset="0"/>
              </a:rPr>
              <a:t>Research Experience</a:t>
            </a:r>
          </a:p>
          <a:p>
            <a:pPr lvl="1"/>
            <a:r>
              <a:rPr lang="en-GB" sz="1600" dirty="0">
                <a:solidFill>
                  <a:schemeClr val="tx2"/>
                </a:solidFill>
                <a:latin typeface="Calibri" panose="020F0502020204030204" pitchFamily="34" charset="0"/>
                <a:cs typeface="Calibri" panose="020F0502020204030204" pitchFamily="34" charset="0"/>
              </a:rPr>
              <a:t>Postdoctoral researcher [institution][Year present][Description of the research focus]</a:t>
            </a:r>
          </a:p>
          <a:p>
            <a:pPr lvl="1"/>
            <a:r>
              <a:rPr lang="en-GB" sz="1600" dirty="0">
                <a:solidFill>
                  <a:schemeClr val="tx2"/>
                </a:solidFill>
                <a:latin typeface="Calibri" panose="020F0502020204030204" pitchFamily="34" charset="0"/>
                <a:cs typeface="Calibri" panose="020F0502020204030204" pitchFamily="34" charset="0"/>
              </a:rPr>
              <a:t>Research Assistant[institution][Year present][Description of the research focus]</a:t>
            </a:r>
          </a:p>
          <a:p>
            <a:pPr lvl="1"/>
            <a:endParaRPr lang="en-GB" sz="1600" dirty="0">
              <a:solidFill>
                <a:schemeClr val="tx2"/>
              </a:solidFill>
              <a:latin typeface="Calibri" panose="020F0502020204030204" pitchFamily="34" charset="0"/>
              <a:cs typeface="Calibri" panose="020F0502020204030204" pitchFamily="34" charset="0"/>
            </a:endParaRPr>
          </a:p>
          <a:p>
            <a:r>
              <a:rPr lang="en-GB" sz="2000" dirty="0">
                <a:solidFill>
                  <a:schemeClr val="tx2"/>
                </a:solidFill>
                <a:latin typeface="Calibri" panose="020F0502020204030204" pitchFamily="34" charset="0"/>
                <a:cs typeface="Calibri" panose="020F0502020204030204" pitchFamily="34" charset="0"/>
              </a:rPr>
              <a:t>Publications</a:t>
            </a:r>
          </a:p>
          <a:p>
            <a:r>
              <a:rPr lang="en-GB" sz="2000" dirty="0">
                <a:solidFill>
                  <a:schemeClr val="tx2"/>
                </a:solidFill>
                <a:latin typeface="Calibri" panose="020F0502020204030204" pitchFamily="34" charset="0"/>
                <a:cs typeface="Calibri" panose="020F0502020204030204" pitchFamily="34" charset="0"/>
              </a:rPr>
              <a:t>Conferences and Presentations</a:t>
            </a:r>
          </a:p>
          <a:p>
            <a:pPr lvl="1"/>
            <a:r>
              <a:rPr lang="en-GB" sz="1600" dirty="0">
                <a:solidFill>
                  <a:schemeClr val="tx2"/>
                </a:solidFill>
                <a:latin typeface="Calibri" panose="020F0502020204030204" pitchFamily="34" charset="0"/>
                <a:cs typeface="Calibri" panose="020F0502020204030204" pitchFamily="34" charset="0"/>
              </a:rPr>
              <a:t>[Presentation Title] [Name of the Conference][Date][Location]</a:t>
            </a:r>
          </a:p>
          <a:p>
            <a:r>
              <a:rPr lang="en-GB" sz="2000" dirty="0">
                <a:solidFill>
                  <a:schemeClr val="tx2"/>
                </a:solidFill>
                <a:latin typeface="Calibri" panose="020F0502020204030204" pitchFamily="34" charset="0"/>
                <a:cs typeface="Calibri" panose="020F0502020204030204" pitchFamily="34" charset="0"/>
              </a:rPr>
              <a:t>Awards and Grants</a:t>
            </a:r>
          </a:p>
          <a:p>
            <a:r>
              <a:rPr lang="en-GB" sz="2000" dirty="0">
                <a:solidFill>
                  <a:schemeClr val="tx2"/>
                </a:solidFill>
                <a:latin typeface="Calibri" panose="020F0502020204030204" pitchFamily="34" charset="0"/>
                <a:cs typeface="Calibri" panose="020F0502020204030204" pitchFamily="34" charset="0"/>
              </a:rPr>
              <a:t>Teaching Experience</a:t>
            </a:r>
          </a:p>
          <a:p>
            <a:pPr lvl="1"/>
            <a:r>
              <a:rPr lang="en-GB" sz="1600" dirty="0">
                <a:solidFill>
                  <a:schemeClr val="tx2"/>
                </a:solidFill>
                <a:latin typeface="Calibri" panose="020F0502020204030204" pitchFamily="34" charset="0"/>
                <a:cs typeface="Calibri" panose="020F0502020204030204" pitchFamily="34" charset="0"/>
              </a:rPr>
              <a:t>Teaching Assistant [Course name] [University Name][Year] [Description of responsibilities]</a:t>
            </a:r>
          </a:p>
          <a:p>
            <a:r>
              <a:rPr lang="en-GB" sz="2000" dirty="0">
                <a:solidFill>
                  <a:schemeClr val="tx2"/>
                </a:solidFill>
                <a:latin typeface="Calibri" panose="020F0502020204030204" pitchFamily="34" charset="0"/>
                <a:cs typeface="Calibri" panose="020F0502020204030204" pitchFamily="34" charset="0"/>
              </a:rPr>
              <a:t>Skills</a:t>
            </a:r>
          </a:p>
          <a:p>
            <a:r>
              <a:rPr lang="en-GB" sz="2000" dirty="0">
                <a:solidFill>
                  <a:schemeClr val="tx2"/>
                </a:solidFill>
                <a:latin typeface="Calibri" panose="020F0502020204030204" pitchFamily="34" charset="0"/>
                <a:cs typeface="Calibri" panose="020F0502020204030204" pitchFamily="34" charset="0"/>
              </a:rPr>
              <a:t>Volunteering Experience</a:t>
            </a:r>
          </a:p>
          <a:p>
            <a:r>
              <a:rPr lang="en-GB" sz="2000" dirty="0">
                <a:solidFill>
                  <a:schemeClr val="tx2"/>
                </a:solidFill>
                <a:latin typeface="Calibri" panose="020F0502020204030204" pitchFamily="34" charset="0"/>
                <a:cs typeface="Calibri" panose="020F0502020204030204" pitchFamily="34" charset="0"/>
              </a:rPr>
              <a:t>Professional Membership</a:t>
            </a:r>
            <a:endParaRPr lang="en-GB" sz="1600" dirty="0"/>
          </a:p>
        </p:txBody>
      </p:sp>
    </p:spTree>
    <p:extLst>
      <p:ext uri="{BB962C8B-B14F-4D97-AF65-F5344CB8AC3E}">
        <p14:creationId xmlns:p14="http://schemas.microsoft.com/office/powerpoint/2010/main" val="18530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801876"/>
            <a:ext cx="8134919" cy="523220"/>
          </a:xfrm>
          <a:prstGeom prst="rect">
            <a:avLst/>
          </a:prstGeom>
          <a:noFill/>
        </p:spPr>
        <p:txBody>
          <a:bodyPr wrap="square" rtlCol="0">
            <a:spAutoFit/>
          </a:bodyPr>
          <a:lstStyle/>
          <a:p>
            <a:r>
              <a:rPr lang="en-GB" altLang="zh-CN" sz="2800" b="1" dirty="0">
                <a:solidFill>
                  <a:srgbClr val="C00000"/>
                </a:solidFill>
              </a:rPr>
              <a:t>Key Differences</a:t>
            </a:r>
            <a:endParaRPr lang="en-US" altLang="zh-CN" sz="2800" b="1" dirty="0">
              <a:solidFill>
                <a:srgbClr val="C00000"/>
              </a:solidFill>
            </a:endParaRPr>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a:xfrm>
            <a:off x="836612" y="2631882"/>
            <a:ext cx="10518776" cy="3557781"/>
          </a:xfrm>
        </p:spPr>
        <p:txBody>
          <a:bodyPr>
            <a:normAutofit/>
          </a:bodyPr>
          <a:lstStyle/>
          <a:p>
            <a:r>
              <a:rPr lang="en-GB" sz="2000" b="1" dirty="0">
                <a:solidFill>
                  <a:schemeClr val="tx2"/>
                </a:solidFill>
                <a:latin typeface="Calibri" panose="020F0502020204030204" pitchFamily="34" charset="0"/>
                <a:cs typeface="Calibri" panose="020F0502020204030204" pitchFamily="34" charset="0"/>
              </a:rPr>
              <a:t>Personal information</a:t>
            </a:r>
            <a:r>
              <a:rPr lang="en-GB" sz="2000" dirty="0">
                <a:solidFill>
                  <a:schemeClr val="tx2"/>
                </a:solidFill>
                <a:latin typeface="Calibri" panose="020F0502020204030204" pitchFamily="34" charset="0"/>
                <a:cs typeface="Calibri" panose="020F0502020204030204" pitchFamily="34" charset="0"/>
              </a:rPr>
              <a:t>: In China it is included. In Ireland, this is not included</a:t>
            </a:r>
          </a:p>
          <a:p>
            <a:r>
              <a:rPr lang="en-GB" sz="2000" b="1" dirty="0">
                <a:solidFill>
                  <a:schemeClr val="tx2"/>
                </a:solidFill>
                <a:latin typeface="Calibri" panose="020F0502020204030204" pitchFamily="34" charset="0"/>
                <a:cs typeface="Calibri" panose="020F0502020204030204" pitchFamily="34" charset="0"/>
              </a:rPr>
              <a:t>Language</a:t>
            </a:r>
            <a:r>
              <a:rPr lang="en-GB" sz="2000" dirty="0">
                <a:solidFill>
                  <a:schemeClr val="tx2"/>
                </a:solidFill>
                <a:latin typeface="Calibri" panose="020F0502020204030204" pitchFamily="34" charset="0"/>
                <a:cs typeface="Calibri" panose="020F0502020204030204" pitchFamily="34" charset="0"/>
              </a:rPr>
              <a:t>: In China, the C.V. can be written in Chinese or English depending on the context. In Ireland, it is written in English. </a:t>
            </a:r>
          </a:p>
          <a:p>
            <a:r>
              <a:rPr lang="en-GB" sz="2000" b="1" dirty="0">
                <a:solidFill>
                  <a:schemeClr val="tx2"/>
                </a:solidFill>
                <a:latin typeface="Calibri" panose="020F0502020204030204" pitchFamily="34" charset="0"/>
                <a:cs typeface="Calibri" panose="020F0502020204030204" pitchFamily="34" charset="0"/>
              </a:rPr>
              <a:t>Research</a:t>
            </a:r>
            <a:r>
              <a:rPr lang="en-GB" sz="2000" dirty="0">
                <a:solidFill>
                  <a:schemeClr val="tx2"/>
                </a:solidFill>
                <a:latin typeface="Calibri" panose="020F0502020204030204" pitchFamily="34" charset="0"/>
                <a:cs typeface="Calibri" panose="020F0502020204030204" pitchFamily="34" charset="0"/>
              </a:rPr>
              <a:t> </a:t>
            </a:r>
            <a:r>
              <a:rPr lang="en-GB" sz="2000" b="1" dirty="0">
                <a:solidFill>
                  <a:schemeClr val="tx2"/>
                </a:solidFill>
                <a:latin typeface="Calibri" panose="020F0502020204030204" pitchFamily="34" charset="0"/>
                <a:cs typeface="Calibri" panose="020F0502020204030204" pitchFamily="34" charset="0"/>
              </a:rPr>
              <a:t>Goal</a:t>
            </a:r>
            <a:r>
              <a:rPr lang="en-GB" sz="2000" dirty="0">
                <a:solidFill>
                  <a:schemeClr val="tx2"/>
                </a:solidFill>
                <a:latin typeface="Calibri" panose="020F0502020204030204" pitchFamily="34" charset="0"/>
                <a:cs typeface="Calibri" panose="020F0502020204030204" pitchFamily="34" charset="0"/>
              </a:rPr>
              <a:t>: In China it is common to include a section outlining your research goals or objectives. This is not always present in Ireland</a:t>
            </a:r>
          </a:p>
          <a:p>
            <a:r>
              <a:rPr lang="en-GB" sz="2000" b="1" dirty="0">
                <a:solidFill>
                  <a:schemeClr val="tx2"/>
                </a:solidFill>
                <a:latin typeface="Calibri" panose="020F0502020204030204" pitchFamily="34" charset="0"/>
                <a:cs typeface="Calibri" panose="020F0502020204030204" pitchFamily="34" charset="0"/>
              </a:rPr>
              <a:t>Format and Structure</a:t>
            </a:r>
            <a:r>
              <a:rPr lang="en-GB" sz="2000" dirty="0">
                <a:solidFill>
                  <a:schemeClr val="tx2"/>
                </a:solidFill>
                <a:latin typeface="Calibri" panose="020F0502020204030204" pitchFamily="34" charset="0"/>
                <a:cs typeface="Calibri" panose="020F0502020204030204" pitchFamily="34" charset="0"/>
              </a:rPr>
              <a:t>: In China, C.V.s are more rigid and formal. </a:t>
            </a:r>
          </a:p>
          <a:p>
            <a:pPr marL="0" indent="0">
              <a:buNone/>
            </a:pPr>
            <a:r>
              <a:rPr lang="en-GB" sz="2000" dirty="0">
                <a:solidFill>
                  <a:schemeClr val="tx2"/>
                </a:solidFill>
                <a:latin typeface="Calibri" panose="020F0502020204030204" pitchFamily="34" charset="0"/>
                <a:cs typeface="Calibri" panose="020F0502020204030204" pitchFamily="34" charset="0"/>
              </a:rPr>
              <a:t> </a:t>
            </a:r>
            <a:endParaRPr lang="en-GB" sz="1600" dirty="0"/>
          </a:p>
        </p:txBody>
      </p:sp>
    </p:spTree>
    <p:extLst>
      <p:ext uri="{BB962C8B-B14F-4D97-AF65-F5344CB8AC3E}">
        <p14:creationId xmlns:p14="http://schemas.microsoft.com/office/powerpoint/2010/main" val="27536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801876"/>
            <a:ext cx="8134919" cy="523220"/>
          </a:xfrm>
          <a:prstGeom prst="rect">
            <a:avLst/>
          </a:prstGeom>
          <a:noFill/>
        </p:spPr>
        <p:txBody>
          <a:bodyPr wrap="square" rtlCol="0">
            <a:spAutoFit/>
          </a:bodyPr>
          <a:lstStyle/>
          <a:p>
            <a:r>
              <a:rPr lang="en-GB" altLang="zh-CN" sz="2800" b="1" dirty="0">
                <a:solidFill>
                  <a:srgbClr val="C00000"/>
                </a:solidFill>
              </a:rPr>
              <a:t>Formatting</a:t>
            </a:r>
            <a:endParaRPr lang="en-US" altLang="zh-CN" sz="2800" b="1" dirty="0">
              <a:solidFill>
                <a:srgbClr val="C00000"/>
              </a:solidFill>
            </a:endParaRPr>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a:xfrm>
            <a:off x="836612" y="2631882"/>
            <a:ext cx="10518776" cy="3557781"/>
          </a:xfrm>
        </p:spPr>
        <p:txBody>
          <a:bodyPr>
            <a:normAutofit/>
          </a:bodyPr>
          <a:lstStyle/>
          <a:p>
            <a:r>
              <a:rPr lang="en-GB" sz="2000" dirty="0">
                <a:solidFill>
                  <a:schemeClr val="tx2"/>
                </a:solidFill>
                <a:latin typeface="Calibri" panose="020F0502020204030204" pitchFamily="34" charset="0"/>
                <a:cs typeface="Calibri" panose="020F0502020204030204" pitchFamily="34" charset="0"/>
              </a:rPr>
              <a:t>Font size 12 and be consistent</a:t>
            </a:r>
          </a:p>
          <a:p>
            <a:r>
              <a:rPr lang="en-GB" sz="2000" dirty="0">
                <a:solidFill>
                  <a:schemeClr val="tx2"/>
                </a:solidFill>
                <a:latin typeface="Calibri" panose="020F0502020204030204" pitchFamily="34" charset="0"/>
                <a:cs typeface="Calibri" panose="020F0502020204030204" pitchFamily="34" charset="0"/>
              </a:rPr>
              <a:t>Always send in PDF. </a:t>
            </a:r>
          </a:p>
          <a:p>
            <a:r>
              <a:rPr lang="en-GB" sz="2000" dirty="0">
                <a:solidFill>
                  <a:schemeClr val="tx2"/>
                </a:solidFill>
                <a:latin typeface="Calibri" panose="020F0502020204030204" pitchFamily="34" charset="0"/>
                <a:cs typeface="Calibri" panose="020F0502020204030204" pitchFamily="34" charset="0"/>
              </a:rPr>
              <a:t>No longer than 2-3 pages</a:t>
            </a:r>
          </a:p>
          <a:p>
            <a:r>
              <a:rPr lang="en-GB" sz="2000" dirty="0">
                <a:solidFill>
                  <a:schemeClr val="tx2"/>
                </a:solidFill>
                <a:latin typeface="Calibri" panose="020F0502020204030204" pitchFamily="34" charset="0"/>
                <a:cs typeface="Calibri" panose="020F0502020204030204" pitchFamily="34" charset="0"/>
              </a:rPr>
              <a:t>Avoid large blocks of text</a:t>
            </a:r>
          </a:p>
          <a:p>
            <a:r>
              <a:rPr lang="en-GB" sz="2000" dirty="0">
                <a:solidFill>
                  <a:schemeClr val="tx2"/>
                </a:solidFill>
                <a:latin typeface="Calibri" panose="020F0502020204030204" pitchFamily="34" charset="0"/>
                <a:cs typeface="Calibri" panose="020F0502020204030204" pitchFamily="34" charset="0"/>
              </a:rPr>
              <a:t>Bold to emphasis important aspects of your C.V.</a:t>
            </a:r>
            <a:endParaRPr lang="en-GB" sz="1600" dirty="0"/>
          </a:p>
        </p:txBody>
      </p:sp>
    </p:spTree>
    <p:extLst>
      <p:ext uri="{BB962C8B-B14F-4D97-AF65-F5344CB8AC3E}">
        <p14:creationId xmlns:p14="http://schemas.microsoft.com/office/powerpoint/2010/main" val="145073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a:solidFill>
                  <a:srgbClr val="C00000"/>
                </a:solidFill>
              </a:rPr>
              <a:t>Let us begin writing our C.V.</a:t>
            </a:r>
            <a:endParaRPr lang="en-US" altLang="zh-CN" sz="2800" b="1" dirty="0">
              <a:solidFill>
                <a:srgbClr val="C00000"/>
              </a:solidFill>
            </a:endParaRPr>
          </a:p>
        </p:txBody>
      </p:sp>
      <p:sp>
        <p:nvSpPr>
          <p:cNvPr id="8" name="Text Placeholder 7">
            <a:extLst>
              <a:ext uri="{FF2B5EF4-FFF2-40B4-BE49-F238E27FC236}">
                <a16:creationId xmlns:a16="http://schemas.microsoft.com/office/drawing/2014/main" id="{1BCB0477-B945-42D9-AB4B-5BDB71D8A4D8}"/>
              </a:ext>
            </a:extLst>
          </p:cNvPr>
          <p:cNvSpPr>
            <a:spLocks noGrp="1"/>
          </p:cNvSpPr>
          <p:nvPr>
            <p:ph type="body" sz="quarter" idx="3"/>
          </p:nvPr>
        </p:nvSpPr>
        <p:spPr/>
        <p:txBody>
          <a:bodyPr/>
          <a:lstStyle/>
          <a:p>
            <a:r>
              <a:rPr lang="en-GB" dirty="0">
                <a:solidFill>
                  <a:schemeClr val="tx2"/>
                </a:solidFill>
                <a:latin typeface="Calibri" panose="020F0502020204030204" pitchFamily="34" charset="0"/>
                <a:cs typeface="Calibri" panose="020F0502020204030204" pitchFamily="34" charset="0"/>
              </a:rPr>
              <a:t>Ireland</a:t>
            </a:r>
            <a:endParaRPr lang="en-GB" dirty="0"/>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p:txBody>
          <a:bodyPr>
            <a:normAutofit fontScale="85000" lnSpcReduction="20000"/>
          </a:bodyPr>
          <a:lstStyle/>
          <a:p>
            <a:r>
              <a:rPr lang="en-GB" sz="2000" dirty="0">
                <a:solidFill>
                  <a:schemeClr val="tx2"/>
                </a:solidFill>
                <a:latin typeface="Calibri" panose="020F0502020204030204" pitchFamily="34" charset="0"/>
                <a:cs typeface="Calibri" panose="020F0502020204030204" pitchFamily="34" charset="0"/>
              </a:rPr>
              <a:t>Name </a:t>
            </a:r>
          </a:p>
          <a:p>
            <a:pPr marL="0" indent="0">
              <a:buNone/>
            </a:pPr>
            <a:r>
              <a:rPr lang="en-GB" sz="2000" dirty="0">
                <a:solidFill>
                  <a:schemeClr val="tx2"/>
                </a:solidFill>
                <a:latin typeface="Calibri" panose="020F0502020204030204" pitchFamily="34" charset="0"/>
                <a:cs typeface="Calibri" panose="020F0502020204030204" pitchFamily="34" charset="0"/>
              </a:rPr>
              <a:t>[email address][phone number] [</a:t>
            </a:r>
            <a:r>
              <a:rPr lang="en-GB" sz="2000" dirty="0" err="1">
                <a:solidFill>
                  <a:schemeClr val="tx2"/>
                </a:solidFill>
                <a:latin typeface="Calibri" panose="020F0502020204030204" pitchFamily="34" charset="0"/>
                <a:cs typeface="Calibri" panose="020F0502020204030204" pitchFamily="34" charset="0"/>
              </a:rPr>
              <a:t>linkedin</a:t>
            </a:r>
            <a:r>
              <a:rPr lang="en-GB" sz="2000" dirty="0">
                <a:solidFill>
                  <a:schemeClr val="tx2"/>
                </a:solidFill>
                <a:latin typeface="Calibri" panose="020F0502020204030204" pitchFamily="34" charset="0"/>
                <a:cs typeface="Calibri" panose="020F0502020204030204" pitchFamily="34" charset="0"/>
              </a:rPr>
              <a:t> profile]</a:t>
            </a:r>
          </a:p>
          <a:p>
            <a:pPr marL="0" indent="0">
              <a:buNone/>
            </a:pPr>
            <a:endParaRPr lang="en-GB" sz="2000" dirty="0">
              <a:solidFill>
                <a:schemeClr val="tx2"/>
              </a:solidFill>
              <a:latin typeface="Calibri" panose="020F0502020204030204" pitchFamily="34" charset="0"/>
              <a:cs typeface="Calibri" panose="020F0502020204030204" pitchFamily="34" charset="0"/>
            </a:endParaRPr>
          </a:p>
          <a:p>
            <a:pPr marL="0" indent="0">
              <a:buNone/>
            </a:pPr>
            <a:endParaRPr lang="en-GB" sz="2000" dirty="0">
              <a:solidFill>
                <a:schemeClr val="tx2"/>
              </a:solidFill>
              <a:latin typeface="Calibri" panose="020F0502020204030204" pitchFamily="34" charset="0"/>
              <a:cs typeface="Calibri" panose="020F0502020204030204" pitchFamily="34" charset="0"/>
            </a:endParaRPr>
          </a:p>
          <a:p>
            <a:pPr marL="0" indent="0">
              <a:buNone/>
            </a:pPr>
            <a:endParaRPr lang="en-GB" sz="2000" dirty="0">
              <a:solidFill>
                <a:schemeClr val="tx2"/>
              </a:solidFill>
              <a:latin typeface="Calibri" panose="020F0502020204030204" pitchFamily="34" charset="0"/>
              <a:cs typeface="Calibri" panose="020F0502020204030204" pitchFamily="34" charset="0"/>
            </a:endParaRPr>
          </a:p>
          <a:p>
            <a:r>
              <a:rPr lang="en-GB" sz="2000" dirty="0">
                <a:solidFill>
                  <a:schemeClr val="tx2"/>
                </a:solidFill>
                <a:latin typeface="Calibri" panose="020F0502020204030204" pitchFamily="34" charset="0"/>
                <a:cs typeface="Calibri" panose="020F0502020204030204" pitchFamily="34" charset="0"/>
              </a:rPr>
              <a:t>Personal statement</a:t>
            </a:r>
          </a:p>
          <a:p>
            <a:pPr marL="0" indent="0">
              <a:buNone/>
            </a:pPr>
            <a:r>
              <a:rPr lang="en-GB" sz="2000" dirty="0">
                <a:solidFill>
                  <a:schemeClr val="tx2"/>
                </a:solidFill>
                <a:latin typeface="Calibri" panose="020F0502020204030204" pitchFamily="34" charset="0"/>
                <a:cs typeface="Calibri" panose="020F0502020204030204" pitchFamily="34" charset="0"/>
              </a:rPr>
              <a:t>Brief summary of your research interests which is tailored to the job you are applying for</a:t>
            </a:r>
          </a:p>
          <a:p>
            <a:r>
              <a:rPr lang="en-GB" sz="2000" dirty="0">
                <a:solidFill>
                  <a:schemeClr val="tx2"/>
                </a:solidFill>
                <a:latin typeface="Calibri" panose="020F0502020204030204" pitchFamily="34" charset="0"/>
                <a:cs typeface="Calibri" panose="020F0502020204030204" pitchFamily="34" charset="0"/>
              </a:rPr>
              <a:t>Education</a:t>
            </a:r>
          </a:p>
          <a:p>
            <a:pPr lvl="1"/>
            <a:r>
              <a:rPr lang="en-GB" sz="1600" dirty="0">
                <a:solidFill>
                  <a:schemeClr val="tx2"/>
                </a:solidFill>
                <a:latin typeface="Calibri" panose="020F0502020204030204" pitchFamily="34" charset="0"/>
                <a:cs typeface="Calibri" panose="020F0502020204030204" pitchFamily="34" charset="0"/>
              </a:rPr>
              <a:t>PhD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MSc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BSc [field of study] [university][completion date]</a:t>
            </a:r>
          </a:p>
          <a:p>
            <a:pPr lvl="1"/>
            <a:r>
              <a:rPr lang="en-GB" sz="1600" dirty="0">
                <a:solidFill>
                  <a:schemeClr val="tx2"/>
                </a:solidFill>
                <a:latin typeface="Calibri" panose="020F0502020204030204" pitchFamily="34" charset="0"/>
                <a:cs typeface="Calibri" panose="020F0502020204030204" pitchFamily="34" charset="0"/>
              </a:rPr>
              <a:t>School results [field of study] [school][completion date] [result]</a:t>
            </a:r>
            <a:endParaRPr lang="en-GB" sz="1600" dirty="0"/>
          </a:p>
        </p:txBody>
      </p:sp>
      <p:pic>
        <p:nvPicPr>
          <p:cNvPr id="13" name="Picture 12">
            <a:extLst>
              <a:ext uri="{FF2B5EF4-FFF2-40B4-BE49-F238E27FC236}">
                <a16:creationId xmlns:a16="http://schemas.microsoft.com/office/drawing/2014/main" id="{3C25496F-A63F-47EB-8914-F106763D528C}"/>
              </a:ext>
            </a:extLst>
          </p:cNvPr>
          <p:cNvPicPr>
            <a:picLocks noChangeAspect="1"/>
          </p:cNvPicPr>
          <p:nvPr/>
        </p:nvPicPr>
        <p:blipFill rotWithShape="1">
          <a:blip r:embed="rId4"/>
          <a:srcRect l="28853" t="24514" r="27548" b="19452"/>
          <a:stretch/>
        </p:blipFill>
        <p:spPr>
          <a:xfrm>
            <a:off x="400834" y="1928810"/>
            <a:ext cx="5618967" cy="4814350"/>
          </a:xfrm>
          <a:prstGeom prst="rect">
            <a:avLst/>
          </a:prstGeom>
        </p:spPr>
      </p:pic>
    </p:spTree>
    <p:extLst>
      <p:ext uri="{BB962C8B-B14F-4D97-AF65-F5344CB8AC3E}">
        <p14:creationId xmlns:p14="http://schemas.microsoft.com/office/powerpoint/2010/main" val="32575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437321"/>
            <a:ext cx="8134919" cy="523220"/>
          </a:xfrm>
          <a:prstGeom prst="rect">
            <a:avLst/>
          </a:prstGeom>
          <a:noFill/>
        </p:spPr>
        <p:txBody>
          <a:bodyPr wrap="square" rtlCol="0">
            <a:spAutoFit/>
          </a:bodyPr>
          <a:lstStyle/>
          <a:p>
            <a:r>
              <a:rPr lang="en-GB" altLang="zh-CN" sz="2800" b="1" dirty="0">
                <a:solidFill>
                  <a:srgbClr val="C00000"/>
                </a:solidFill>
              </a:rPr>
              <a:t>Let us begin writing our C.V.</a:t>
            </a:r>
            <a:endParaRPr lang="en-US" altLang="zh-CN" sz="2800" b="1" dirty="0">
              <a:solidFill>
                <a:srgbClr val="C00000"/>
              </a:solidFill>
            </a:endParaRPr>
          </a:p>
        </p:txBody>
      </p:sp>
      <p:sp>
        <p:nvSpPr>
          <p:cNvPr id="8" name="Text Placeholder 7">
            <a:extLst>
              <a:ext uri="{FF2B5EF4-FFF2-40B4-BE49-F238E27FC236}">
                <a16:creationId xmlns:a16="http://schemas.microsoft.com/office/drawing/2014/main" id="{1BCB0477-B945-42D9-AB4B-5BDB71D8A4D8}"/>
              </a:ext>
            </a:extLst>
          </p:cNvPr>
          <p:cNvSpPr>
            <a:spLocks noGrp="1"/>
          </p:cNvSpPr>
          <p:nvPr>
            <p:ph type="body" sz="quarter" idx="3"/>
          </p:nvPr>
        </p:nvSpPr>
        <p:spPr/>
        <p:txBody>
          <a:bodyPr/>
          <a:lstStyle/>
          <a:p>
            <a:r>
              <a:rPr lang="en-GB" dirty="0">
                <a:solidFill>
                  <a:schemeClr val="tx2"/>
                </a:solidFill>
                <a:latin typeface="Calibri" panose="020F0502020204030204" pitchFamily="34" charset="0"/>
                <a:cs typeface="Calibri" panose="020F0502020204030204" pitchFamily="34" charset="0"/>
              </a:rPr>
              <a:t>Ireland</a:t>
            </a:r>
            <a:endParaRPr lang="en-GB" dirty="0"/>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a:xfrm>
            <a:off x="6019800" y="2505075"/>
            <a:ext cx="5335587" cy="3684588"/>
          </a:xfrm>
        </p:spPr>
        <p:txBody>
          <a:bodyPr>
            <a:normAutofit fontScale="70000" lnSpcReduction="20000"/>
          </a:bodyPr>
          <a:lstStyle/>
          <a:p>
            <a:r>
              <a:rPr lang="en-GB" sz="2000" dirty="0">
                <a:solidFill>
                  <a:schemeClr val="tx2"/>
                </a:solidFill>
                <a:latin typeface="Calibri" panose="020F0502020204030204" pitchFamily="34" charset="0"/>
                <a:cs typeface="Calibri" panose="020F0502020204030204" pitchFamily="34" charset="0"/>
              </a:rPr>
              <a:t>Research Experience</a:t>
            </a:r>
          </a:p>
          <a:p>
            <a:pPr lvl="1"/>
            <a:r>
              <a:rPr lang="en-GB" sz="1600" dirty="0">
                <a:solidFill>
                  <a:schemeClr val="tx2"/>
                </a:solidFill>
                <a:latin typeface="Calibri" panose="020F0502020204030204" pitchFamily="34" charset="0"/>
                <a:cs typeface="Calibri" panose="020F0502020204030204" pitchFamily="34" charset="0"/>
              </a:rPr>
              <a:t>Postdoctoral researcher [institution][Year present][Description of the research focus]</a:t>
            </a:r>
          </a:p>
          <a:p>
            <a:pPr lvl="1"/>
            <a:r>
              <a:rPr lang="en-GB" sz="1600" dirty="0">
                <a:solidFill>
                  <a:schemeClr val="tx2"/>
                </a:solidFill>
                <a:latin typeface="Calibri" panose="020F0502020204030204" pitchFamily="34" charset="0"/>
                <a:cs typeface="Calibri" panose="020F0502020204030204" pitchFamily="34" charset="0"/>
              </a:rPr>
              <a:t>Research Assistant[institution][Year present][Description of the research focus]</a:t>
            </a:r>
          </a:p>
          <a:p>
            <a:pPr lvl="1"/>
            <a:endParaRPr lang="en-GB" sz="1600" dirty="0">
              <a:solidFill>
                <a:schemeClr val="tx2"/>
              </a:solidFill>
              <a:latin typeface="Calibri" panose="020F0502020204030204" pitchFamily="34" charset="0"/>
              <a:cs typeface="Calibri" panose="020F0502020204030204" pitchFamily="34" charset="0"/>
            </a:endParaRPr>
          </a:p>
          <a:p>
            <a:r>
              <a:rPr lang="en-GB" sz="2000" dirty="0">
                <a:solidFill>
                  <a:schemeClr val="tx2"/>
                </a:solidFill>
                <a:latin typeface="Calibri" panose="020F0502020204030204" pitchFamily="34" charset="0"/>
                <a:cs typeface="Calibri" panose="020F0502020204030204" pitchFamily="34" charset="0"/>
              </a:rPr>
              <a:t>Publications</a:t>
            </a:r>
          </a:p>
          <a:p>
            <a:r>
              <a:rPr lang="en-GB" sz="2000" dirty="0">
                <a:solidFill>
                  <a:schemeClr val="tx2"/>
                </a:solidFill>
                <a:latin typeface="Calibri" panose="020F0502020204030204" pitchFamily="34" charset="0"/>
                <a:cs typeface="Calibri" panose="020F0502020204030204" pitchFamily="34" charset="0"/>
              </a:rPr>
              <a:t>Conferences and Presentations</a:t>
            </a:r>
          </a:p>
          <a:p>
            <a:pPr lvl="1"/>
            <a:r>
              <a:rPr lang="en-GB" sz="1600" dirty="0">
                <a:solidFill>
                  <a:schemeClr val="tx2"/>
                </a:solidFill>
                <a:latin typeface="Calibri" panose="020F0502020204030204" pitchFamily="34" charset="0"/>
                <a:cs typeface="Calibri" panose="020F0502020204030204" pitchFamily="34" charset="0"/>
              </a:rPr>
              <a:t>[Presentation Title] [Name of the Conference][Date][Location]</a:t>
            </a:r>
          </a:p>
          <a:p>
            <a:r>
              <a:rPr lang="en-GB" sz="2000" dirty="0">
                <a:solidFill>
                  <a:schemeClr val="tx2"/>
                </a:solidFill>
                <a:latin typeface="Calibri" panose="020F0502020204030204" pitchFamily="34" charset="0"/>
                <a:cs typeface="Calibri" panose="020F0502020204030204" pitchFamily="34" charset="0"/>
              </a:rPr>
              <a:t>Awards and Grants</a:t>
            </a:r>
          </a:p>
          <a:p>
            <a:r>
              <a:rPr lang="en-GB" sz="2000" dirty="0">
                <a:solidFill>
                  <a:schemeClr val="tx2"/>
                </a:solidFill>
                <a:latin typeface="Calibri" panose="020F0502020204030204" pitchFamily="34" charset="0"/>
                <a:cs typeface="Calibri" panose="020F0502020204030204" pitchFamily="34" charset="0"/>
              </a:rPr>
              <a:t>Teaching Experience</a:t>
            </a:r>
          </a:p>
          <a:p>
            <a:pPr lvl="1"/>
            <a:r>
              <a:rPr lang="en-GB" sz="1600" dirty="0">
                <a:solidFill>
                  <a:schemeClr val="tx2"/>
                </a:solidFill>
                <a:latin typeface="Calibri" panose="020F0502020204030204" pitchFamily="34" charset="0"/>
                <a:cs typeface="Calibri" panose="020F0502020204030204" pitchFamily="34" charset="0"/>
              </a:rPr>
              <a:t>Teaching Assistant [Course name] [University Name][Year] [Description of responsibilities]</a:t>
            </a:r>
          </a:p>
          <a:p>
            <a:r>
              <a:rPr lang="en-GB" sz="2000" dirty="0">
                <a:solidFill>
                  <a:schemeClr val="tx2"/>
                </a:solidFill>
                <a:latin typeface="Calibri" panose="020F0502020204030204" pitchFamily="34" charset="0"/>
                <a:cs typeface="Calibri" panose="020F0502020204030204" pitchFamily="34" charset="0"/>
              </a:rPr>
              <a:t>Skills</a:t>
            </a:r>
          </a:p>
          <a:p>
            <a:r>
              <a:rPr lang="en-GB" sz="2000" dirty="0">
                <a:solidFill>
                  <a:schemeClr val="tx2"/>
                </a:solidFill>
                <a:latin typeface="Calibri" panose="020F0502020204030204" pitchFamily="34" charset="0"/>
                <a:cs typeface="Calibri" panose="020F0502020204030204" pitchFamily="34" charset="0"/>
              </a:rPr>
              <a:t>Volunteering Experience</a:t>
            </a:r>
          </a:p>
          <a:p>
            <a:r>
              <a:rPr lang="en-GB" sz="2000" dirty="0">
                <a:solidFill>
                  <a:schemeClr val="tx2"/>
                </a:solidFill>
                <a:latin typeface="Calibri" panose="020F0502020204030204" pitchFamily="34" charset="0"/>
                <a:cs typeface="Calibri" panose="020F0502020204030204" pitchFamily="34" charset="0"/>
              </a:rPr>
              <a:t>Professional Membership</a:t>
            </a:r>
            <a:endParaRPr lang="en-GB" sz="1600" dirty="0"/>
          </a:p>
        </p:txBody>
      </p:sp>
      <p:pic>
        <p:nvPicPr>
          <p:cNvPr id="7" name="Picture 6">
            <a:extLst>
              <a:ext uri="{FF2B5EF4-FFF2-40B4-BE49-F238E27FC236}">
                <a16:creationId xmlns:a16="http://schemas.microsoft.com/office/drawing/2014/main" id="{8A3413DC-4CF7-4DEB-AF36-E807E471FD02}"/>
              </a:ext>
            </a:extLst>
          </p:cNvPr>
          <p:cNvPicPr>
            <a:picLocks noChangeAspect="1"/>
          </p:cNvPicPr>
          <p:nvPr/>
        </p:nvPicPr>
        <p:blipFill rotWithShape="1">
          <a:blip r:embed="rId4"/>
          <a:srcRect l="9858" t="40913" r="61162" b="22375"/>
          <a:stretch/>
        </p:blipFill>
        <p:spPr>
          <a:xfrm>
            <a:off x="270788" y="1907222"/>
            <a:ext cx="5454240" cy="4606312"/>
          </a:xfrm>
          <a:prstGeom prst="rect">
            <a:avLst/>
          </a:prstGeom>
        </p:spPr>
      </p:pic>
    </p:spTree>
    <p:extLst>
      <p:ext uri="{BB962C8B-B14F-4D97-AF65-F5344CB8AC3E}">
        <p14:creationId xmlns:p14="http://schemas.microsoft.com/office/powerpoint/2010/main" val="196020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学院LOGO">
            <a:extLst>
              <a:ext uri="{FF2B5EF4-FFF2-40B4-BE49-F238E27FC236}">
                <a16:creationId xmlns:a16="http://schemas.microsoft.com/office/drawing/2014/main" id="{E874D46B-1024-CC84-E47A-8F9E798011D2}"/>
              </a:ext>
            </a:extLst>
          </p:cNvPr>
          <p:cNvPicPr>
            <a:picLocks noChangeAspect="1"/>
          </p:cNvPicPr>
          <p:nvPr>
            <p:custDataLst>
              <p:tags r:id="rId1"/>
            </p:custDataLst>
          </p:nvPr>
        </p:nvPicPr>
        <p:blipFill>
          <a:blip r:embed="rId3">
            <a:clrChange>
              <a:clrFrom>
                <a:srgbClr val="FFFFFF">
                  <a:alpha val="100000"/>
                </a:srgbClr>
              </a:clrFrom>
              <a:clrTo>
                <a:srgbClr val="FFFFFF">
                  <a:alpha val="100000"/>
                  <a:alpha val="0"/>
                </a:srgbClr>
              </a:clrTo>
            </a:clrChange>
          </a:blip>
          <a:stretch>
            <a:fillRect/>
          </a:stretch>
        </p:blipFill>
        <p:spPr>
          <a:xfrm>
            <a:off x="9182954" y="437321"/>
            <a:ext cx="2559976" cy="626165"/>
          </a:xfrm>
          <a:prstGeom prst="rect">
            <a:avLst/>
          </a:prstGeom>
        </p:spPr>
      </p:pic>
      <p:sp>
        <p:nvSpPr>
          <p:cNvPr id="6" name="文本框 5">
            <a:extLst>
              <a:ext uri="{FF2B5EF4-FFF2-40B4-BE49-F238E27FC236}">
                <a16:creationId xmlns:a16="http://schemas.microsoft.com/office/drawing/2014/main" id="{11C80A97-3473-1AF1-D669-960EEC264654}"/>
              </a:ext>
            </a:extLst>
          </p:cNvPr>
          <p:cNvSpPr txBox="1"/>
          <p:nvPr/>
        </p:nvSpPr>
        <p:spPr>
          <a:xfrm>
            <a:off x="270788" y="801876"/>
            <a:ext cx="8134919" cy="523220"/>
          </a:xfrm>
          <a:prstGeom prst="rect">
            <a:avLst/>
          </a:prstGeom>
          <a:noFill/>
        </p:spPr>
        <p:txBody>
          <a:bodyPr wrap="square" rtlCol="0">
            <a:spAutoFit/>
          </a:bodyPr>
          <a:lstStyle/>
          <a:p>
            <a:r>
              <a:rPr lang="en-GB" altLang="zh-CN" sz="2800" b="1" dirty="0">
                <a:solidFill>
                  <a:srgbClr val="C00000"/>
                </a:solidFill>
              </a:rPr>
              <a:t>Note</a:t>
            </a:r>
            <a:endParaRPr lang="en-US" altLang="zh-CN" sz="2800" b="1" dirty="0">
              <a:solidFill>
                <a:srgbClr val="C00000"/>
              </a:solidFill>
            </a:endParaRPr>
          </a:p>
        </p:txBody>
      </p:sp>
      <p:sp>
        <p:nvSpPr>
          <p:cNvPr id="9" name="Content Placeholder 8">
            <a:extLst>
              <a:ext uri="{FF2B5EF4-FFF2-40B4-BE49-F238E27FC236}">
                <a16:creationId xmlns:a16="http://schemas.microsoft.com/office/drawing/2014/main" id="{0A5CA57A-8D5E-4782-968B-D382E3364B60}"/>
              </a:ext>
            </a:extLst>
          </p:cNvPr>
          <p:cNvSpPr>
            <a:spLocks noGrp="1"/>
          </p:cNvSpPr>
          <p:nvPr>
            <p:ph sz="quarter" idx="4"/>
          </p:nvPr>
        </p:nvSpPr>
        <p:spPr>
          <a:xfrm>
            <a:off x="836612" y="2631882"/>
            <a:ext cx="10518776" cy="3557781"/>
          </a:xfrm>
        </p:spPr>
        <p:txBody>
          <a:bodyPr>
            <a:normAutofit lnSpcReduction="10000"/>
          </a:bodyPr>
          <a:lstStyle/>
          <a:p>
            <a:r>
              <a:rPr lang="en-GB" dirty="0">
                <a:solidFill>
                  <a:schemeClr val="tx2"/>
                </a:solidFill>
                <a:latin typeface="Calibri" panose="020F0502020204030204" pitchFamily="34" charset="0"/>
                <a:cs typeface="Calibri" panose="020F0502020204030204" pitchFamily="34" charset="0"/>
              </a:rPr>
              <a:t>There will be sections of your C.V. that you will not be able to write. This is ok and is not expected that you have every section completed at this stage in your scientific journey.</a:t>
            </a:r>
          </a:p>
          <a:p>
            <a:r>
              <a:rPr lang="en-GB" dirty="0">
                <a:solidFill>
                  <a:schemeClr val="tx2"/>
                </a:solidFill>
                <a:latin typeface="Calibri" panose="020F0502020204030204" pitchFamily="34" charset="0"/>
                <a:cs typeface="Calibri" panose="020F0502020204030204" pitchFamily="34" charset="0"/>
              </a:rPr>
              <a:t>For now it is important to focus on your degree, professional skill development, volunteering experience. </a:t>
            </a:r>
          </a:p>
          <a:p>
            <a:r>
              <a:rPr lang="en-GB" dirty="0">
                <a:solidFill>
                  <a:schemeClr val="tx2"/>
                </a:solidFill>
                <a:latin typeface="Calibri" panose="020F0502020204030204" pitchFamily="34" charset="0"/>
                <a:cs typeface="Calibri" panose="020F0502020204030204" pitchFamily="34" charset="0"/>
              </a:rPr>
              <a:t>To improve your C.V., try to </a:t>
            </a:r>
          </a:p>
          <a:p>
            <a:pPr lvl="1"/>
            <a:r>
              <a:rPr lang="en-GB" sz="1600" dirty="0">
                <a:solidFill>
                  <a:schemeClr val="tx2"/>
                </a:solidFill>
                <a:latin typeface="Calibri" panose="020F0502020204030204" pitchFamily="34" charset="0"/>
                <a:cs typeface="Calibri" panose="020F0502020204030204" pitchFamily="34" charset="0"/>
              </a:rPr>
              <a:t>Gain experience working in the research lab of your teachers</a:t>
            </a:r>
          </a:p>
          <a:p>
            <a:pPr lvl="1"/>
            <a:r>
              <a:rPr lang="en-GB" sz="1600" dirty="0">
                <a:solidFill>
                  <a:schemeClr val="tx2"/>
                </a:solidFill>
                <a:latin typeface="Calibri" panose="020F0502020204030204" pitchFamily="34" charset="0"/>
                <a:cs typeface="Calibri" panose="020F0502020204030204" pitchFamily="34" charset="0"/>
              </a:rPr>
              <a:t>Volunteer</a:t>
            </a:r>
          </a:p>
          <a:p>
            <a:pPr lvl="1"/>
            <a:r>
              <a:rPr lang="en-GB" sz="1600" dirty="0">
                <a:solidFill>
                  <a:schemeClr val="tx2"/>
                </a:solidFill>
                <a:latin typeface="Calibri" panose="020F0502020204030204" pitchFamily="34" charset="0"/>
                <a:cs typeface="Calibri" panose="020F0502020204030204" pitchFamily="34" charset="0"/>
              </a:rPr>
              <a:t>Achieve the highest result in your exams</a:t>
            </a:r>
          </a:p>
          <a:p>
            <a:pPr lvl="1"/>
            <a:r>
              <a:rPr lang="en-GB" sz="1600" dirty="0">
                <a:solidFill>
                  <a:schemeClr val="tx2"/>
                </a:solidFill>
                <a:latin typeface="Calibri" panose="020F0502020204030204" pitchFamily="34" charset="0"/>
                <a:cs typeface="Calibri" panose="020F0502020204030204" pitchFamily="34" charset="0"/>
              </a:rPr>
              <a:t>Seek out any opportunity</a:t>
            </a:r>
            <a:endParaRPr lang="en-GB" sz="1600" dirty="0"/>
          </a:p>
        </p:txBody>
      </p:sp>
    </p:spTree>
    <p:extLst>
      <p:ext uri="{BB962C8B-B14F-4D97-AF65-F5344CB8AC3E}">
        <p14:creationId xmlns:p14="http://schemas.microsoft.com/office/powerpoint/2010/main" val="258158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16725F-ABC8-4847-AB8B-37D2DFADB17F}"/>
              </a:ext>
            </a:extLst>
          </p:cNvPr>
          <p:cNvPicPr>
            <a:picLocks noChangeAspect="1"/>
          </p:cNvPicPr>
          <p:nvPr/>
        </p:nvPicPr>
        <p:blipFill rotWithShape="1">
          <a:blip r:embed="rId2"/>
          <a:srcRect l="31411" t="7124" r="11116" b="8127"/>
          <a:stretch/>
        </p:blipFill>
        <p:spPr>
          <a:xfrm>
            <a:off x="5443102" y="522961"/>
            <a:ext cx="5912286" cy="5812078"/>
          </a:xfrm>
          <a:prstGeom prst="rect">
            <a:avLst/>
          </a:prstGeom>
        </p:spPr>
      </p:pic>
      <p:sp>
        <p:nvSpPr>
          <p:cNvPr id="9" name="Content Placeholder 8">
            <a:extLst>
              <a:ext uri="{FF2B5EF4-FFF2-40B4-BE49-F238E27FC236}">
                <a16:creationId xmlns:a16="http://schemas.microsoft.com/office/drawing/2014/main" id="{72C0F48B-09E3-490C-B938-9AF91F93257C}"/>
              </a:ext>
            </a:extLst>
          </p:cNvPr>
          <p:cNvSpPr txBox="1">
            <a:spLocks/>
          </p:cNvSpPr>
          <p:nvPr/>
        </p:nvSpPr>
        <p:spPr>
          <a:xfrm>
            <a:off x="836612" y="2631882"/>
            <a:ext cx="3935804" cy="35577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a:solidFill>
                  <a:schemeClr val="tx2"/>
                </a:solidFill>
                <a:latin typeface="Calibri" panose="020F0502020204030204" pitchFamily="34" charset="0"/>
                <a:cs typeface="Calibri" panose="020F0502020204030204" pitchFamily="34" charset="0"/>
              </a:rPr>
              <a:t>This is a perfectly fine C.V. but it doesn’t look too interesting. It is a bit boring </a:t>
            </a:r>
          </a:p>
        </p:txBody>
      </p:sp>
    </p:spTree>
    <p:extLst>
      <p:ext uri="{BB962C8B-B14F-4D97-AF65-F5344CB8AC3E}">
        <p14:creationId xmlns:p14="http://schemas.microsoft.com/office/powerpoint/2010/main" val="236014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PDF) How to write a conference report">
            <a:extLst>
              <a:ext uri="{FF2B5EF4-FFF2-40B4-BE49-F238E27FC236}">
                <a16:creationId xmlns:a16="http://schemas.microsoft.com/office/drawing/2014/main" id="{FD324052-7DF3-4833-804C-606FF83B0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0"/>
            <a:ext cx="52959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7CD5C577-A6AD-45E4-9FDD-4D5CDC1388C6}"/>
              </a:ext>
            </a:extLst>
          </p:cNvPr>
          <p:cNvSpPr txBox="1">
            <a:spLocks/>
          </p:cNvSpPr>
          <p:nvPr/>
        </p:nvSpPr>
        <p:spPr>
          <a:xfrm>
            <a:off x="122628" y="251937"/>
            <a:ext cx="3935804" cy="35577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solidFill>
                  <a:srgbClr val="C00000"/>
                </a:solidFill>
                <a:latin typeface="Calibri" panose="020F0502020204030204" pitchFamily="34" charset="0"/>
                <a:cs typeface="Calibri" panose="020F0502020204030204" pitchFamily="34" charset="0"/>
              </a:rPr>
              <a:t>The use of colour</a:t>
            </a:r>
          </a:p>
        </p:txBody>
      </p:sp>
      <p:sp>
        <p:nvSpPr>
          <p:cNvPr id="10" name="Content Placeholder 8">
            <a:extLst>
              <a:ext uri="{FF2B5EF4-FFF2-40B4-BE49-F238E27FC236}">
                <a16:creationId xmlns:a16="http://schemas.microsoft.com/office/drawing/2014/main" id="{C38F8D32-61CC-470E-8D63-20F8682F6E71}"/>
              </a:ext>
            </a:extLst>
          </p:cNvPr>
          <p:cNvSpPr txBox="1">
            <a:spLocks/>
          </p:cNvSpPr>
          <p:nvPr/>
        </p:nvSpPr>
        <p:spPr>
          <a:xfrm>
            <a:off x="122628" y="2759230"/>
            <a:ext cx="3935804" cy="35577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a:solidFill>
                  <a:schemeClr val="tx2"/>
                </a:solidFill>
                <a:latin typeface="Calibri" panose="020F0502020204030204" pitchFamily="34" charset="0"/>
                <a:cs typeface="Calibri" panose="020F0502020204030204" pitchFamily="34" charset="0"/>
              </a:rPr>
              <a:t>Highlights to the reader her overall strengths and skills</a:t>
            </a:r>
          </a:p>
        </p:txBody>
      </p:sp>
      <p:cxnSp>
        <p:nvCxnSpPr>
          <p:cNvPr id="11" name="Straight Arrow Connector 10">
            <a:extLst>
              <a:ext uri="{FF2B5EF4-FFF2-40B4-BE49-F238E27FC236}">
                <a16:creationId xmlns:a16="http://schemas.microsoft.com/office/drawing/2014/main" id="{40C6A1E7-A551-4693-A876-F4495FC0FF15}"/>
              </a:ext>
            </a:extLst>
          </p:cNvPr>
          <p:cNvCxnSpPr>
            <a:cxnSpLocks/>
          </p:cNvCxnSpPr>
          <p:nvPr/>
        </p:nvCxnSpPr>
        <p:spPr>
          <a:xfrm flipV="1">
            <a:off x="2229633" y="2129425"/>
            <a:ext cx="1102290" cy="6298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3063D2-34E1-4223-B54A-49784A3B4541}"/>
              </a:ext>
            </a:extLst>
          </p:cNvPr>
          <p:cNvCxnSpPr>
            <a:cxnSpLocks/>
          </p:cNvCxnSpPr>
          <p:nvPr/>
        </p:nvCxnSpPr>
        <p:spPr>
          <a:xfrm>
            <a:off x="2345760" y="4061656"/>
            <a:ext cx="1102290" cy="2598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4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6775C04D35D54FB73EBDF34F61AEB7" ma:contentTypeVersion="11" ma:contentTypeDescription="Create a new document." ma:contentTypeScope="" ma:versionID="64f9f6b78f962365479ae7fdf0c7439e">
  <xsd:schema xmlns:xsd="http://www.w3.org/2001/XMLSchema" xmlns:xs="http://www.w3.org/2001/XMLSchema" xmlns:p="http://schemas.microsoft.com/office/2006/metadata/properties" xmlns:ns3="bd06c28d-74de-4dbd-a335-efed5c5915be" targetNamespace="http://schemas.microsoft.com/office/2006/metadata/properties" ma:root="true" ma:fieldsID="f084870ce5feb4523d54b831ba529a44" ns3:_="">
    <xsd:import namespace="bd06c28d-74de-4dbd-a335-efed5c5915b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_activity"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6c28d-74de-4dbd-a335-efed5c5915b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d06c28d-74de-4dbd-a335-efed5c5915b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3F796-2656-4E59-AD9B-F168493B80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06c28d-74de-4dbd-a335-efed5c591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231722-9607-4FCE-990C-7D812BC4754D}">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bd06c28d-74de-4dbd-a335-efed5c5915be"/>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68FED003-5D8A-45ED-B391-13BAB2BF5E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1368</TotalTime>
  <Words>1135</Words>
  <Application>Microsoft Office PowerPoint</Application>
  <PresentationFormat>宽屏</PresentationFormat>
  <Paragraphs>147</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Medicine and Use of Precision Medicine PF2: The Scientist: Professional Formation 2 Assoc Prof. Caoimhe Clerkin</dc:title>
  <dc:creator>Caoimhe Clerkin</dc:creator>
  <cp:lastModifiedBy>陈熙 欧阳</cp:lastModifiedBy>
  <cp:revision>27</cp:revision>
  <dcterms:created xsi:type="dcterms:W3CDTF">2025-03-26T07:58:19Z</dcterms:created>
  <dcterms:modified xsi:type="dcterms:W3CDTF">2025-04-08T15:27:57Z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0x0101000D6775C04D35D54FB73EBDF34F61AEB7</vt:lpwstr>
  </property>
</Properties>
</file>