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80" r:id="rId5"/>
    <p:sldId id="319" r:id="rId6"/>
    <p:sldId id="320" r:id="rId7"/>
    <p:sldId id="291" r:id="rId8"/>
    <p:sldId id="318" r:id="rId9"/>
    <p:sldId id="314" r:id="rId10"/>
    <p:sldId id="307" r:id="rId11"/>
    <p:sldId id="308" r:id="rId12"/>
    <p:sldId id="311" r:id="rId13"/>
    <p:sldId id="312" r:id="rId14"/>
    <p:sldId id="309" r:id="rId15"/>
    <p:sldId id="313" r:id="rId16"/>
    <p:sldId id="323" r:id="rId17"/>
    <p:sldId id="324" r:id="rId18"/>
    <p:sldId id="325" r:id="rId19"/>
    <p:sldId id="315" r:id="rId20"/>
    <p:sldId id="317" r:id="rId21"/>
    <p:sldId id="316" r:id="rId22"/>
    <p:sldId id="321" r:id="rId23"/>
    <p:sldId id="326" r:id="rId24"/>
    <p:sldId id="334" r:id="rId25"/>
    <p:sldId id="335" r:id="rId26"/>
    <p:sldId id="336" r:id="rId27"/>
    <p:sldId id="338" r:id="rId28"/>
    <p:sldId id="337" r:id="rId29"/>
    <p:sldId id="339" r:id="rId30"/>
    <p:sldId id="340" r:id="rId31"/>
    <p:sldId id="341" r:id="rId32"/>
    <p:sldId id="342" r:id="rId33"/>
    <p:sldId id="343" r:id="rId34"/>
    <p:sldId id="327" r:id="rId35"/>
    <p:sldId id="331" r:id="rId36"/>
    <p:sldId id="332" r:id="rId37"/>
    <p:sldId id="333" r:id="rId38"/>
    <p:sldId id="328" r:id="rId39"/>
    <p:sldId id="329" r:id="rId40"/>
    <p:sldId id="330" r:id="rId41"/>
    <p:sldId id="344" r:id="rId42"/>
    <p:sldId id="345" r:id="rId43"/>
    <p:sldId id="346" r:id="rId44"/>
    <p:sldId id="348" r:id="rId45"/>
    <p:sldId id="347" r:id="rId46"/>
    <p:sldId id="2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imhe Clerkin" userId="831a020e-3a95-44c4-8cb6-9a82ea2cd7c6" providerId="ADAL" clId="{41C6E1A3-6E22-4E15-969C-0203BA81029A}"/>
    <pc:docChg chg="undo addSld delSld modSld">
      <pc:chgData name="Caoimhe Clerkin" userId="831a020e-3a95-44c4-8cb6-9a82ea2cd7c6" providerId="ADAL" clId="{41C6E1A3-6E22-4E15-969C-0203BA81029A}" dt="2025-03-12T06:00:24.236" v="192" actId="404"/>
      <pc:docMkLst>
        <pc:docMk/>
      </pc:docMkLst>
      <pc:sldChg chg="add del">
        <pc:chgData name="Caoimhe Clerkin" userId="831a020e-3a95-44c4-8cb6-9a82ea2cd7c6" providerId="ADAL" clId="{41C6E1A3-6E22-4E15-969C-0203BA81029A}" dt="2025-03-12T05:59:16.080" v="139" actId="2696"/>
        <pc:sldMkLst>
          <pc:docMk/>
          <pc:sldMk cId="346840689" sldId="259"/>
        </pc:sldMkLst>
      </pc:sldChg>
      <pc:sldChg chg="modSp">
        <pc:chgData name="Caoimhe Clerkin" userId="831a020e-3a95-44c4-8cb6-9a82ea2cd7c6" providerId="ADAL" clId="{41C6E1A3-6E22-4E15-969C-0203BA81029A}" dt="2025-03-12T06:00:24.236" v="192" actId="404"/>
        <pc:sldMkLst>
          <pc:docMk/>
          <pc:sldMk cId="2010183007" sldId="280"/>
        </pc:sldMkLst>
        <pc:spChg chg="mod">
          <ac:chgData name="Caoimhe Clerkin" userId="831a020e-3a95-44c4-8cb6-9a82ea2cd7c6" providerId="ADAL" clId="{41C6E1A3-6E22-4E15-969C-0203BA81029A}" dt="2025-03-12T06:00:24.236" v="192" actId="404"/>
          <ac:spMkLst>
            <pc:docMk/>
            <pc:sldMk cId="2010183007" sldId="280"/>
            <ac:spMk id="3" creationId="{00000000-0000-0000-0000-000000000000}"/>
          </ac:spMkLst>
        </pc:spChg>
        <pc:spChg chg="mod">
          <ac:chgData name="Caoimhe Clerkin" userId="831a020e-3a95-44c4-8cb6-9a82ea2cd7c6" providerId="ADAL" clId="{41C6E1A3-6E22-4E15-969C-0203BA81029A}" dt="2025-03-12T06:00:07.579" v="189" actId="20577"/>
          <ac:spMkLst>
            <pc:docMk/>
            <pc:sldMk cId="2010183007" sldId="280"/>
            <ac:spMk id="7" creationId="{A92B394C-9E7E-2EC9-A4FB-21614BA55816}"/>
          </ac:spMkLst>
        </pc:spChg>
      </pc:sldChg>
    </pc:docChg>
  </pc:docChgLst>
  <pc:docChgLst>
    <pc:chgData name="Caoimhe Clerkin" userId="831a020e-3a95-44c4-8cb6-9a82ea2cd7c6" providerId="ADAL" clId="{4524897C-5FE1-4AB3-BAD8-C52D13DCF2BC}"/>
    <pc:docChg chg="undo custSel addSld delSld modSld sldOrd">
      <pc:chgData name="Caoimhe Clerkin" userId="831a020e-3a95-44c4-8cb6-9a82ea2cd7c6" providerId="ADAL" clId="{4524897C-5FE1-4AB3-BAD8-C52D13DCF2BC}" dt="2025-03-17T04:50:27.271" v="6625" actId="2696"/>
      <pc:docMkLst>
        <pc:docMk/>
      </pc:docMkLst>
      <pc:sldChg chg="ord">
        <pc:chgData name="Caoimhe Clerkin" userId="831a020e-3a95-44c4-8cb6-9a82ea2cd7c6" providerId="ADAL" clId="{4524897C-5FE1-4AB3-BAD8-C52D13DCF2BC}" dt="2025-03-16T08:01:25.676" v="3038"/>
        <pc:sldMkLst>
          <pc:docMk/>
          <pc:sldMk cId="346840689" sldId="259"/>
        </pc:sldMkLst>
      </pc:sldChg>
      <pc:sldChg chg="addSp modSp add">
        <pc:chgData name="Caoimhe Clerkin" userId="831a020e-3a95-44c4-8cb6-9a82ea2cd7c6" providerId="ADAL" clId="{4524897C-5FE1-4AB3-BAD8-C52D13DCF2BC}" dt="2025-03-16T07:20:19.475" v="1331" actId="207"/>
        <pc:sldMkLst>
          <pc:docMk/>
          <pc:sldMk cId="1559440235" sldId="291"/>
        </pc:sldMkLst>
        <pc:spChg chg="add mod">
          <ac:chgData name="Caoimhe Clerkin" userId="831a020e-3a95-44c4-8cb6-9a82ea2cd7c6" providerId="ADAL" clId="{4524897C-5FE1-4AB3-BAD8-C52D13DCF2BC}" dt="2025-03-16T07:20:19.475" v="1331" actId="207"/>
          <ac:spMkLst>
            <pc:docMk/>
            <pc:sldMk cId="1559440235" sldId="291"/>
            <ac:spMk id="3" creationId="{D68760F8-D28E-48BE-A162-AEDDCAF4890A}"/>
          </ac:spMkLst>
        </pc:spChg>
      </pc:sldChg>
      <pc:sldChg chg="modSp del">
        <pc:chgData name="Caoimhe Clerkin" userId="831a020e-3a95-44c4-8cb6-9a82ea2cd7c6" providerId="ADAL" clId="{4524897C-5FE1-4AB3-BAD8-C52D13DCF2BC}" dt="2025-03-17T04:50:27.271" v="6625" actId="2696"/>
        <pc:sldMkLst>
          <pc:docMk/>
          <pc:sldMk cId="1336170910" sldId="306"/>
        </pc:sldMkLst>
        <pc:spChg chg="mod">
          <ac:chgData name="Caoimhe Clerkin" userId="831a020e-3a95-44c4-8cb6-9a82ea2cd7c6" providerId="ADAL" clId="{4524897C-5FE1-4AB3-BAD8-C52D13DCF2BC}" dt="2025-03-16T06:55:13.854" v="91" actId="20577"/>
          <ac:spMkLst>
            <pc:docMk/>
            <pc:sldMk cId="1336170910" sldId="306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6:54:36.700" v="11" actId="20577"/>
          <ac:spMkLst>
            <pc:docMk/>
            <pc:sldMk cId="1336170910" sldId="306"/>
            <ac:spMk id="6" creationId="{11C80A97-3473-1AF1-D669-960EEC264654}"/>
          </ac:spMkLst>
        </pc:spChg>
      </pc:sldChg>
      <pc:sldChg chg="add del">
        <pc:chgData name="Caoimhe Clerkin" userId="831a020e-3a95-44c4-8cb6-9a82ea2cd7c6" providerId="ADAL" clId="{4524897C-5FE1-4AB3-BAD8-C52D13DCF2BC}" dt="2025-03-16T06:55:17.280" v="93"/>
        <pc:sldMkLst>
          <pc:docMk/>
          <pc:sldMk cId="261056666" sldId="307"/>
        </pc:sldMkLst>
      </pc:sldChg>
      <pc:sldChg chg="modSp add">
        <pc:chgData name="Caoimhe Clerkin" userId="831a020e-3a95-44c4-8cb6-9a82ea2cd7c6" providerId="ADAL" clId="{4524897C-5FE1-4AB3-BAD8-C52D13DCF2BC}" dt="2025-03-17T04:50:13.702" v="6623" actId="20577"/>
        <pc:sldMkLst>
          <pc:docMk/>
          <pc:sldMk cId="1911520641" sldId="307"/>
        </pc:sldMkLst>
        <pc:spChg chg="mod">
          <ac:chgData name="Caoimhe Clerkin" userId="831a020e-3a95-44c4-8cb6-9a82ea2cd7c6" providerId="ADAL" clId="{4524897C-5FE1-4AB3-BAD8-C52D13DCF2BC}" dt="2025-03-17T04:50:13.702" v="6623" actId="20577"/>
          <ac:spMkLst>
            <pc:docMk/>
            <pc:sldMk cId="1911520641" sldId="307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00:01.879" v="311" actId="20577"/>
          <ac:spMkLst>
            <pc:docMk/>
            <pc:sldMk cId="1911520641" sldId="307"/>
            <ac:spMk id="6" creationId="{11C80A97-3473-1AF1-D669-960EEC264654}"/>
          </ac:spMkLst>
        </pc:spChg>
      </pc:sldChg>
      <pc:sldChg chg="addSp delSp modSp add">
        <pc:chgData name="Caoimhe Clerkin" userId="831a020e-3a95-44c4-8cb6-9a82ea2cd7c6" providerId="ADAL" clId="{4524897C-5FE1-4AB3-BAD8-C52D13DCF2BC}" dt="2025-03-16T07:03:42.502" v="437" actId="20577"/>
        <pc:sldMkLst>
          <pc:docMk/>
          <pc:sldMk cId="1396052748" sldId="308"/>
        </pc:sldMkLst>
        <pc:spChg chg="mod">
          <ac:chgData name="Caoimhe Clerkin" userId="831a020e-3a95-44c4-8cb6-9a82ea2cd7c6" providerId="ADAL" clId="{4524897C-5FE1-4AB3-BAD8-C52D13DCF2BC}" dt="2025-03-16T06:59:53.578" v="308" actId="6549"/>
          <ac:spMkLst>
            <pc:docMk/>
            <pc:sldMk cId="1396052748" sldId="308"/>
            <ac:spMk id="5" creationId="{7018ABF3-D2C9-414D-F61D-B646D9295317}"/>
          </ac:spMkLst>
        </pc:spChg>
        <pc:spChg chg="del">
          <ac:chgData name="Caoimhe Clerkin" userId="831a020e-3a95-44c4-8cb6-9a82ea2cd7c6" providerId="ADAL" clId="{4524897C-5FE1-4AB3-BAD8-C52D13DCF2BC}" dt="2025-03-16T06:59:56.942" v="309" actId="478"/>
          <ac:spMkLst>
            <pc:docMk/>
            <pc:sldMk cId="1396052748" sldId="308"/>
            <ac:spMk id="6" creationId="{11C80A97-3473-1AF1-D669-960EEC264654}"/>
          </ac:spMkLst>
        </pc:spChg>
        <pc:spChg chg="add mod">
          <ac:chgData name="Caoimhe Clerkin" userId="831a020e-3a95-44c4-8cb6-9a82ea2cd7c6" providerId="ADAL" clId="{4524897C-5FE1-4AB3-BAD8-C52D13DCF2BC}" dt="2025-03-16T07:03:42.502" v="437" actId="20577"/>
          <ac:spMkLst>
            <pc:docMk/>
            <pc:sldMk cId="1396052748" sldId="308"/>
            <ac:spMk id="9" creationId="{A4C738BE-1EBD-47CB-9179-9378A11B242C}"/>
          </ac:spMkLst>
        </pc:spChg>
        <pc:picChg chg="add mod">
          <ac:chgData name="Caoimhe Clerkin" userId="831a020e-3a95-44c4-8cb6-9a82ea2cd7c6" providerId="ADAL" clId="{4524897C-5FE1-4AB3-BAD8-C52D13DCF2BC}" dt="2025-03-16T07:02:53.798" v="412" actId="1076"/>
          <ac:picMkLst>
            <pc:docMk/>
            <pc:sldMk cId="1396052748" sldId="308"/>
            <ac:picMk id="3" creationId="{5391A532-640A-4AB7-B933-17ED5DD4240E}"/>
          </ac:picMkLst>
        </pc:picChg>
        <pc:picChg chg="add del mod">
          <ac:chgData name="Caoimhe Clerkin" userId="831a020e-3a95-44c4-8cb6-9a82ea2cd7c6" providerId="ADAL" clId="{4524897C-5FE1-4AB3-BAD8-C52D13DCF2BC}" dt="2025-03-16T07:02:43.096" v="408" actId="478"/>
          <ac:picMkLst>
            <pc:docMk/>
            <pc:sldMk cId="1396052748" sldId="308"/>
            <ac:picMk id="8" creationId="{4A4AF7F6-8288-4BAC-8AC2-F3A04AA09A59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7:10:20.999" v="889"/>
        <pc:sldMkLst>
          <pc:docMk/>
          <pc:sldMk cId="2197447887" sldId="309"/>
        </pc:sldMkLst>
        <pc:spChg chg="mod">
          <ac:chgData name="Caoimhe Clerkin" userId="831a020e-3a95-44c4-8cb6-9a82ea2cd7c6" providerId="ADAL" clId="{4524897C-5FE1-4AB3-BAD8-C52D13DCF2BC}" dt="2025-03-16T07:09:33.672" v="886" actId="20577"/>
          <ac:spMkLst>
            <pc:docMk/>
            <pc:sldMk cId="2197447887" sldId="309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05:12.410" v="561" actId="14100"/>
          <ac:spMkLst>
            <pc:docMk/>
            <pc:sldMk cId="2197447887" sldId="309"/>
            <ac:spMk id="6" creationId="{11C80A97-3473-1AF1-D669-960EEC264654}"/>
          </ac:spMkLst>
        </pc:spChg>
        <pc:spChg chg="add del">
          <ac:chgData name="Caoimhe Clerkin" userId="831a020e-3a95-44c4-8cb6-9a82ea2cd7c6" providerId="ADAL" clId="{4524897C-5FE1-4AB3-BAD8-C52D13DCF2BC}" dt="2025-03-16T07:06:23.241" v="563"/>
          <ac:spMkLst>
            <pc:docMk/>
            <pc:sldMk cId="2197447887" sldId="309"/>
            <ac:spMk id="7" creationId="{4996DD9E-CB09-4C3F-B1CB-855514ADAE95}"/>
          </ac:spMkLst>
        </pc:spChg>
        <pc:picChg chg="add del mod">
          <ac:chgData name="Caoimhe Clerkin" userId="831a020e-3a95-44c4-8cb6-9a82ea2cd7c6" providerId="ADAL" clId="{4524897C-5FE1-4AB3-BAD8-C52D13DCF2BC}" dt="2025-03-16T07:10:20.999" v="889"/>
          <ac:picMkLst>
            <pc:docMk/>
            <pc:sldMk cId="2197447887" sldId="309"/>
            <ac:picMk id="3" creationId="{530BC3B4-2635-4CBD-BFD8-8CD95DDB2411}"/>
          </ac:picMkLst>
        </pc:picChg>
      </pc:sldChg>
      <pc:sldChg chg="addSp delSp modSp add del">
        <pc:chgData name="Caoimhe Clerkin" userId="831a020e-3a95-44c4-8cb6-9a82ea2cd7c6" providerId="ADAL" clId="{4524897C-5FE1-4AB3-BAD8-C52D13DCF2BC}" dt="2025-03-16T07:12:03.815" v="1035" actId="2696"/>
        <pc:sldMkLst>
          <pc:docMk/>
          <pc:sldMk cId="45362766" sldId="310"/>
        </pc:sldMkLst>
        <pc:spChg chg="add mod">
          <ac:chgData name="Caoimhe Clerkin" userId="831a020e-3a95-44c4-8cb6-9a82ea2cd7c6" providerId="ADAL" clId="{4524897C-5FE1-4AB3-BAD8-C52D13DCF2BC}" dt="2025-03-16T07:03:18.514" v="425" actId="20577"/>
          <ac:spMkLst>
            <pc:docMk/>
            <pc:sldMk cId="45362766" sldId="310"/>
            <ac:spMk id="7" creationId="{51050F9A-6D32-4EC0-91AE-51EA0A3D6A2B}"/>
          </ac:spMkLst>
        </pc:spChg>
        <pc:spChg chg="mod">
          <ac:chgData name="Caoimhe Clerkin" userId="831a020e-3a95-44c4-8cb6-9a82ea2cd7c6" providerId="ADAL" clId="{4524897C-5FE1-4AB3-BAD8-C52D13DCF2BC}" dt="2025-03-16T07:03:47.153" v="438" actId="6549"/>
          <ac:spMkLst>
            <pc:docMk/>
            <pc:sldMk cId="45362766" sldId="310"/>
            <ac:spMk id="9" creationId="{A4C738BE-1EBD-47CB-9179-9378A11B242C}"/>
          </ac:spMkLst>
        </pc:spChg>
        <pc:picChg chg="del">
          <ac:chgData name="Caoimhe Clerkin" userId="831a020e-3a95-44c4-8cb6-9a82ea2cd7c6" providerId="ADAL" clId="{4524897C-5FE1-4AB3-BAD8-C52D13DCF2BC}" dt="2025-03-16T07:03:10.584" v="415" actId="478"/>
          <ac:picMkLst>
            <pc:docMk/>
            <pc:sldMk cId="45362766" sldId="310"/>
            <ac:picMk id="3" creationId="{5391A532-640A-4AB7-B933-17ED5DD4240E}"/>
          </ac:picMkLst>
        </pc:picChg>
      </pc:sldChg>
      <pc:sldChg chg="add del">
        <pc:chgData name="Caoimhe Clerkin" userId="831a020e-3a95-44c4-8cb6-9a82ea2cd7c6" providerId="ADAL" clId="{4524897C-5FE1-4AB3-BAD8-C52D13DCF2BC}" dt="2025-03-16T07:00:17.160" v="315"/>
        <pc:sldMkLst>
          <pc:docMk/>
          <pc:sldMk cId="1339210026" sldId="310"/>
        </pc:sldMkLst>
      </pc:sldChg>
      <pc:sldChg chg="add del">
        <pc:chgData name="Caoimhe Clerkin" userId="831a020e-3a95-44c4-8cb6-9a82ea2cd7c6" providerId="ADAL" clId="{4524897C-5FE1-4AB3-BAD8-C52D13DCF2BC}" dt="2025-03-16T07:00:14.128" v="313"/>
        <pc:sldMkLst>
          <pc:docMk/>
          <pc:sldMk cId="2377131291" sldId="310"/>
        </pc:sldMkLst>
      </pc:sldChg>
      <pc:sldChg chg="delSp modSp add">
        <pc:chgData name="Caoimhe Clerkin" userId="831a020e-3a95-44c4-8cb6-9a82ea2cd7c6" providerId="ADAL" clId="{4524897C-5FE1-4AB3-BAD8-C52D13DCF2BC}" dt="2025-03-16T07:12:10.361" v="1037" actId="478"/>
        <pc:sldMkLst>
          <pc:docMk/>
          <pc:sldMk cId="2710333551" sldId="311"/>
        </pc:sldMkLst>
        <pc:spChg chg="del mod">
          <ac:chgData name="Caoimhe Clerkin" userId="831a020e-3a95-44c4-8cb6-9a82ea2cd7c6" providerId="ADAL" clId="{4524897C-5FE1-4AB3-BAD8-C52D13DCF2BC}" dt="2025-03-16T07:12:10.361" v="1037" actId="478"/>
          <ac:spMkLst>
            <pc:docMk/>
            <pc:sldMk cId="2710333551" sldId="311"/>
            <ac:spMk id="7" creationId="{51050F9A-6D32-4EC0-91AE-51EA0A3D6A2B}"/>
          </ac:spMkLst>
        </pc:spChg>
        <pc:spChg chg="mod">
          <ac:chgData name="Caoimhe Clerkin" userId="831a020e-3a95-44c4-8cb6-9a82ea2cd7c6" providerId="ADAL" clId="{4524897C-5FE1-4AB3-BAD8-C52D13DCF2BC}" dt="2025-03-16T07:04:52.369" v="539" actId="20577"/>
          <ac:spMkLst>
            <pc:docMk/>
            <pc:sldMk cId="2710333551" sldId="311"/>
            <ac:spMk id="9" creationId="{A4C738BE-1EBD-47CB-9179-9378A11B242C}"/>
          </ac:spMkLst>
        </pc:spChg>
      </pc:sldChg>
      <pc:sldChg chg="addSp delSp modSp add">
        <pc:chgData name="Caoimhe Clerkin" userId="831a020e-3a95-44c4-8cb6-9a82ea2cd7c6" providerId="ADAL" clId="{4524897C-5FE1-4AB3-BAD8-C52D13DCF2BC}" dt="2025-03-16T07:08:05.669" v="662" actId="20577"/>
        <pc:sldMkLst>
          <pc:docMk/>
          <pc:sldMk cId="2249621926" sldId="312"/>
        </pc:sldMkLst>
        <pc:spChg chg="del">
          <ac:chgData name="Caoimhe Clerkin" userId="831a020e-3a95-44c4-8cb6-9a82ea2cd7c6" providerId="ADAL" clId="{4524897C-5FE1-4AB3-BAD8-C52D13DCF2BC}" dt="2025-03-16T07:06:32.417" v="565" actId="478"/>
          <ac:spMkLst>
            <pc:docMk/>
            <pc:sldMk cId="2249621926" sldId="312"/>
            <ac:spMk id="7" creationId="{51050F9A-6D32-4EC0-91AE-51EA0A3D6A2B}"/>
          </ac:spMkLst>
        </pc:spChg>
        <pc:spChg chg="mod">
          <ac:chgData name="Caoimhe Clerkin" userId="831a020e-3a95-44c4-8cb6-9a82ea2cd7c6" providerId="ADAL" clId="{4524897C-5FE1-4AB3-BAD8-C52D13DCF2BC}" dt="2025-03-16T07:08:05.669" v="662" actId="20577"/>
          <ac:spMkLst>
            <pc:docMk/>
            <pc:sldMk cId="2249621926" sldId="312"/>
            <ac:spMk id="9" creationId="{A4C738BE-1EBD-47CB-9179-9378A11B242C}"/>
          </ac:spMkLst>
        </pc:spChg>
        <pc:spChg chg="add">
          <ac:chgData name="Caoimhe Clerkin" userId="831a020e-3a95-44c4-8cb6-9a82ea2cd7c6" providerId="ADAL" clId="{4524897C-5FE1-4AB3-BAD8-C52D13DCF2BC}" dt="2025-03-16T07:06:32.893" v="566"/>
          <ac:spMkLst>
            <pc:docMk/>
            <pc:sldMk cId="2249621926" sldId="312"/>
            <ac:spMk id="10" creationId="{4C6DE252-A7F2-4D03-BF88-06208474F9CF}"/>
          </ac:spMkLst>
        </pc:spChg>
        <pc:picChg chg="add mod">
          <ac:chgData name="Caoimhe Clerkin" userId="831a020e-3a95-44c4-8cb6-9a82ea2cd7c6" providerId="ADAL" clId="{4524897C-5FE1-4AB3-BAD8-C52D13DCF2BC}" dt="2025-03-16T07:07:14.870" v="573" actId="1076"/>
          <ac:picMkLst>
            <pc:docMk/>
            <pc:sldMk cId="2249621926" sldId="312"/>
            <ac:picMk id="3" creationId="{2AC96A37-DD66-4BB0-9904-03336CFEBBEE}"/>
          </ac:picMkLst>
        </pc:picChg>
        <pc:picChg chg="del">
          <ac:chgData name="Caoimhe Clerkin" userId="831a020e-3a95-44c4-8cb6-9a82ea2cd7c6" providerId="ADAL" clId="{4524897C-5FE1-4AB3-BAD8-C52D13DCF2BC}" dt="2025-03-16T07:06:58.351" v="567" actId="478"/>
          <ac:picMkLst>
            <pc:docMk/>
            <pc:sldMk cId="2249621926" sldId="312"/>
            <ac:picMk id="8" creationId="{4A4AF7F6-8288-4BAC-8AC2-F3A04AA09A59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7:15:26.648" v="1124" actId="207"/>
        <pc:sldMkLst>
          <pc:docMk/>
          <pc:sldMk cId="1065895610" sldId="313"/>
        </pc:sldMkLst>
        <pc:spChg chg="del">
          <ac:chgData name="Caoimhe Clerkin" userId="831a020e-3a95-44c4-8cb6-9a82ea2cd7c6" providerId="ADAL" clId="{4524897C-5FE1-4AB3-BAD8-C52D13DCF2BC}" dt="2025-03-16T07:10:33.786" v="894" actId="478"/>
          <ac:spMkLst>
            <pc:docMk/>
            <pc:sldMk cId="1065895610" sldId="313"/>
            <ac:spMk id="2" creationId="{AF5ED18B-E820-4F89-B170-ED6D1E9A08D2}"/>
          </ac:spMkLst>
        </pc:spChg>
        <pc:spChg chg="del">
          <ac:chgData name="Caoimhe Clerkin" userId="831a020e-3a95-44c4-8cb6-9a82ea2cd7c6" providerId="ADAL" clId="{4524897C-5FE1-4AB3-BAD8-C52D13DCF2BC}" dt="2025-03-16T07:10:30.244" v="893" actId="478"/>
          <ac:spMkLst>
            <pc:docMk/>
            <pc:sldMk cId="1065895610" sldId="313"/>
            <ac:spMk id="3" creationId="{DD9235C8-4247-4910-919D-09830F8F2E73}"/>
          </ac:spMkLst>
        </pc:spChg>
        <pc:spChg chg="add mod">
          <ac:chgData name="Caoimhe Clerkin" userId="831a020e-3a95-44c4-8cb6-9a82ea2cd7c6" providerId="ADAL" clId="{4524897C-5FE1-4AB3-BAD8-C52D13DCF2BC}" dt="2025-03-16T07:15:26.648" v="1124" actId="207"/>
          <ac:spMkLst>
            <pc:docMk/>
            <pc:sldMk cId="1065895610" sldId="313"/>
            <ac:spMk id="5" creationId="{89FE8F60-D757-4D11-B085-BDDF5A634C3B}"/>
          </ac:spMkLst>
        </pc:spChg>
        <pc:spChg chg="add mod">
          <ac:chgData name="Caoimhe Clerkin" userId="831a020e-3a95-44c4-8cb6-9a82ea2cd7c6" providerId="ADAL" clId="{4524897C-5FE1-4AB3-BAD8-C52D13DCF2BC}" dt="2025-03-16T07:15:20.378" v="1123" actId="20577"/>
          <ac:spMkLst>
            <pc:docMk/>
            <pc:sldMk cId="1065895610" sldId="313"/>
            <ac:spMk id="6" creationId="{F2021735-0A4E-4DE7-8340-4DF164A181B5}"/>
          </ac:spMkLst>
        </pc:spChg>
        <pc:picChg chg="add mod">
          <ac:chgData name="Caoimhe Clerkin" userId="831a020e-3a95-44c4-8cb6-9a82ea2cd7c6" providerId="ADAL" clId="{4524897C-5FE1-4AB3-BAD8-C52D13DCF2BC}" dt="2025-03-16T07:11:33.752" v="1034" actId="1076"/>
          <ac:picMkLst>
            <pc:docMk/>
            <pc:sldMk cId="1065895610" sldId="313"/>
            <ac:picMk id="4" creationId="{7DC51E80-A514-4C7D-A762-064AD0826D6C}"/>
          </ac:picMkLst>
        </pc:picChg>
      </pc:sldChg>
      <pc:sldChg chg="modSp add">
        <pc:chgData name="Caoimhe Clerkin" userId="831a020e-3a95-44c4-8cb6-9a82ea2cd7c6" providerId="ADAL" clId="{4524897C-5FE1-4AB3-BAD8-C52D13DCF2BC}" dt="2025-03-16T07:14:51.343" v="1107" actId="1076"/>
        <pc:sldMkLst>
          <pc:docMk/>
          <pc:sldMk cId="1345649793" sldId="314"/>
        </pc:sldMkLst>
        <pc:spChg chg="mod">
          <ac:chgData name="Caoimhe Clerkin" userId="831a020e-3a95-44c4-8cb6-9a82ea2cd7c6" providerId="ADAL" clId="{4524897C-5FE1-4AB3-BAD8-C52D13DCF2BC}" dt="2025-03-16T07:14:51.343" v="1107" actId="1076"/>
          <ac:spMkLst>
            <pc:docMk/>
            <pc:sldMk cId="1345649793" sldId="314"/>
            <ac:spMk id="3" creationId="{00000000-0000-0000-0000-000000000000}"/>
          </ac:spMkLst>
        </pc:spChg>
      </pc:sldChg>
      <pc:sldChg chg="modSp add del">
        <pc:chgData name="Caoimhe Clerkin" userId="831a020e-3a95-44c4-8cb6-9a82ea2cd7c6" providerId="ADAL" clId="{4524897C-5FE1-4AB3-BAD8-C52D13DCF2BC}" dt="2025-03-16T07:14:18.675" v="1042" actId="2696"/>
        <pc:sldMkLst>
          <pc:docMk/>
          <pc:sldMk cId="4240466341" sldId="314"/>
        </pc:sldMkLst>
        <pc:spChg chg="mod">
          <ac:chgData name="Caoimhe Clerkin" userId="831a020e-3a95-44c4-8cb6-9a82ea2cd7c6" providerId="ADAL" clId="{4524897C-5FE1-4AB3-BAD8-C52D13DCF2BC}" dt="2025-03-16T07:14:15.746" v="1041" actId="20577"/>
          <ac:spMkLst>
            <pc:docMk/>
            <pc:sldMk cId="4240466341" sldId="314"/>
            <ac:spMk id="3" creationId="{0F889FF1-71D6-4D5F-A592-F11A0C90DFA1}"/>
          </ac:spMkLst>
        </pc:spChg>
      </pc:sldChg>
      <pc:sldChg chg="modSp add ord">
        <pc:chgData name="Caoimhe Clerkin" userId="831a020e-3a95-44c4-8cb6-9a82ea2cd7c6" providerId="ADAL" clId="{4524897C-5FE1-4AB3-BAD8-C52D13DCF2BC}" dt="2025-03-16T08:04:43.769" v="3050"/>
        <pc:sldMkLst>
          <pc:docMk/>
          <pc:sldMk cId="788535313" sldId="315"/>
        </pc:sldMkLst>
        <pc:spChg chg="mod">
          <ac:chgData name="Caoimhe Clerkin" userId="831a020e-3a95-44c4-8cb6-9a82ea2cd7c6" providerId="ADAL" clId="{4524897C-5FE1-4AB3-BAD8-C52D13DCF2BC}" dt="2025-03-16T07:15:54.563" v="1174" actId="20577"/>
          <ac:spMkLst>
            <pc:docMk/>
            <pc:sldMk cId="788535313" sldId="315"/>
            <ac:spMk id="3" creationId="{00000000-0000-0000-0000-000000000000}"/>
          </ac:spMkLst>
        </pc:spChg>
      </pc:sldChg>
      <pc:sldChg chg="add del">
        <pc:chgData name="Caoimhe Clerkin" userId="831a020e-3a95-44c4-8cb6-9a82ea2cd7c6" providerId="ADAL" clId="{4524897C-5FE1-4AB3-BAD8-C52D13DCF2BC}" dt="2025-03-16T07:15:11.384" v="1111"/>
        <pc:sldMkLst>
          <pc:docMk/>
          <pc:sldMk cId="1040748245" sldId="316"/>
        </pc:sldMkLst>
      </pc:sldChg>
      <pc:sldChg chg="modSp add">
        <pc:chgData name="Caoimhe Clerkin" userId="831a020e-3a95-44c4-8cb6-9a82ea2cd7c6" providerId="ADAL" clId="{4524897C-5FE1-4AB3-BAD8-C52D13DCF2BC}" dt="2025-03-16T07:44:28.565" v="2307" actId="20577"/>
        <pc:sldMkLst>
          <pc:docMk/>
          <pc:sldMk cId="1397968021" sldId="316"/>
        </pc:sldMkLst>
        <pc:spChg chg="mod">
          <ac:chgData name="Caoimhe Clerkin" userId="831a020e-3a95-44c4-8cb6-9a82ea2cd7c6" providerId="ADAL" clId="{4524897C-5FE1-4AB3-BAD8-C52D13DCF2BC}" dt="2025-03-16T07:18:17.189" v="1227" actId="1076"/>
          <ac:spMkLst>
            <pc:docMk/>
            <pc:sldMk cId="1397968021" sldId="316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44:28.565" v="2307" actId="20577"/>
          <ac:spMkLst>
            <pc:docMk/>
            <pc:sldMk cId="1397968021" sldId="316"/>
            <ac:spMk id="6" creationId="{11C80A97-3473-1AF1-D669-960EEC264654}"/>
          </ac:spMkLst>
        </pc:spChg>
      </pc:sldChg>
      <pc:sldChg chg="add del">
        <pc:chgData name="Caoimhe Clerkin" userId="831a020e-3a95-44c4-8cb6-9a82ea2cd7c6" providerId="ADAL" clId="{4524897C-5FE1-4AB3-BAD8-C52D13DCF2BC}" dt="2025-03-16T07:18:22.867" v="1229"/>
        <pc:sldMkLst>
          <pc:docMk/>
          <pc:sldMk cId="233550719" sldId="317"/>
        </pc:sldMkLst>
      </pc:sldChg>
      <pc:sldChg chg="addSp delSp modSp add ord">
        <pc:chgData name="Caoimhe Clerkin" userId="831a020e-3a95-44c4-8cb6-9a82ea2cd7c6" providerId="ADAL" clId="{4524897C-5FE1-4AB3-BAD8-C52D13DCF2BC}" dt="2025-03-16T07:40:15.020" v="2121" actId="1076"/>
        <pc:sldMkLst>
          <pc:docMk/>
          <pc:sldMk cId="1883011247" sldId="317"/>
        </pc:sldMkLst>
        <pc:spChg chg="mod">
          <ac:chgData name="Caoimhe Clerkin" userId="831a020e-3a95-44c4-8cb6-9a82ea2cd7c6" providerId="ADAL" clId="{4524897C-5FE1-4AB3-BAD8-C52D13DCF2BC}" dt="2025-03-16T07:18:53.620" v="1294" actId="6549"/>
          <ac:spMkLst>
            <pc:docMk/>
            <pc:sldMk cId="1883011247" sldId="317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40:15.020" v="2121" actId="1076"/>
          <ac:spMkLst>
            <pc:docMk/>
            <pc:sldMk cId="1883011247" sldId="317"/>
            <ac:spMk id="6" creationId="{11C80A97-3473-1AF1-D669-960EEC264654}"/>
          </ac:spMkLst>
        </pc:spChg>
        <pc:graphicFrameChg chg="add del mod">
          <ac:chgData name="Caoimhe Clerkin" userId="831a020e-3a95-44c4-8cb6-9a82ea2cd7c6" providerId="ADAL" clId="{4524897C-5FE1-4AB3-BAD8-C52D13DCF2BC}" dt="2025-03-16T07:37:51.555" v="2033" actId="478"/>
          <ac:graphicFrameMkLst>
            <pc:docMk/>
            <pc:sldMk cId="1883011247" sldId="317"/>
            <ac:graphicFrameMk id="2" creationId="{8B55C41A-927C-4BAE-9340-FAD88AFFD55B}"/>
          </ac:graphicFrameMkLst>
        </pc:graphicFrameChg>
        <pc:picChg chg="add mod">
          <ac:chgData name="Caoimhe Clerkin" userId="831a020e-3a95-44c4-8cb6-9a82ea2cd7c6" providerId="ADAL" clId="{4524897C-5FE1-4AB3-BAD8-C52D13DCF2BC}" dt="2025-03-16T07:37:57.072" v="2036" actId="1076"/>
          <ac:picMkLst>
            <pc:docMk/>
            <pc:sldMk cId="1883011247" sldId="317"/>
            <ac:picMk id="1026" creationId="{C0173D54-BBC3-4D88-AB71-7C872CDAE239}"/>
          </ac:picMkLst>
        </pc:picChg>
      </pc:sldChg>
      <pc:sldChg chg="modSp add del">
        <pc:chgData name="Caoimhe Clerkin" userId="831a020e-3a95-44c4-8cb6-9a82ea2cd7c6" providerId="ADAL" clId="{4524897C-5FE1-4AB3-BAD8-C52D13DCF2BC}" dt="2025-03-16T07:19:49.999" v="1326" actId="2696"/>
        <pc:sldMkLst>
          <pc:docMk/>
          <pc:sldMk cId="1369838297" sldId="318"/>
        </pc:sldMkLst>
        <pc:spChg chg="mod">
          <ac:chgData name="Caoimhe Clerkin" userId="831a020e-3a95-44c4-8cb6-9a82ea2cd7c6" providerId="ADAL" clId="{4524897C-5FE1-4AB3-BAD8-C52D13DCF2BC}" dt="2025-03-16T07:19:20.135" v="1324" actId="20577"/>
          <ac:spMkLst>
            <pc:docMk/>
            <pc:sldMk cId="1369838297" sldId="318"/>
            <ac:spMk id="6" creationId="{11C80A97-3473-1AF1-D669-960EEC264654}"/>
          </ac:spMkLst>
        </pc:spChg>
      </pc:sldChg>
      <pc:sldChg chg="add del">
        <pc:chgData name="Caoimhe Clerkin" userId="831a020e-3a95-44c4-8cb6-9a82ea2cd7c6" providerId="ADAL" clId="{4524897C-5FE1-4AB3-BAD8-C52D13DCF2BC}" dt="2025-03-16T07:26:37.411" v="1356"/>
        <pc:sldMkLst>
          <pc:docMk/>
          <pc:sldMk cId="1745647642" sldId="318"/>
        </pc:sldMkLst>
      </pc:sldChg>
      <pc:sldChg chg="modSp add">
        <pc:chgData name="Caoimhe Clerkin" userId="831a020e-3a95-44c4-8cb6-9a82ea2cd7c6" providerId="ADAL" clId="{4524897C-5FE1-4AB3-BAD8-C52D13DCF2BC}" dt="2025-03-16T07:27:30.447" v="1519" actId="1076"/>
        <pc:sldMkLst>
          <pc:docMk/>
          <pc:sldMk cId="1950828490" sldId="318"/>
        </pc:sldMkLst>
        <pc:spChg chg="mod">
          <ac:chgData name="Caoimhe Clerkin" userId="831a020e-3a95-44c4-8cb6-9a82ea2cd7c6" providerId="ADAL" clId="{4524897C-5FE1-4AB3-BAD8-C52D13DCF2BC}" dt="2025-03-16T07:27:30.447" v="1519" actId="1076"/>
          <ac:spMkLst>
            <pc:docMk/>
            <pc:sldMk cId="1950828490" sldId="318"/>
            <ac:spMk id="3" creationId="{00000000-0000-0000-0000-000000000000}"/>
          </ac:spMkLst>
        </pc:spChg>
      </pc:sldChg>
      <pc:sldChg chg="add del">
        <pc:chgData name="Caoimhe Clerkin" userId="831a020e-3a95-44c4-8cb6-9a82ea2cd7c6" providerId="ADAL" clId="{4524897C-5FE1-4AB3-BAD8-C52D13DCF2BC}" dt="2025-03-16T07:19:11.673" v="1296"/>
        <pc:sldMkLst>
          <pc:docMk/>
          <pc:sldMk cId="1980738430" sldId="318"/>
        </pc:sldMkLst>
      </pc:sldChg>
      <pc:sldChg chg="modSp add">
        <pc:chgData name="Caoimhe Clerkin" userId="831a020e-3a95-44c4-8cb6-9a82ea2cd7c6" providerId="ADAL" clId="{4524897C-5FE1-4AB3-BAD8-C52D13DCF2BC}" dt="2025-03-16T07:35:36.185" v="1838" actId="20577"/>
        <pc:sldMkLst>
          <pc:docMk/>
          <pc:sldMk cId="4201284334" sldId="319"/>
        </pc:sldMkLst>
        <pc:spChg chg="mod">
          <ac:chgData name="Caoimhe Clerkin" userId="831a020e-3a95-44c4-8cb6-9a82ea2cd7c6" providerId="ADAL" clId="{4524897C-5FE1-4AB3-BAD8-C52D13DCF2BC}" dt="2025-03-16T07:35:36.185" v="1838" actId="20577"/>
          <ac:spMkLst>
            <pc:docMk/>
            <pc:sldMk cId="4201284334" sldId="319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34:31.919" v="1567" actId="14100"/>
          <ac:spMkLst>
            <pc:docMk/>
            <pc:sldMk cId="4201284334" sldId="319"/>
            <ac:spMk id="6" creationId="{11C80A97-3473-1AF1-D669-960EEC264654}"/>
          </ac:spMkLst>
        </pc:spChg>
      </pc:sldChg>
      <pc:sldChg chg="modSp add ord">
        <pc:chgData name="Caoimhe Clerkin" userId="831a020e-3a95-44c4-8cb6-9a82ea2cd7c6" providerId="ADAL" clId="{4524897C-5FE1-4AB3-BAD8-C52D13DCF2BC}" dt="2025-03-17T04:50:24.758" v="6624"/>
        <pc:sldMkLst>
          <pc:docMk/>
          <pc:sldMk cId="4158089179" sldId="320"/>
        </pc:sldMkLst>
        <pc:spChg chg="mod">
          <ac:chgData name="Caoimhe Clerkin" userId="831a020e-3a95-44c4-8cb6-9a82ea2cd7c6" providerId="ADAL" clId="{4524897C-5FE1-4AB3-BAD8-C52D13DCF2BC}" dt="2025-03-16T07:36:32.489" v="2030" actId="20577"/>
          <ac:spMkLst>
            <pc:docMk/>
            <pc:sldMk cId="4158089179" sldId="320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35:46.952" v="1844" actId="20577"/>
          <ac:spMkLst>
            <pc:docMk/>
            <pc:sldMk cId="4158089179" sldId="320"/>
            <ac:spMk id="6" creationId="{11C80A97-3473-1AF1-D669-960EEC264654}"/>
          </ac:spMkLst>
        </pc:spChg>
      </pc:sldChg>
      <pc:sldChg chg="addSp delSp modSp add">
        <pc:chgData name="Caoimhe Clerkin" userId="831a020e-3a95-44c4-8cb6-9a82ea2cd7c6" providerId="ADAL" clId="{4524897C-5FE1-4AB3-BAD8-C52D13DCF2BC}" dt="2025-03-16T07:43:06.427" v="2255" actId="1076"/>
        <pc:sldMkLst>
          <pc:docMk/>
          <pc:sldMk cId="3247239290" sldId="321"/>
        </pc:sldMkLst>
        <pc:spChg chg="del">
          <ac:chgData name="Caoimhe Clerkin" userId="831a020e-3a95-44c4-8cb6-9a82ea2cd7c6" providerId="ADAL" clId="{4524897C-5FE1-4AB3-BAD8-C52D13DCF2BC}" dt="2025-03-16T07:41:55.081" v="2196" actId="478"/>
          <ac:spMkLst>
            <pc:docMk/>
            <pc:sldMk cId="3247239290" sldId="321"/>
            <ac:spMk id="5" creationId="{7018ABF3-D2C9-414D-F61D-B646D9295317}"/>
          </ac:spMkLst>
        </pc:spChg>
        <pc:spChg chg="mod">
          <ac:chgData name="Caoimhe Clerkin" userId="831a020e-3a95-44c4-8cb6-9a82ea2cd7c6" providerId="ADAL" clId="{4524897C-5FE1-4AB3-BAD8-C52D13DCF2BC}" dt="2025-03-16T07:42:04.426" v="2214" actId="20577"/>
          <ac:spMkLst>
            <pc:docMk/>
            <pc:sldMk cId="3247239290" sldId="321"/>
            <ac:spMk id="6" creationId="{11C80A97-3473-1AF1-D669-960EEC264654}"/>
          </ac:spMkLst>
        </pc:spChg>
        <pc:spChg chg="add mod">
          <ac:chgData name="Caoimhe Clerkin" userId="831a020e-3a95-44c4-8cb6-9a82ea2cd7c6" providerId="ADAL" clId="{4524897C-5FE1-4AB3-BAD8-C52D13DCF2BC}" dt="2025-03-16T07:43:06.427" v="2255" actId="1076"/>
          <ac:spMkLst>
            <pc:docMk/>
            <pc:sldMk cId="3247239290" sldId="321"/>
            <ac:spMk id="8" creationId="{A3253666-2C33-47EA-82A0-AB8F63D49A58}"/>
          </ac:spMkLst>
        </pc:spChg>
        <pc:picChg chg="add mod">
          <ac:chgData name="Caoimhe Clerkin" userId="831a020e-3a95-44c4-8cb6-9a82ea2cd7c6" providerId="ADAL" clId="{4524897C-5FE1-4AB3-BAD8-C52D13DCF2BC}" dt="2025-03-16T07:42:28.778" v="2216" actId="1076"/>
          <ac:picMkLst>
            <pc:docMk/>
            <pc:sldMk cId="3247239290" sldId="321"/>
            <ac:picMk id="7" creationId="{73AB4D0B-F507-09FF-875C-AD72FA06BCCC}"/>
          </ac:picMkLst>
        </pc:picChg>
      </pc:sldChg>
      <pc:sldChg chg="add del">
        <pc:chgData name="Caoimhe Clerkin" userId="831a020e-3a95-44c4-8cb6-9a82ea2cd7c6" providerId="ADAL" clId="{4524897C-5FE1-4AB3-BAD8-C52D13DCF2BC}" dt="2025-03-16T07:40:59.942" v="2123"/>
        <pc:sldMkLst>
          <pc:docMk/>
          <pc:sldMk cId="3883562161" sldId="321"/>
        </pc:sldMkLst>
      </pc:sldChg>
      <pc:sldChg chg="add del">
        <pc:chgData name="Caoimhe Clerkin" userId="831a020e-3a95-44c4-8cb6-9a82ea2cd7c6" providerId="ADAL" clId="{4524897C-5FE1-4AB3-BAD8-C52D13DCF2BC}" dt="2025-03-16T08:27:22.253" v="3852" actId="2696"/>
        <pc:sldMkLst>
          <pc:docMk/>
          <pc:sldMk cId="1677281970" sldId="322"/>
        </pc:sldMkLst>
      </pc:sldChg>
      <pc:sldChg chg="add del">
        <pc:chgData name="Caoimhe Clerkin" userId="831a020e-3a95-44c4-8cb6-9a82ea2cd7c6" providerId="ADAL" clId="{4524897C-5FE1-4AB3-BAD8-C52D13DCF2BC}" dt="2025-03-16T07:44:01.295" v="2257"/>
        <pc:sldMkLst>
          <pc:docMk/>
          <pc:sldMk cId="3040649930" sldId="322"/>
        </pc:sldMkLst>
      </pc:sldChg>
      <pc:sldChg chg="add del">
        <pc:chgData name="Caoimhe Clerkin" userId="831a020e-3a95-44c4-8cb6-9a82ea2cd7c6" providerId="ADAL" clId="{4524897C-5FE1-4AB3-BAD8-C52D13DCF2BC}" dt="2025-03-16T07:44:55.062" v="2309"/>
        <pc:sldMkLst>
          <pc:docMk/>
          <pc:sldMk cId="464082868" sldId="323"/>
        </pc:sldMkLst>
      </pc:sldChg>
      <pc:sldChg chg="add del">
        <pc:chgData name="Caoimhe Clerkin" userId="831a020e-3a95-44c4-8cb6-9a82ea2cd7c6" providerId="ADAL" clId="{4524897C-5FE1-4AB3-BAD8-C52D13DCF2BC}" dt="2025-03-16T07:46:47.106" v="2311"/>
        <pc:sldMkLst>
          <pc:docMk/>
          <pc:sldMk cId="3026980651" sldId="323"/>
        </pc:sldMkLst>
      </pc:sldChg>
      <pc:sldChg chg="addSp delSp modSp add">
        <pc:chgData name="Caoimhe Clerkin" userId="831a020e-3a95-44c4-8cb6-9a82ea2cd7c6" providerId="ADAL" clId="{4524897C-5FE1-4AB3-BAD8-C52D13DCF2BC}" dt="2025-03-16T07:48:15.409" v="2507" actId="20577"/>
        <pc:sldMkLst>
          <pc:docMk/>
          <pc:sldMk cId="4082719297" sldId="323"/>
        </pc:sldMkLst>
        <pc:spChg chg="mod">
          <ac:chgData name="Caoimhe Clerkin" userId="831a020e-3a95-44c4-8cb6-9a82ea2cd7c6" providerId="ADAL" clId="{4524897C-5FE1-4AB3-BAD8-C52D13DCF2BC}" dt="2025-03-16T07:48:15.409" v="2507" actId="20577"/>
          <ac:spMkLst>
            <pc:docMk/>
            <pc:sldMk cId="4082719297" sldId="323"/>
            <ac:spMk id="5" creationId="{89FE8F60-D757-4D11-B085-BDDF5A634C3B}"/>
          </ac:spMkLst>
        </pc:spChg>
        <pc:spChg chg="mod">
          <ac:chgData name="Caoimhe Clerkin" userId="831a020e-3a95-44c4-8cb6-9a82ea2cd7c6" providerId="ADAL" clId="{4524897C-5FE1-4AB3-BAD8-C52D13DCF2BC}" dt="2025-03-16T07:46:59.197" v="2343" actId="20577"/>
          <ac:spMkLst>
            <pc:docMk/>
            <pc:sldMk cId="4082719297" sldId="323"/>
            <ac:spMk id="6" creationId="{F2021735-0A4E-4DE7-8340-4DF164A181B5}"/>
          </ac:spMkLst>
        </pc:spChg>
        <pc:picChg chg="add mod">
          <ac:chgData name="Caoimhe Clerkin" userId="831a020e-3a95-44c4-8cb6-9a82ea2cd7c6" providerId="ADAL" clId="{4524897C-5FE1-4AB3-BAD8-C52D13DCF2BC}" dt="2025-03-16T07:47:14.293" v="2347" actId="1076"/>
          <ac:picMkLst>
            <pc:docMk/>
            <pc:sldMk cId="4082719297" sldId="323"/>
            <ac:picMk id="2" creationId="{DFCD6910-55FB-4354-A03B-E67D4ECE0B76}"/>
          </ac:picMkLst>
        </pc:picChg>
        <pc:picChg chg="del">
          <ac:chgData name="Caoimhe Clerkin" userId="831a020e-3a95-44c4-8cb6-9a82ea2cd7c6" providerId="ADAL" clId="{4524897C-5FE1-4AB3-BAD8-C52D13DCF2BC}" dt="2025-03-16T07:47:00.862" v="2344" actId="478"/>
          <ac:picMkLst>
            <pc:docMk/>
            <pc:sldMk cId="4082719297" sldId="323"/>
            <ac:picMk id="4" creationId="{7DC51E80-A514-4C7D-A762-064AD0826D6C}"/>
          </ac:picMkLst>
        </pc:picChg>
      </pc:sldChg>
      <pc:sldChg chg="add del">
        <pc:chgData name="Caoimhe Clerkin" userId="831a020e-3a95-44c4-8cb6-9a82ea2cd7c6" providerId="ADAL" clId="{4524897C-5FE1-4AB3-BAD8-C52D13DCF2BC}" dt="2025-03-16T07:48:22.986" v="2509"/>
        <pc:sldMkLst>
          <pc:docMk/>
          <pc:sldMk cId="980786445" sldId="324"/>
        </pc:sldMkLst>
      </pc:sldChg>
      <pc:sldChg chg="addSp delSp modSp add">
        <pc:chgData name="Caoimhe Clerkin" userId="831a020e-3a95-44c4-8cb6-9a82ea2cd7c6" providerId="ADAL" clId="{4524897C-5FE1-4AB3-BAD8-C52D13DCF2BC}" dt="2025-03-16T07:54:46.959" v="2808" actId="20577"/>
        <pc:sldMkLst>
          <pc:docMk/>
          <pc:sldMk cId="3569970621" sldId="324"/>
        </pc:sldMkLst>
        <pc:spChg chg="mod">
          <ac:chgData name="Caoimhe Clerkin" userId="831a020e-3a95-44c4-8cb6-9a82ea2cd7c6" providerId="ADAL" clId="{4524897C-5FE1-4AB3-BAD8-C52D13DCF2BC}" dt="2025-03-16T07:54:46.959" v="2808" actId="20577"/>
          <ac:spMkLst>
            <pc:docMk/>
            <pc:sldMk cId="3569970621" sldId="324"/>
            <ac:spMk id="5" creationId="{89FE8F60-D757-4D11-B085-BDDF5A634C3B}"/>
          </ac:spMkLst>
        </pc:spChg>
        <pc:spChg chg="mod">
          <ac:chgData name="Caoimhe Clerkin" userId="831a020e-3a95-44c4-8cb6-9a82ea2cd7c6" providerId="ADAL" clId="{4524897C-5FE1-4AB3-BAD8-C52D13DCF2BC}" dt="2025-03-16T07:54:40.735" v="2787" actId="20577"/>
          <ac:spMkLst>
            <pc:docMk/>
            <pc:sldMk cId="3569970621" sldId="324"/>
            <ac:spMk id="6" creationId="{F2021735-0A4E-4DE7-8340-4DF164A181B5}"/>
          </ac:spMkLst>
        </pc:spChg>
        <pc:picChg chg="del">
          <ac:chgData name="Caoimhe Clerkin" userId="831a020e-3a95-44c4-8cb6-9a82ea2cd7c6" providerId="ADAL" clId="{4524897C-5FE1-4AB3-BAD8-C52D13DCF2BC}" dt="2025-03-16T07:49:01.372" v="2611" actId="478"/>
          <ac:picMkLst>
            <pc:docMk/>
            <pc:sldMk cId="3569970621" sldId="324"/>
            <ac:picMk id="2" creationId="{DFCD6910-55FB-4354-A03B-E67D4ECE0B76}"/>
          </ac:picMkLst>
        </pc:picChg>
        <pc:picChg chg="add mod">
          <ac:chgData name="Caoimhe Clerkin" userId="831a020e-3a95-44c4-8cb6-9a82ea2cd7c6" providerId="ADAL" clId="{4524897C-5FE1-4AB3-BAD8-C52D13DCF2BC}" dt="2025-03-16T07:53:24.179" v="2697" actId="1076"/>
          <ac:picMkLst>
            <pc:docMk/>
            <pc:sldMk cId="3569970621" sldId="324"/>
            <ac:picMk id="7" creationId="{4884A95D-C36B-491E-B0E1-C61A7178A829}"/>
          </ac:picMkLst>
        </pc:picChg>
      </pc:sldChg>
      <pc:sldChg chg="modSp add">
        <pc:chgData name="Caoimhe Clerkin" userId="831a020e-3a95-44c4-8cb6-9a82ea2cd7c6" providerId="ADAL" clId="{4524897C-5FE1-4AB3-BAD8-C52D13DCF2BC}" dt="2025-03-16T07:54:36.908" v="2786" actId="20577"/>
        <pc:sldMkLst>
          <pc:docMk/>
          <pc:sldMk cId="1295489927" sldId="325"/>
        </pc:sldMkLst>
        <pc:spChg chg="mod">
          <ac:chgData name="Caoimhe Clerkin" userId="831a020e-3a95-44c4-8cb6-9a82ea2cd7c6" providerId="ADAL" clId="{4524897C-5FE1-4AB3-BAD8-C52D13DCF2BC}" dt="2025-03-16T07:54:36.908" v="2786" actId="20577"/>
          <ac:spMkLst>
            <pc:docMk/>
            <pc:sldMk cId="1295489927" sldId="325"/>
            <ac:spMk id="5" creationId="{89FE8F60-D757-4D11-B085-BDDF5A634C3B}"/>
          </ac:spMkLst>
        </pc:spChg>
        <pc:spChg chg="mod">
          <ac:chgData name="Caoimhe Clerkin" userId="831a020e-3a95-44c4-8cb6-9a82ea2cd7c6" providerId="ADAL" clId="{4524897C-5FE1-4AB3-BAD8-C52D13DCF2BC}" dt="2025-03-16T07:54:00.040" v="2708" actId="20577"/>
          <ac:spMkLst>
            <pc:docMk/>
            <pc:sldMk cId="1295489927" sldId="325"/>
            <ac:spMk id="6" creationId="{F2021735-0A4E-4DE7-8340-4DF164A181B5}"/>
          </ac:spMkLst>
        </pc:spChg>
      </pc:sldChg>
      <pc:sldChg chg="delSp modSp add">
        <pc:chgData name="Caoimhe Clerkin" userId="831a020e-3a95-44c4-8cb6-9a82ea2cd7c6" providerId="ADAL" clId="{4524897C-5FE1-4AB3-BAD8-C52D13DCF2BC}" dt="2025-03-16T07:56:34.242" v="2919" actId="1076"/>
        <pc:sldMkLst>
          <pc:docMk/>
          <pc:sldMk cId="94853120" sldId="326"/>
        </pc:sldMkLst>
        <pc:spChg chg="mod">
          <ac:chgData name="Caoimhe Clerkin" userId="831a020e-3a95-44c4-8cb6-9a82ea2cd7c6" providerId="ADAL" clId="{4524897C-5FE1-4AB3-BAD8-C52D13DCF2BC}" dt="2025-03-16T07:56:34.242" v="2919" actId="1076"/>
          <ac:spMkLst>
            <pc:docMk/>
            <pc:sldMk cId="94853120" sldId="326"/>
            <ac:spMk id="6" creationId="{11C80A97-3473-1AF1-D669-960EEC264654}"/>
          </ac:spMkLst>
        </pc:spChg>
        <pc:spChg chg="del">
          <ac:chgData name="Caoimhe Clerkin" userId="831a020e-3a95-44c4-8cb6-9a82ea2cd7c6" providerId="ADAL" clId="{4524897C-5FE1-4AB3-BAD8-C52D13DCF2BC}" dt="2025-03-16T07:55:47.075" v="2917" actId="478"/>
          <ac:spMkLst>
            <pc:docMk/>
            <pc:sldMk cId="94853120" sldId="326"/>
            <ac:spMk id="8" creationId="{A3253666-2C33-47EA-82A0-AB8F63D49A58}"/>
          </ac:spMkLst>
        </pc:spChg>
        <pc:picChg chg="del">
          <ac:chgData name="Caoimhe Clerkin" userId="831a020e-3a95-44c4-8cb6-9a82ea2cd7c6" providerId="ADAL" clId="{4524897C-5FE1-4AB3-BAD8-C52D13DCF2BC}" dt="2025-03-16T07:55:40.493" v="2915" actId="478"/>
          <ac:picMkLst>
            <pc:docMk/>
            <pc:sldMk cId="94853120" sldId="326"/>
            <ac:picMk id="7" creationId="{73AB4D0B-F507-09FF-875C-AD72FA06BCCC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8:02:54.655" v="3049" actId="1076"/>
        <pc:sldMkLst>
          <pc:docMk/>
          <pc:sldMk cId="2878163294" sldId="327"/>
        </pc:sldMkLst>
        <pc:spChg chg="mod">
          <ac:chgData name="Caoimhe Clerkin" userId="831a020e-3a95-44c4-8cb6-9a82ea2cd7c6" providerId="ADAL" clId="{4524897C-5FE1-4AB3-BAD8-C52D13DCF2BC}" dt="2025-03-16T07:56:58.286" v="2991" actId="20577"/>
          <ac:spMkLst>
            <pc:docMk/>
            <pc:sldMk cId="2878163294" sldId="327"/>
            <ac:spMk id="6" creationId="{11C80A97-3473-1AF1-D669-960EEC264654}"/>
          </ac:spMkLst>
        </pc:spChg>
        <pc:spChg chg="del">
          <ac:chgData name="Caoimhe Clerkin" userId="831a020e-3a95-44c4-8cb6-9a82ea2cd7c6" providerId="ADAL" clId="{4524897C-5FE1-4AB3-BAD8-C52D13DCF2BC}" dt="2025-03-16T07:57:04.760" v="2993" actId="478"/>
          <ac:spMkLst>
            <pc:docMk/>
            <pc:sldMk cId="2878163294" sldId="327"/>
            <ac:spMk id="8" creationId="{A3253666-2C33-47EA-82A0-AB8F63D49A58}"/>
          </ac:spMkLst>
        </pc:spChg>
        <pc:picChg chg="del">
          <ac:chgData name="Caoimhe Clerkin" userId="831a020e-3a95-44c4-8cb6-9a82ea2cd7c6" providerId="ADAL" clId="{4524897C-5FE1-4AB3-BAD8-C52D13DCF2BC}" dt="2025-03-16T07:57:02.156" v="2992" actId="478"/>
          <ac:picMkLst>
            <pc:docMk/>
            <pc:sldMk cId="2878163294" sldId="327"/>
            <ac:picMk id="7" creationId="{73AB4D0B-F507-09FF-875C-AD72FA06BCCC}"/>
          </ac:picMkLst>
        </pc:picChg>
        <pc:picChg chg="add mod">
          <ac:chgData name="Caoimhe Clerkin" userId="831a020e-3a95-44c4-8cb6-9a82ea2cd7c6" providerId="ADAL" clId="{4524897C-5FE1-4AB3-BAD8-C52D13DCF2BC}" dt="2025-03-16T08:02:54.655" v="3049" actId="1076"/>
          <ac:picMkLst>
            <pc:docMk/>
            <pc:sldMk cId="2878163294" sldId="327"/>
            <ac:picMk id="2050" creationId="{44660164-5C9B-443F-B5A1-6634272C9498}"/>
          </ac:picMkLst>
        </pc:picChg>
        <pc:picChg chg="add mod">
          <ac:chgData name="Caoimhe Clerkin" userId="831a020e-3a95-44c4-8cb6-9a82ea2cd7c6" providerId="ADAL" clId="{4524897C-5FE1-4AB3-BAD8-C52D13DCF2BC}" dt="2025-03-16T08:02:50.796" v="3048" actId="1076"/>
          <ac:picMkLst>
            <pc:docMk/>
            <pc:sldMk cId="2878163294" sldId="327"/>
            <ac:picMk id="2052" creationId="{BEFAD3E2-3E26-4332-B93C-61773CF29D3A}"/>
          </ac:picMkLst>
        </pc:picChg>
      </pc:sldChg>
      <pc:sldChg chg="add del">
        <pc:chgData name="Caoimhe Clerkin" userId="831a020e-3a95-44c4-8cb6-9a82ea2cd7c6" providerId="ADAL" clId="{4524897C-5FE1-4AB3-BAD8-C52D13DCF2BC}" dt="2025-03-16T07:56:38.762" v="2921"/>
        <pc:sldMkLst>
          <pc:docMk/>
          <pc:sldMk cId="3606656594" sldId="327"/>
        </pc:sldMkLst>
      </pc:sldChg>
      <pc:sldChg chg="addSp delSp add">
        <pc:chgData name="Caoimhe Clerkin" userId="831a020e-3a95-44c4-8cb6-9a82ea2cd7c6" providerId="ADAL" clId="{4524897C-5FE1-4AB3-BAD8-C52D13DCF2BC}" dt="2025-03-16T08:05:26.600" v="3057"/>
        <pc:sldMkLst>
          <pc:docMk/>
          <pc:sldMk cId="2155519371" sldId="328"/>
        </pc:sldMkLst>
        <pc:picChg chg="add del">
          <ac:chgData name="Caoimhe Clerkin" userId="831a020e-3a95-44c4-8cb6-9a82ea2cd7c6" providerId="ADAL" clId="{4524897C-5FE1-4AB3-BAD8-C52D13DCF2BC}" dt="2025-03-16T08:05:26.234" v="3056" actId="478"/>
          <ac:picMkLst>
            <pc:docMk/>
            <pc:sldMk cId="2155519371" sldId="328"/>
            <ac:picMk id="5" creationId="{BCA1E7ED-924B-4E11-AF26-E340BEE8E1DA}"/>
          </ac:picMkLst>
        </pc:picChg>
        <pc:picChg chg="add">
          <ac:chgData name="Caoimhe Clerkin" userId="831a020e-3a95-44c4-8cb6-9a82ea2cd7c6" providerId="ADAL" clId="{4524897C-5FE1-4AB3-BAD8-C52D13DCF2BC}" dt="2025-03-16T08:05:26.600" v="3057"/>
          <ac:picMkLst>
            <pc:docMk/>
            <pc:sldMk cId="2155519371" sldId="328"/>
            <ac:picMk id="7" creationId="{4A35D636-FF75-495A-98B7-918F2F6CBA26}"/>
          </ac:picMkLst>
        </pc:picChg>
      </pc:sldChg>
      <pc:sldChg chg="addSp delSp modSp add del">
        <pc:chgData name="Caoimhe Clerkin" userId="831a020e-3a95-44c4-8cb6-9a82ea2cd7c6" providerId="ADAL" clId="{4524897C-5FE1-4AB3-BAD8-C52D13DCF2BC}" dt="2025-03-16T08:01:21.092" v="3034" actId="2696"/>
        <pc:sldMkLst>
          <pc:docMk/>
          <pc:sldMk cId="3847874023" sldId="328"/>
        </pc:sldMkLst>
        <pc:spChg chg="mod">
          <ac:chgData name="Caoimhe Clerkin" userId="831a020e-3a95-44c4-8cb6-9a82ea2cd7c6" providerId="ADAL" clId="{4524897C-5FE1-4AB3-BAD8-C52D13DCF2BC}" dt="2025-03-16T08:00:15.826" v="3026" actId="20577"/>
          <ac:spMkLst>
            <pc:docMk/>
            <pc:sldMk cId="3847874023" sldId="328"/>
            <ac:spMk id="6" creationId="{11C80A97-3473-1AF1-D669-960EEC264654}"/>
          </ac:spMkLst>
        </pc:spChg>
        <pc:spChg chg="del">
          <ac:chgData name="Caoimhe Clerkin" userId="831a020e-3a95-44c4-8cb6-9a82ea2cd7c6" providerId="ADAL" clId="{4524897C-5FE1-4AB3-BAD8-C52D13DCF2BC}" dt="2025-03-16T08:00:22.715" v="3028" actId="478"/>
          <ac:spMkLst>
            <pc:docMk/>
            <pc:sldMk cId="3847874023" sldId="328"/>
            <ac:spMk id="8" creationId="{A3253666-2C33-47EA-82A0-AB8F63D49A58}"/>
          </ac:spMkLst>
        </pc:spChg>
        <pc:spChg chg="add mod">
          <ac:chgData name="Caoimhe Clerkin" userId="831a020e-3a95-44c4-8cb6-9a82ea2cd7c6" providerId="ADAL" clId="{4524897C-5FE1-4AB3-BAD8-C52D13DCF2BC}" dt="2025-03-16T08:00:57.256" v="3031"/>
          <ac:spMkLst>
            <pc:docMk/>
            <pc:sldMk cId="3847874023" sldId="328"/>
            <ac:spMk id="9" creationId="{FFF3F38D-72FD-486F-96E0-EA3E10436EF1}"/>
          </ac:spMkLst>
        </pc:spChg>
        <pc:picChg chg="del">
          <ac:chgData name="Caoimhe Clerkin" userId="831a020e-3a95-44c4-8cb6-9a82ea2cd7c6" providerId="ADAL" clId="{4524897C-5FE1-4AB3-BAD8-C52D13DCF2BC}" dt="2025-03-16T08:00:18.902" v="3027" actId="478"/>
          <ac:picMkLst>
            <pc:docMk/>
            <pc:sldMk cId="3847874023" sldId="328"/>
            <ac:picMk id="7" creationId="{73AB4D0B-F507-09FF-875C-AD72FA06BCCC}"/>
          </ac:picMkLst>
        </pc:picChg>
      </pc:sldChg>
      <pc:sldChg chg="add del">
        <pc:chgData name="Caoimhe Clerkin" userId="831a020e-3a95-44c4-8cb6-9a82ea2cd7c6" providerId="ADAL" clId="{4524897C-5FE1-4AB3-BAD8-C52D13DCF2BC}" dt="2025-03-16T07:59:59.973" v="2999"/>
        <pc:sldMkLst>
          <pc:docMk/>
          <pc:sldMk cId="4203628479" sldId="328"/>
        </pc:sldMkLst>
      </pc:sldChg>
      <pc:sldChg chg="addSp modSp add">
        <pc:chgData name="Caoimhe Clerkin" userId="831a020e-3a95-44c4-8cb6-9a82ea2cd7c6" providerId="ADAL" clId="{4524897C-5FE1-4AB3-BAD8-C52D13DCF2BC}" dt="2025-03-16T08:05:20.167" v="3055" actId="1076"/>
        <pc:sldMkLst>
          <pc:docMk/>
          <pc:sldMk cId="2800001378" sldId="329"/>
        </pc:sldMkLst>
        <pc:spChg chg="mod">
          <ac:chgData name="Caoimhe Clerkin" userId="831a020e-3a95-44c4-8cb6-9a82ea2cd7c6" providerId="ADAL" clId="{4524897C-5FE1-4AB3-BAD8-C52D13DCF2BC}" dt="2025-03-16T08:01:50.114" v="3042" actId="5793"/>
          <ac:spMkLst>
            <pc:docMk/>
            <pc:sldMk cId="2800001378" sldId="329"/>
            <ac:spMk id="9" creationId="{FFF3F38D-72FD-486F-96E0-EA3E10436EF1}"/>
          </ac:spMkLst>
        </pc:spChg>
        <pc:picChg chg="add mod">
          <ac:chgData name="Caoimhe Clerkin" userId="831a020e-3a95-44c4-8cb6-9a82ea2cd7c6" providerId="ADAL" clId="{4524897C-5FE1-4AB3-BAD8-C52D13DCF2BC}" dt="2025-03-16T08:05:20.167" v="3055" actId="1076"/>
          <ac:picMkLst>
            <pc:docMk/>
            <pc:sldMk cId="2800001378" sldId="329"/>
            <ac:picMk id="5" creationId="{7E4605E7-EBAC-40A6-8A46-AC6C40B7794A}"/>
          </ac:picMkLst>
        </pc:picChg>
      </pc:sldChg>
      <pc:sldChg chg="add del">
        <pc:chgData name="Caoimhe Clerkin" userId="831a020e-3a95-44c4-8cb6-9a82ea2cd7c6" providerId="ADAL" clId="{4524897C-5FE1-4AB3-BAD8-C52D13DCF2BC}" dt="2025-03-16T08:01:20.210" v="3033"/>
        <pc:sldMkLst>
          <pc:docMk/>
          <pc:sldMk cId="4195482131" sldId="329"/>
        </pc:sldMkLst>
      </pc:sldChg>
      <pc:sldChg chg="addSp modSp add">
        <pc:chgData name="Caoimhe Clerkin" userId="831a020e-3a95-44c4-8cb6-9a82ea2cd7c6" providerId="ADAL" clId="{4524897C-5FE1-4AB3-BAD8-C52D13DCF2BC}" dt="2025-03-16T08:05:31.238" v="3059" actId="1076"/>
        <pc:sldMkLst>
          <pc:docMk/>
          <pc:sldMk cId="2569128127" sldId="330"/>
        </pc:sldMkLst>
        <pc:spChg chg="mod">
          <ac:chgData name="Caoimhe Clerkin" userId="831a020e-3a95-44c4-8cb6-9a82ea2cd7c6" providerId="ADAL" clId="{4524897C-5FE1-4AB3-BAD8-C52D13DCF2BC}" dt="2025-03-16T08:02:14.014" v="3044"/>
          <ac:spMkLst>
            <pc:docMk/>
            <pc:sldMk cId="2569128127" sldId="330"/>
            <ac:spMk id="9" creationId="{FFF3F38D-72FD-486F-96E0-EA3E10436EF1}"/>
          </ac:spMkLst>
        </pc:spChg>
        <pc:picChg chg="add mod">
          <ac:chgData name="Caoimhe Clerkin" userId="831a020e-3a95-44c4-8cb6-9a82ea2cd7c6" providerId="ADAL" clId="{4524897C-5FE1-4AB3-BAD8-C52D13DCF2BC}" dt="2025-03-16T08:05:31.238" v="3059" actId="1076"/>
          <ac:picMkLst>
            <pc:docMk/>
            <pc:sldMk cId="2569128127" sldId="330"/>
            <ac:picMk id="5" creationId="{3D5D22D9-4567-493E-9E9B-8DC7530D6D0D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8:12:51.598" v="3754" actId="403"/>
        <pc:sldMkLst>
          <pc:docMk/>
          <pc:sldMk cId="951782705" sldId="331"/>
        </pc:sldMkLst>
        <pc:spChg chg="mod">
          <ac:chgData name="Caoimhe Clerkin" userId="831a020e-3a95-44c4-8cb6-9a82ea2cd7c6" providerId="ADAL" clId="{4524897C-5FE1-4AB3-BAD8-C52D13DCF2BC}" dt="2025-03-16T08:08:46.226" v="3089" actId="20577"/>
          <ac:spMkLst>
            <pc:docMk/>
            <pc:sldMk cId="951782705" sldId="331"/>
            <ac:spMk id="6" creationId="{11C80A97-3473-1AF1-D669-960EEC264654}"/>
          </ac:spMkLst>
        </pc:spChg>
        <pc:spChg chg="add mod">
          <ac:chgData name="Caoimhe Clerkin" userId="831a020e-3a95-44c4-8cb6-9a82ea2cd7c6" providerId="ADAL" clId="{4524897C-5FE1-4AB3-BAD8-C52D13DCF2BC}" dt="2025-03-16T08:12:51.598" v="3754" actId="403"/>
          <ac:spMkLst>
            <pc:docMk/>
            <pc:sldMk cId="951782705" sldId="331"/>
            <ac:spMk id="7" creationId="{0DC2129F-3893-4B8B-A580-1DBE76F317AE}"/>
          </ac:spMkLst>
        </pc:spChg>
        <pc:picChg chg="del">
          <ac:chgData name="Caoimhe Clerkin" userId="831a020e-3a95-44c4-8cb6-9a82ea2cd7c6" providerId="ADAL" clId="{4524897C-5FE1-4AB3-BAD8-C52D13DCF2BC}" dt="2025-03-16T08:08:53.122" v="3090" actId="478"/>
          <ac:picMkLst>
            <pc:docMk/>
            <pc:sldMk cId="951782705" sldId="331"/>
            <ac:picMk id="2050" creationId="{44660164-5C9B-443F-B5A1-6634272C9498}"/>
          </ac:picMkLst>
        </pc:picChg>
        <pc:picChg chg="mod">
          <ac:chgData name="Caoimhe Clerkin" userId="831a020e-3a95-44c4-8cb6-9a82ea2cd7c6" providerId="ADAL" clId="{4524897C-5FE1-4AB3-BAD8-C52D13DCF2BC}" dt="2025-03-16T08:08:55.429" v="3091" actId="1076"/>
          <ac:picMkLst>
            <pc:docMk/>
            <pc:sldMk cId="951782705" sldId="331"/>
            <ac:picMk id="2052" creationId="{BEFAD3E2-3E26-4332-B93C-61773CF29D3A}"/>
          </ac:picMkLst>
        </pc:picChg>
      </pc:sldChg>
      <pc:sldChg chg="add del">
        <pc:chgData name="Caoimhe Clerkin" userId="831a020e-3a95-44c4-8cb6-9a82ea2cd7c6" providerId="ADAL" clId="{4524897C-5FE1-4AB3-BAD8-C52D13DCF2BC}" dt="2025-03-16T08:08:36.055" v="3061"/>
        <pc:sldMkLst>
          <pc:docMk/>
          <pc:sldMk cId="2030762720" sldId="331"/>
        </pc:sldMkLst>
      </pc:sldChg>
      <pc:sldChg chg="addSp delSp modSp add">
        <pc:chgData name="Caoimhe Clerkin" userId="831a020e-3a95-44c4-8cb6-9a82ea2cd7c6" providerId="ADAL" clId="{4524897C-5FE1-4AB3-BAD8-C52D13DCF2BC}" dt="2025-03-16T08:15:19.483" v="3776" actId="1076"/>
        <pc:sldMkLst>
          <pc:docMk/>
          <pc:sldMk cId="1027993359" sldId="332"/>
        </pc:sldMkLst>
        <pc:spChg chg="add mod">
          <ac:chgData name="Caoimhe Clerkin" userId="831a020e-3a95-44c4-8cb6-9a82ea2cd7c6" providerId="ADAL" clId="{4524897C-5FE1-4AB3-BAD8-C52D13DCF2BC}" dt="2025-03-16T08:15:19.483" v="3776" actId="1076"/>
          <ac:spMkLst>
            <pc:docMk/>
            <pc:sldMk cId="1027993359" sldId="332"/>
            <ac:spMk id="5" creationId="{F564ECC9-2563-41E0-B477-FB13C6544E84}"/>
          </ac:spMkLst>
        </pc:spChg>
        <pc:spChg chg="mod">
          <ac:chgData name="Caoimhe Clerkin" userId="831a020e-3a95-44c4-8cb6-9a82ea2cd7c6" providerId="ADAL" clId="{4524897C-5FE1-4AB3-BAD8-C52D13DCF2BC}" dt="2025-03-16T08:13:04.236" v="3764" actId="20577"/>
          <ac:spMkLst>
            <pc:docMk/>
            <pc:sldMk cId="1027993359" sldId="332"/>
            <ac:spMk id="6" creationId="{11C80A97-3473-1AF1-D669-960EEC264654}"/>
          </ac:spMkLst>
        </pc:spChg>
        <pc:spChg chg="del">
          <ac:chgData name="Caoimhe Clerkin" userId="831a020e-3a95-44c4-8cb6-9a82ea2cd7c6" providerId="ADAL" clId="{4524897C-5FE1-4AB3-BAD8-C52D13DCF2BC}" dt="2025-03-16T08:14:28.781" v="3766" actId="478"/>
          <ac:spMkLst>
            <pc:docMk/>
            <pc:sldMk cId="1027993359" sldId="332"/>
            <ac:spMk id="7" creationId="{0DC2129F-3893-4B8B-A580-1DBE76F317AE}"/>
          </ac:spMkLst>
        </pc:spChg>
        <pc:picChg chg="del">
          <ac:chgData name="Caoimhe Clerkin" userId="831a020e-3a95-44c4-8cb6-9a82ea2cd7c6" providerId="ADAL" clId="{4524897C-5FE1-4AB3-BAD8-C52D13DCF2BC}" dt="2025-03-16T08:13:06.811" v="3765" actId="478"/>
          <ac:picMkLst>
            <pc:docMk/>
            <pc:sldMk cId="1027993359" sldId="332"/>
            <ac:picMk id="2052" creationId="{BEFAD3E2-3E26-4332-B93C-61773CF29D3A}"/>
          </ac:picMkLst>
        </pc:picChg>
        <pc:picChg chg="add mod">
          <ac:chgData name="Caoimhe Clerkin" userId="831a020e-3a95-44c4-8cb6-9a82ea2cd7c6" providerId="ADAL" clId="{4524897C-5FE1-4AB3-BAD8-C52D13DCF2BC}" dt="2025-03-16T08:15:10.956" v="3774" actId="14100"/>
          <ac:picMkLst>
            <pc:docMk/>
            <pc:sldMk cId="1027993359" sldId="332"/>
            <ac:picMk id="10242" creationId="{0E9F63AC-A5BE-4BA3-AEC5-6A239B3D18D3}"/>
          </ac:picMkLst>
        </pc:picChg>
        <pc:cxnChg chg="add del mod">
          <ac:chgData name="Caoimhe Clerkin" userId="831a020e-3a95-44c4-8cb6-9a82ea2cd7c6" providerId="ADAL" clId="{4524897C-5FE1-4AB3-BAD8-C52D13DCF2BC}" dt="2025-03-16T08:14:56.623" v="3771" actId="478"/>
          <ac:cxnSpMkLst>
            <pc:docMk/>
            <pc:sldMk cId="1027993359" sldId="332"/>
            <ac:cxnSpMk id="3" creationId="{6D231E65-983F-422F-90A6-88E57128EA38}"/>
          </ac:cxnSpMkLst>
        </pc:cxnChg>
      </pc:sldChg>
      <pc:sldChg chg="add del">
        <pc:chgData name="Caoimhe Clerkin" userId="831a020e-3a95-44c4-8cb6-9a82ea2cd7c6" providerId="ADAL" clId="{4524897C-5FE1-4AB3-BAD8-C52D13DCF2BC}" dt="2025-03-16T08:12:58.061" v="3756"/>
        <pc:sldMkLst>
          <pc:docMk/>
          <pc:sldMk cId="1559284296" sldId="332"/>
        </pc:sldMkLst>
      </pc:sldChg>
      <pc:sldChg chg="addSp delSp modSp add">
        <pc:chgData name="Caoimhe Clerkin" userId="831a020e-3a95-44c4-8cb6-9a82ea2cd7c6" providerId="ADAL" clId="{4524897C-5FE1-4AB3-BAD8-C52D13DCF2BC}" dt="2025-03-16T08:49:33.924" v="5913" actId="20577"/>
        <pc:sldMkLst>
          <pc:docMk/>
          <pc:sldMk cId="522585693" sldId="333"/>
        </pc:sldMkLst>
        <pc:spChg chg="del mod">
          <ac:chgData name="Caoimhe Clerkin" userId="831a020e-3a95-44c4-8cb6-9a82ea2cd7c6" providerId="ADAL" clId="{4524897C-5FE1-4AB3-BAD8-C52D13DCF2BC}" dt="2025-03-16T08:15:56.997" v="3791"/>
          <ac:spMkLst>
            <pc:docMk/>
            <pc:sldMk cId="522585693" sldId="333"/>
            <ac:spMk id="5" creationId="{F564ECC9-2563-41E0-B477-FB13C6544E84}"/>
          </ac:spMkLst>
        </pc:spChg>
        <pc:spChg chg="mod">
          <ac:chgData name="Caoimhe Clerkin" userId="831a020e-3a95-44c4-8cb6-9a82ea2cd7c6" providerId="ADAL" clId="{4524897C-5FE1-4AB3-BAD8-C52D13DCF2BC}" dt="2025-03-16T08:15:36.683" v="3786" actId="20577"/>
          <ac:spMkLst>
            <pc:docMk/>
            <pc:sldMk cId="522585693" sldId="333"/>
            <ac:spMk id="6" creationId="{11C80A97-3473-1AF1-D669-960EEC264654}"/>
          </ac:spMkLst>
        </pc:spChg>
        <pc:spChg chg="add mod">
          <ac:chgData name="Caoimhe Clerkin" userId="831a020e-3a95-44c4-8cb6-9a82ea2cd7c6" providerId="ADAL" clId="{4524897C-5FE1-4AB3-BAD8-C52D13DCF2BC}" dt="2025-03-16T08:16:42.179" v="3796" actId="14100"/>
          <ac:spMkLst>
            <pc:docMk/>
            <pc:sldMk cId="522585693" sldId="333"/>
            <ac:spMk id="7" creationId="{85BEA478-AFF3-4EA2-80CB-300BCC301918}"/>
          </ac:spMkLst>
        </pc:spChg>
        <pc:spChg chg="add del mod">
          <ac:chgData name="Caoimhe Clerkin" userId="831a020e-3a95-44c4-8cb6-9a82ea2cd7c6" providerId="ADAL" clId="{4524897C-5FE1-4AB3-BAD8-C52D13DCF2BC}" dt="2025-03-16T08:18:37.370" v="3851" actId="478"/>
          <ac:spMkLst>
            <pc:docMk/>
            <pc:sldMk cId="522585693" sldId="333"/>
            <ac:spMk id="8" creationId="{D9A09824-ECB2-4814-BA59-83403AF661D6}"/>
          </ac:spMkLst>
        </pc:spChg>
        <pc:spChg chg="add mod">
          <ac:chgData name="Caoimhe Clerkin" userId="831a020e-3a95-44c4-8cb6-9a82ea2cd7c6" providerId="ADAL" clId="{4524897C-5FE1-4AB3-BAD8-C52D13DCF2BC}" dt="2025-03-16T08:49:33.924" v="5913" actId="20577"/>
          <ac:spMkLst>
            <pc:docMk/>
            <pc:sldMk cId="522585693" sldId="333"/>
            <ac:spMk id="9" creationId="{E614C7F9-081A-4C0C-867B-0354F06A06D8}"/>
          </ac:spMkLst>
        </pc:spChg>
        <pc:picChg chg="del">
          <ac:chgData name="Caoimhe Clerkin" userId="831a020e-3a95-44c4-8cb6-9a82ea2cd7c6" providerId="ADAL" clId="{4524897C-5FE1-4AB3-BAD8-C52D13DCF2BC}" dt="2025-03-16T08:15:39.114" v="3787" actId="478"/>
          <ac:picMkLst>
            <pc:docMk/>
            <pc:sldMk cId="522585693" sldId="333"/>
            <ac:picMk id="10242" creationId="{0E9F63AC-A5BE-4BA3-AEC5-6A239B3D18D3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8:31:41.372" v="3996" actId="20577"/>
        <pc:sldMkLst>
          <pc:docMk/>
          <pc:sldMk cId="1191168727" sldId="334"/>
        </pc:sldMkLst>
        <pc:spChg chg="add mod">
          <ac:chgData name="Caoimhe Clerkin" userId="831a020e-3a95-44c4-8cb6-9a82ea2cd7c6" providerId="ADAL" clId="{4524897C-5FE1-4AB3-BAD8-C52D13DCF2BC}" dt="2025-03-16T08:31:41.372" v="3996" actId="20577"/>
          <ac:spMkLst>
            <pc:docMk/>
            <pc:sldMk cId="1191168727" sldId="334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30:57.982" v="3983" actId="14100"/>
          <ac:spMkLst>
            <pc:docMk/>
            <pc:sldMk cId="1191168727" sldId="334"/>
            <ac:spMk id="7" creationId="{85BEA478-AFF3-4EA2-80CB-300BCC301918}"/>
          </ac:spMkLst>
        </pc:spChg>
        <pc:spChg chg="add del">
          <ac:chgData name="Caoimhe Clerkin" userId="831a020e-3a95-44c4-8cb6-9a82ea2cd7c6" providerId="ADAL" clId="{4524897C-5FE1-4AB3-BAD8-C52D13DCF2BC}" dt="2025-03-16T08:30:21.431" v="3978"/>
          <ac:spMkLst>
            <pc:docMk/>
            <pc:sldMk cId="1191168727" sldId="334"/>
            <ac:spMk id="8" creationId="{DEFA5722-6028-474A-905B-AA87696120B5}"/>
          </ac:spMkLst>
        </pc:spChg>
        <pc:picChg chg="add mod">
          <ac:chgData name="Caoimhe Clerkin" userId="831a020e-3a95-44c4-8cb6-9a82ea2cd7c6" providerId="ADAL" clId="{4524897C-5FE1-4AB3-BAD8-C52D13DCF2BC}" dt="2025-03-16T08:30:52.913" v="3982" actId="1076"/>
          <ac:picMkLst>
            <pc:docMk/>
            <pc:sldMk cId="1191168727" sldId="334"/>
            <ac:picMk id="2" creationId="{4FD30822-9381-4519-AC32-CF388B83521C}"/>
          </ac:picMkLst>
        </pc:picChg>
      </pc:sldChg>
      <pc:sldChg chg="modSp add">
        <pc:chgData name="Caoimhe Clerkin" userId="831a020e-3a95-44c4-8cb6-9a82ea2cd7c6" providerId="ADAL" clId="{4524897C-5FE1-4AB3-BAD8-C52D13DCF2BC}" dt="2025-03-16T08:32:27.753" v="4030" actId="1076"/>
        <pc:sldMkLst>
          <pc:docMk/>
          <pc:sldMk cId="3721538479" sldId="335"/>
        </pc:sldMkLst>
        <pc:spChg chg="mod">
          <ac:chgData name="Caoimhe Clerkin" userId="831a020e-3a95-44c4-8cb6-9a82ea2cd7c6" providerId="ADAL" clId="{4524897C-5FE1-4AB3-BAD8-C52D13DCF2BC}" dt="2025-03-16T08:32:21.810" v="4029" actId="1076"/>
          <ac:spMkLst>
            <pc:docMk/>
            <pc:sldMk cId="3721538479" sldId="335"/>
            <ac:spMk id="3" creationId="{00000000-0000-0000-0000-000000000000}"/>
          </ac:spMkLst>
        </pc:spChg>
        <pc:spChg chg="mod">
          <ac:chgData name="Caoimhe Clerkin" userId="831a020e-3a95-44c4-8cb6-9a82ea2cd7c6" providerId="ADAL" clId="{4524897C-5FE1-4AB3-BAD8-C52D13DCF2BC}" dt="2025-03-16T08:32:27.753" v="4030" actId="1076"/>
          <ac:spMkLst>
            <pc:docMk/>
            <pc:sldMk cId="3721538479" sldId="335"/>
            <ac:spMk id="7" creationId="{A92B394C-9E7E-2EC9-A4FB-21614BA55816}"/>
          </ac:spMkLst>
        </pc:spChg>
      </pc:sldChg>
      <pc:sldChg chg="addSp delSp modSp add">
        <pc:chgData name="Caoimhe Clerkin" userId="831a020e-3a95-44c4-8cb6-9a82ea2cd7c6" providerId="ADAL" clId="{4524897C-5FE1-4AB3-BAD8-C52D13DCF2BC}" dt="2025-03-16T08:34:04.571" v="4392" actId="20577"/>
        <pc:sldMkLst>
          <pc:docMk/>
          <pc:sldMk cId="2643762440" sldId="336"/>
        </pc:sldMkLst>
        <pc:spChg chg="mod">
          <ac:chgData name="Caoimhe Clerkin" userId="831a020e-3a95-44c4-8cb6-9a82ea2cd7c6" providerId="ADAL" clId="{4524897C-5FE1-4AB3-BAD8-C52D13DCF2BC}" dt="2025-03-16T08:34:04.571" v="4392" actId="20577"/>
          <ac:spMkLst>
            <pc:docMk/>
            <pc:sldMk cId="2643762440" sldId="336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32:49.523" v="4057" actId="20577"/>
          <ac:spMkLst>
            <pc:docMk/>
            <pc:sldMk cId="2643762440" sldId="336"/>
            <ac:spMk id="6" creationId="{11C80A97-3473-1AF1-D669-960EEC264654}"/>
          </ac:spMkLst>
        </pc:spChg>
        <pc:spChg chg="del mod">
          <ac:chgData name="Caoimhe Clerkin" userId="831a020e-3a95-44c4-8cb6-9a82ea2cd7c6" providerId="ADAL" clId="{4524897C-5FE1-4AB3-BAD8-C52D13DCF2BC}" dt="2025-03-16T08:32:37.383" v="4035" actId="478"/>
          <ac:spMkLst>
            <pc:docMk/>
            <pc:sldMk cId="2643762440" sldId="336"/>
            <ac:spMk id="7" creationId="{85BEA478-AFF3-4EA2-80CB-300BCC301918}"/>
          </ac:spMkLst>
        </pc:spChg>
        <pc:picChg chg="add del">
          <ac:chgData name="Caoimhe Clerkin" userId="831a020e-3a95-44c4-8cb6-9a82ea2cd7c6" providerId="ADAL" clId="{4524897C-5FE1-4AB3-BAD8-C52D13DCF2BC}" dt="2025-03-16T08:32:39.983" v="4037" actId="478"/>
          <ac:picMkLst>
            <pc:docMk/>
            <pc:sldMk cId="2643762440" sldId="336"/>
            <ac:picMk id="2" creationId="{4FD30822-9381-4519-AC32-CF388B83521C}"/>
          </ac:picMkLst>
        </pc:picChg>
      </pc:sldChg>
      <pc:sldChg chg="add del">
        <pc:chgData name="Caoimhe Clerkin" userId="831a020e-3a95-44c4-8cb6-9a82ea2cd7c6" providerId="ADAL" clId="{4524897C-5FE1-4AB3-BAD8-C52D13DCF2BC}" dt="2025-03-16T08:32:31.116" v="4032"/>
        <pc:sldMkLst>
          <pc:docMk/>
          <pc:sldMk cId="3226398850" sldId="336"/>
        </pc:sldMkLst>
      </pc:sldChg>
      <pc:sldChg chg="addSp delSp modSp add">
        <pc:chgData name="Caoimhe Clerkin" userId="831a020e-3a95-44c4-8cb6-9a82ea2cd7c6" providerId="ADAL" clId="{4524897C-5FE1-4AB3-BAD8-C52D13DCF2BC}" dt="2025-03-16T08:36:42.289" v="4501" actId="20577"/>
        <pc:sldMkLst>
          <pc:docMk/>
          <pc:sldMk cId="2291320853" sldId="337"/>
        </pc:sldMkLst>
        <pc:spChg chg="del">
          <ac:chgData name="Caoimhe Clerkin" userId="831a020e-3a95-44c4-8cb6-9a82ea2cd7c6" providerId="ADAL" clId="{4524897C-5FE1-4AB3-BAD8-C52D13DCF2BC}" dt="2025-03-16T08:34:49.670" v="4478" actId="478"/>
          <ac:spMkLst>
            <pc:docMk/>
            <pc:sldMk cId="2291320853" sldId="337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36:42.289" v="4501" actId="20577"/>
          <ac:spMkLst>
            <pc:docMk/>
            <pc:sldMk cId="2291320853" sldId="337"/>
            <ac:spMk id="6" creationId="{11C80A97-3473-1AF1-D669-960EEC264654}"/>
          </ac:spMkLst>
        </pc:spChg>
        <pc:picChg chg="add mod">
          <ac:chgData name="Caoimhe Clerkin" userId="831a020e-3a95-44c4-8cb6-9a82ea2cd7c6" providerId="ADAL" clId="{4524897C-5FE1-4AB3-BAD8-C52D13DCF2BC}" dt="2025-03-16T08:35:01.637" v="4482" actId="1076"/>
          <ac:picMkLst>
            <pc:docMk/>
            <pc:sldMk cId="2291320853" sldId="337"/>
            <ac:picMk id="7" creationId="{8365BAF9-50C6-45AD-A890-3D0822A3A5B4}"/>
          </ac:picMkLst>
        </pc:picChg>
      </pc:sldChg>
      <pc:sldChg chg="add del">
        <pc:chgData name="Caoimhe Clerkin" userId="831a020e-3a95-44c4-8cb6-9a82ea2cd7c6" providerId="ADAL" clId="{4524897C-5FE1-4AB3-BAD8-C52D13DCF2BC}" dt="2025-03-16T08:34:13.935" v="4394"/>
        <pc:sldMkLst>
          <pc:docMk/>
          <pc:sldMk cId="3986453661" sldId="337"/>
        </pc:sldMkLst>
      </pc:sldChg>
      <pc:sldChg chg="delSp modSp add">
        <pc:chgData name="Caoimhe Clerkin" userId="831a020e-3a95-44c4-8cb6-9a82ea2cd7c6" providerId="ADAL" clId="{4524897C-5FE1-4AB3-BAD8-C52D13DCF2BC}" dt="2025-03-16T08:38:15.808" v="4721" actId="20577"/>
        <pc:sldMkLst>
          <pc:docMk/>
          <pc:sldMk cId="2399419500" sldId="338"/>
        </pc:sldMkLst>
        <pc:spChg chg="mod">
          <ac:chgData name="Caoimhe Clerkin" userId="831a020e-3a95-44c4-8cb6-9a82ea2cd7c6" providerId="ADAL" clId="{4524897C-5FE1-4AB3-BAD8-C52D13DCF2BC}" dt="2025-03-16T08:38:15.808" v="4721" actId="20577"/>
          <ac:spMkLst>
            <pc:docMk/>
            <pc:sldMk cId="2399419500" sldId="338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37:01.130" v="4528" actId="20577"/>
          <ac:spMkLst>
            <pc:docMk/>
            <pc:sldMk cId="2399419500" sldId="338"/>
            <ac:spMk id="6" creationId="{11C80A97-3473-1AF1-D669-960EEC264654}"/>
          </ac:spMkLst>
        </pc:spChg>
        <pc:picChg chg="del">
          <ac:chgData name="Caoimhe Clerkin" userId="831a020e-3a95-44c4-8cb6-9a82ea2cd7c6" providerId="ADAL" clId="{4524897C-5FE1-4AB3-BAD8-C52D13DCF2BC}" dt="2025-03-16T08:37:03.990" v="4529" actId="478"/>
          <ac:picMkLst>
            <pc:docMk/>
            <pc:sldMk cId="2399419500" sldId="338"/>
            <ac:picMk id="2" creationId="{4FD30822-9381-4519-AC32-CF388B83521C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8:41:01.340" v="4793" actId="14100"/>
        <pc:sldMkLst>
          <pc:docMk/>
          <pc:sldMk cId="3230671064" sldId="339"/>
        </pc:sldMkLst>
        <pc:spChg chg="del mod">
          <ac:chgData name="Caoimhe Clerkin" userId="831a020e-3a95-44c4-8cb6-9a82ea2cd7c6" providerId="ADAL" clId="{4524897C-5FE1-4AB3-BAD8-C52D13DCF2BC}" dt="2025-03-16T08:40:52.144" v="4790" actId="478"/>
          <ac:spMkLst>
            <pc:docMk/>
            <pc:sldMk cId="3230671064" sldId="339"/>
            <ac:spMk id="6" creationId="{11C80A97-3473-1AF1-D669-960EEC264654}"/>
          </ac:spMkLst>
        </pc:spChg>
        <pc:picChg chg="del">
          <ac:chgData name="Caoimhe Clerkin" userId="831a020e-3a95-44c4-8cb6-9a82ea2cd7c6" providerId="ADAL" clId="{4524897C-5FE1-4AB3-BAD8-C52D13DCF2BC}" dt="2025-03-16T08:38:41.442" v="4757" actId="478"/>
          <ac:picMkLst>
            <pc:docMk/>
            <pc:sldMk cId="3230671064" sldId="339"/>
            <ac:picMk id="2" creationId="{4FD30822-9381-4519-AC32-CF388B83521C}"/>
          </ac:picMkLst>
        </pc:picChg>
        <pc:picChg chg="del">
          <ac:chgData name="Caoimhe Clerkin" userId="831a020e-3a95-44c4-8cb6-9a82ea2cd7c6" providerId="ADAL" clId="{4524897C-5FE1-4AB3-BAD8-C52D13DCF2BC}" dt="2025-03-16T08:38:40.087" v="4756" actId="478"/>
          <ac:picMkLst>
            <pc:docMk/>
            <pc:sldMk cId="3230671064" sldId="339"/>
            <ac:picMk id="7" creationId="{8365BAF9-50C6-45AD-A890-3D0822A3A5B4}"/>
          </ac:picMkLst>
        </pc:picChg>
        <pc:picChg chg="add mod">
          <ac:chgData name="Caoimhe Clerkin" userId="831a020e-3a95-44c4-8cb6-9a82ea2cd7c6" providerId="ADAL" clId="{4524897C-5FE1-4AB3-BAD8-C52D13DCF2BC}" dt="2025-03-16T08:41:01.340" v="4793" actId="14100"/>
          <ac:picMkLst>
            <pc:docMk/>
            <pc:sldMk cId="3230671064" sldId="339"/>
            <ac:picMk id="12290" creationId="{690B0355-62E0-47C8-A4ED-735784FCE613}"/>
          </ac:picMkLst>
        </pc:picChg>
      </pc:sldChg>
      <pc:sldChg chg="addSp modSp add">
        <pc:chgData name="Caoimhe Clerkin" userId="831a020e-3a95-44c4-8cb6-9a82ea2cd7c6" providerId="ADAL" clId="{4524897C-5FE1-4AB3-BAD8-C52D13DCF2BC}" dt="2025-03-16T08:45:50.818" v="5604" actId="20577"/>
        <pc:sldMkLst>
          <pc:docMk/>
          <pc:sldMk cId="2666897901" sldId="340"/>
        </pc:sldMkLst>
        <pc:spChg chg="mod">
          <ac:chgData name="Caoimhe Clerkin" userId="831a020e-3a95-44c4-8cb6-9a82ea2cd7c6" providerId="ADAL" clId="{4524897C-5FE1-4AB3-BAD8-C52D13DCF2BC}" dt="2025-03-16T08:42:28.764" v="4976" actId="20577"/>
          <ac:spMkLst>
            <pc:docMk/>
            <pc:sldMk cId="2666897901" sldId="340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41:27.921" v="4808" actId="20577"/>
          <ac:spMkLst>
            <pc:docMk/>
            <pc:sldMk cId="2666897901" sldId="340"/>
            <ac:spMk id="6" creationId="{11C80A97-3473-1AF1-D669-960EEC264654}"/>
          </ac:spMkLst>
        </pc:spChg>
        <pc:graphicFrameChg chg="add mod modGraphic">
          <ac:chgData name="Caoimhe Clerkin" userId="831a020e-3a95-44c4-8cb6-9a82ea2cd7c6" providerId="ADAL" clId="{4524897C-5FE1-4AB3-BAD8-C52D13DCF2BC}" dt="2025-03-16T08:45:50.818" v="5604" actId="20577"/>
          <ac:graphicFrameMkLst>
            <pc:docMk/>
            <pc:sldMk cId="2666897901" sldId="340"/>
            <ac:graphicFrameMk id="2" creationId="{F64A25C5-4932-48D6-BBB4-0FBAEC257BD1}"/>
          </ac:graphicFrameMkLst>
        </pc:graphicFrameChg>
      </pc:sldChg>
      <pc:sldChg chg="modSp add">
        <pc:chgData name="Caoimhe Clerkin" userId="831a020e-3a95-44c4-8cb6-9a82ea2cd7c6" providerId="ADAL" clId="{4524897C-5FE1-4AB3-BAD8-C52D13DCF2BC}" dt="2025-03-16T08:46:46.519" v="5648" actId="1076"/>
        <pc:sldMkLst>
          <pc:docMk/>
          <pc:sldMk cId="2154999009" sldId="341"/>
        </pc:sldMkLst>
        <pc:spChg chg="mod">
          <ac:chgData name="Caoimhe Clerkin" userId="831a020e-3a95-44c4-8cb6-9a82ea2cd7c6" providerId="ADAL" clId="{4524897C-5FE1-4AB3-BAD8-C52D13DCF2BC}" dt="2025-03-16T08:46:46.519" v="5648" actId="1076"/>
          <ac:spMkLst>
            <pc:docMk/>
            <pc:sldMk cId="2154999009" sldId="341"/>
            <ac:spMk id="5" creationId="{555020D4-39E5-4BAF-A9B2-B6401A29ABAC}"/>
          </ac:spMkLst>
        </pc:spChg>
        <pc:spChg chg="mod">
          <ac:chgData name="Caoimhe Clerkin" userId="831a020e-3a95-44c4-8cb6-9a82ea2cd7c6" providerId="ADAL" clId="{4524897C-5FE1-4AB3-BAD8-C52D13DCF2BC}" dt="2025-03-16T08:46:16.697" v="5630" actId="20577"/>
          <ac:spMkLst>
            <pc:docMk/>
            <pc:sldMk cId="2154999009" sldId="341"/>
            <ac:spMk id="6" creationId="{11C80A97-3473-1AF1-D669-960EEC264654}"/>
          </ac:spMkLst>
        </pc:spChg>
      </pc:sldChg>
      <pc:sldChg chg="addSp delSp modSp add">
        <pc:chgData name="Caoimhe Clerkin" userId="831a020e-3a95-44c4-8cb6-9a82ea2cd7c6" providerId="ADAL" clId="{4524897C-5FE1-4AB3-BAD8-C52D13DCF2BC}" dt="2025-03-16T08:47:42.952" v="5654" actId="1076"/>
        <pc:sldMkLst>
          <pc:docMk/>
          <pc:sldMk cId="487671628" sldId="342"/>
        </pc:sldMkLst>
        <pc:picChg chg="add mod">
          <ac:chgData name="Caoimhe Clerkin" userId="831a020e-3a95-44c4-8cb6-9a82ea2cd7c6" providerId="ADAL" clId="{4524897C-5FE1-4AB3-BAD8-C52D13DCF2BC}" dt="2025-03-16T08:47:42.952" v="5654" actId="1076"/>
          <ac:picMkLst>
            <pc:docMk/>
            <pc:sldMk cId="487671628" sldId="342"/>
            <ac:picMk id="3" creationId="{94585CE8-A1A9-4BA0-868A-800F81EF8C22}"/>
          </ac:picMkLst>
        </pc:picChg>
        <pc:picChg chg="del">
          <ac:chgData name="Caoimhe Clerkin" userId="831a020e-3a95-44c4-8cb6-9a82ea2cd7c6" providerId="ADAL" clId="{4524897C-5FE1-4AB3-BAD8-C52D13DCF2BC}" dt="2025-03-16T08:46:57.119" v="5650" actId="478"/>
          <ac:picMkLst>
            <pc:docMk/>
            <pc:sldMk cId="487671628" sldId="342"/>
            <ac:picMk id="7" creationId="{4884A95D-C36B-491E-B0E1-C61A7178A829}"/>
          </ac:picMkLst>
        </pc:picChg>
      </pc:sldChg>
      <pc:sldChg chg="modSp add">
        <pc:chgData name="Caoimhe Clerkin" userId="831a020e-3a95-44c4-8cb6-9a82ea2cd7c6" providerId="ADAL" clId="{4524897C-5FE1-4AB3-BAD8-C52D13DCF2BC}" dt="2025-03-16T08:48:06.104" v="5689" actId="20577"/>
        <pc:sldMkLst>
          <pc:docMk/>
          <pc:sldMk cId="3094797545" sldId="343"/>
        </pc:sldMkLst>
        <pc:spChg chg="mod">
          <ac:chgData name="Caoimhe Clerkin" userId="831a020e-3a95-44c4-8cb6-9a82ea2cd7c6" providerId="ADAL" clId="{4524897C-5FE1-4AB3-BAD8-C52D13DCF2BC}" dt="2025-03-16T08:48:06.104" v="5689" actId="20577"/>
          <ac:spMkLst>
            <pc:docMk/>
            <pc:sldMk cId="3094797545" sldId="343"/>
            <ac:spMk id="3" creationId="{00000000-0000-0000-0000-000000000000}"/>
          </ac:spMkLst>
        </pc:spChg>
      </pc:sldChg>
      <pc:sldChg chg="modSp add">
        <pc:chgData name="Caoimhe Clerkin" userId="831a020e-3a95-44c4-8cb6-9a82ea2cd7c6" providerId="ADAL" clId="{4524897C-5FE1-4AB3-BAD8-C52D13DCF2BC}" dt="2025-03-16T08:52:09.235" v="5960" actId="20577"/>
        <pc:sldMkLst>
          <pc:docMk/>
          <pc:sldMk cId="277334376" sldId="344"/>
        </pc:sldMkLst>
        <pc:spChg chg="mod">
          <ac:chgData name="Caoimhe Clerkin" userId="831a020e-3a95-44c4-8cb6-9a82ea2cd7c6" providerId="ADAL" clId="{4524897C-5FE1-4AB3-BAD8-C52D13DCF2BC}" dt="2025-03-16T08:52:09.235" v="5960" actId="20577"/>
          <ac:spMkLst>
            <pc:docMk/>
            <pc:sldMk cId="277334376" sldId="344"/>
            <ac:spMk id="3" creationId="{00000000-0000-0000-0000-000000000000}"/>
          </ac:spMkLst>
        </pc:spChg>
      </pc:sldChg>
      <pc:sldChg chg="add del">
        <pc:chgData name="Caoimhe Clerkin" userId="831a020e-3a95-44c4-8cb6-9a82ea2cd7c6" providerId="ADAL" clId="{4524897C-5FE1-4AB3-BAD8-C52D13DCF2BC}" dt="2025-03-16T08:50:25.988" v="5915"/>
        <pc:sldMkLst>
          <pc:docMk/>
          <pc:sldMk cId="364628091" sldId="344"/>
        </pc:sldMkLst>
      </pc:sldChg>
      <pc:sldChg chg="addSp delSp modSp add">
        <pc:chgData name="Caoimhe Clerkin" userId="831a020e-3a95-44c4-8cb6-9a82ea2cd7c6" providerId="ADAL" clId="{4524897C-5FE1-4AB3-BAD8-C52D13DCF2BC}" dt="2025-03-16T09:04:12.933" v="6156" actId="5793"/>
        <pc:sldMkLst>
          <pc:docMk/>
          <pc:sldMk cId="1196329611" sldId="345"/>
        </pc:sldMkLst>
        <pc:spChg chg="mod">
          <ac:chgData name="Caoimhe Clerkin" userId="831a020e-3a95-44c4-8cb6-9a82ea2cd7c6" providerId="ADAL" clId="{4524897C-5FE1-4AB3-BAD8-C52D13DCF2BC}" dt="2025-03-16T09:01:49.521" v="5997" actId="20577"/>
          <ac:spMkLst>
            <pc:docMk/>
            <pc:sldMk cId="1196329611" sldId="345"/>
            <ac:spMk id="6" creationId="{11C80A97-3473-1AF1-D669-960EEC264654}"/>
          </ac:spMkLst>
        </pc:spChg>
        <pc:spChg chg="mod">
          <ac:chgData name="Caoimhe Clerkin" userId="831a020e-3a95-44c4-8cb6-9a82ea2cd7c6" providerId="ADAL" clId="{4524897C-5FE1-4AB3-BAD8-C52D13DCF2BC}" dt="2025-03-16T09:04:12.933" v="6156" actId="5793"/>
          <ac:spMkLst>
            <pc:docMk/>
            <pc:sldMk cId="1196329611" sldId="345"/>
            <ac:spMk id="9" creationId="{FFF3F38D-72FD-486F-96E0-EA3E10436EF1}"/>
          </ac:spMkLst>
        </pc:spChg>
        <pc:picChg chg="del">
          <ac:chgData name="Caoimhe Clerkin" userId="831a020e-3a95-44c4-8cb6-9a82ea2cd7c6" providerId="ADAL" clId="{4524897C-5FE1-4AB3-BAD8-C52D13DCF2BC}" dt="2025-03-16T09:01:35.502" v="5964" actId="478"/>
          <ac:picMkLst>
            <pc:docMk/>
            <pc:sldMk cId="1196329611" sldId="345"/>
            <ac:picMk id="5" creationId="{3D5D22D9-4567-493E-9E9B-8DC7530D6D0D}"/>
          </ac:picMkLst>
        </pc:picChg>
        <pc:picChg chg="add mod">
          <ac:chgData name="Caoimhe Clerkin" userId="831a020e-3a95-44c4-8cb6-9a82ea2cd7c6" providerId="ADAL" clId="{4524897C-5FE1-4AB3-BAD8-C52D13DCF2BC}" dt="2025-03-16T09:04:07.547" v="6143" actId="1076"/>
          <ac:picMkLst>
            <pc:docMk/>
            <pc:sldMk cId="1196329611" sldId="345"/>
            <ac:picMk id="7" creationId="{87B3D9BA-6E20-4111-A360-81BD6AB83BBA}"/>
          </ac:picMkLst>
        </pc:picChg>
      </pc:sldChg>
      <pc:sldChg chg="add del">
        <pc:chgData name="Caoimhe Clerkin" userId="831a020e-3a95-44c4-8cb6-9a82ea2cd7c6" providerId="ADAL" clId="{4524897C-5FE1-4AB3-BAD8-C52D13DCF2BC}" dt="2025-03-16T09:01:24.126" v="5962"/>
        <pc:sldMkLst>
          <pc:docMk/>
          <pc:sldMk cId="2605914361" sldId="345"/>
        </pc:sldMkLst>
      </pc:sldChg>
      <pc:sldChg chg="addSp delSp modSp add">
        <pc:chgData name="Caoimhe Clerkin" userId="831a020e-3a95-44c4-8cb6-9a82ea2cd7c6" providerId="ADAL" clId="{4524897C-5FE1-4AB3-BAD8-C52D13DCF2BC}" dt="2025-03-16T09:06:59.310" v="6398" actId="20577"/>
        <pc:sldMkLst>
          <pc:docMk/>
          <pc:sldMk cId="4168193280" sldId="346"/>
        </pc:sldMkLst>
        <pc:spChg chg="del">
          <ac:chgData name="Caoimhe Clerkin" userId="831a020e-3a95-44c4-8cb6-9a82ea2cd7c6" providerId="ADAL" clId="{4524897C-5FE1-4AB3-BAD8-C52D13DCF2BC}" dt="2025-03-16T09:04:46.138" v="6160" actId="478"/>
          <ac:spMkLst>
            <pc:docMk/>
            <pc:sldMk cId="4168193280" sldId="346"/>
            <ac:spMk id="2" creationId="{EC095EE0-938B-47EA-B19E-C25276B8075B}"/>
          </ac:spMkLst>
        </pc:spChg>
        <pc:spChg chg="del">
          <ac:chgData name="Caoimhe Clerkin" userId="831a020e-3a95-44c4-8cb6-9a82ea2cd7c6" providerId="ADAL" clId="{4524897C-5FE1-4AB3-BAD8-C52D13DCF2BC}" dt="2025-03-16T09:04:44.337" v="6159" actId="478"/>
          <ac:spMkLst>
            <pc:docMk/>
            <pc:sldMk cId="4168193280" sldId="346"/>
            <ac:spMk id="3" creationId="{FF1BB51F-4D13-48C4-920F-F8E76F062F44}"/>
          </ac:spMkLst>
        </pc:spChg>
        <pc:spChg chg="add mod">
          <ac:chgData name="Caoimhe Clerkin" userId="831a020e-3a95-44c4-8cb6-9a82ea2cd7c6" providerId="ADAL" clId="{4524897C-5FE1-4AB3-BAD8-C52D13DCF2BC}" dt="2025-03-16T09:06:53.927" v="6386" actId="20577"/>
          <ac:spMkLst>
            <pc:docMk/>
            <pc:sldMk cId="4168193280" sldId="346"/>
            <ac:spMk id="6" creationId="{2D6ABAD5-1F79-4756-A5EA-8BC845CF202A}"/>
          </ac:spMkLst>
        </pc:spChg>
        <pc:spChg chg="add mod">
          <ac:chgData name="Caoimhe Clerkin" userId="831a020e-3a95-44c4-8cb6-9a82ea2cd7c6" providerId="ADAL" clId="{4524897C-5FE1-4AB3-BAD8-C52D13DCF2BC}" dt="2025-03-16T09:06:59.310" v="6398" actId="20577"/>
          <ac:spMkLst>
            <pc:docMk/>
            <pc:sldMk cId="4168193280" sldId="346"/>
            <ac:spMk id="7" creationId="{F576E4BC-C41C-4F41-AA1D-CAC40BD911C8}"/>
          </ac:spMkLst>
        </pc:spChg>
        <pc:picChg chg="add mod">
          <ac:chgData name="Caoimhe Clerkin" userId="831a020e-3a95-44c4-8cb6-9a82ea2cd7c6" providerId="ADAL" clId="{4524897C-5FE1-4AB3-BAD8-C52D13DCF2BC}" dt="2025-03-16T09:04:56.889" v="6163" actId="1076"/>
          <ac:picMkLst>
            <pc:docMk/>
            <pc:sldMk cId="4168193280" sldId="346"/>
            <ac:picMk id="5" creationId="{B808BC9E-2493-42A4-9318-44B0A130D75D}"/>
          </ac:picMkLst>
        </pc:picChg>
        <pc:picChg chg="add mod">
          <ac:chgData name="Caoimhe Clerkin" userId="831a020e-3a95-44c4-8cb6-9a82ea2cd7c6" providerId="ADAL" clId="{4524897C-5FE1-4AB3-BAD8-C52D13DCF2BC}" dt="2025-03-16T09:04:47.876" v="6161" actId="1076"/>
          <ac:picMkLst>
            <pc:docMk/>
            <pc:sldMk cId="4168193280" sldId="346"/>
            <ac:picMk id="18434" creationId="{F62E9447-00C8-4845-8A2A-F44574660B11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9:08:30.952" v="6569" actId="20577"/>
        <pc:sldMkLst>
          <pc:docMk/>
          <pc:sldMk cId="1226638799" sldId="347"/>
        </pc:sldMkLst>
        <pc:spChg chg="mod">
          <ac:chgData name="Caoimhe Clerkin" userId="831a020e-3a95-44c4-8cb6-9a82ea2cd7c6" providerId="ADAL" clId="{4524897C-5FE1-4AB3-BAD8-C52D13DCF2BC}" dt="2025-03-16T09:07:45.926" v="6496" actId="14100"/>
          <ac:spMkLst>
            <pc:docMk/>
            <pc:sldMk cId="1226638799" sldId="347"/>
            <ac:spMk id="6" creationId="{11C80A97-3473-1AF1-D669-960EEC264654}"/>
          </ac:spMkLst>
        </pc:spChg>
        <pc:spChg chg="mod">
          <ac:chgData name="Caoimhe Clerkin" userId="831a020e-3a95-44c4-8cb6-9a82ea2cd7c6" providerId="ADAL" clId="{4524897C-5FE1-4AB3-BAD8-C52D13DCF2BC}" dt="2025-03-16T09:08:30.952" v="6569" actId="20577"/>
          <ac:spMkLst>
            <pc:docMk/>
            <pc:sldMk cId="1226638799" sldId="347"/>
            <ac:spMk id="9" creationId="{FFF3F38D-72FD-486F-96E0-EA3E10436EF1}"/>
          </ac:spMkLst>
        </pc:spChg>
        <pc:picChg chg="add del">
          <ac:chgData name="Caoimhe Clerkin" userId="831a020e-3a95-44c4-8cb6-9a82ea2cd7c6" providerId="ADAL" clId="{4524897C-5FE1-4AB3-BAD8-C52D13DCF2BC}" dt="2025-03-16T09:07:50.901" v="6498" actId="478"/>
          <ac:picMkLst>
            <pc:docMk/>
            <pc:sldMk cId="1226638799" sldId="347"/>
            <ac:picMk id="7" creationId="{87B3D9BA-6E20-4111-A360-81BD6AB83BBA}"/>
          </ac:picMkLst>
        </pc:picChg>
      </pc:sldChg>
      <pc:sldChg chg="addSp delSp modSp add">
        <pc:chgData name="Caoimhe Clerkin" userId="831a020e-3a95-44c4-8cb6-9a82ea2cd7c6" providerId="ADAL" clId="{4524897C-5FE1-4AB3-BAD8-C52D13DCF2BC}" dt="2025-03-16T09:12:29.732" v="6603" actId="1076"/>
        <pc:sldMkLst>
          <pc:docMk/>
          <pc:sldMk cId="2438664273" sldId="348"/>
        </pc:sldMkLst>
        <pc:spChg chg="del">
          <ac:chgData name="Caoimhe Clerkin" userId="831a020e-3a95-44c4-8cb6-9a82ea2cd7c6" providerId="ADAL" clId="{4524897C-5FE1-4AB3-BAD8-C52D13DCF2BC}" dt="2025-03-16T09:10:19.878" v="6571" actId="478"/>
          <ac:spMkLst>
            <pc:docMk/>
            <pc:sldMk cId="2438664273" sldId="348"/>
            <ac:spMk id="2" creationId="{18235CA2-D65F-4D4D-8921-80E938BA862C}"/>
          </ac:spMkLst>
        </pc:spChg>
        <pc:spChg chg="del">
          <ac:chgData name="Caoimhe Clerkin" userId="831a020e-3a95-44c4-8cb6-9a82ea2cd7c6" providerId="ADAL" clId="{4524897C-5FE1-4AB3-BAD8-C52D13DCF2BC}" dt="2025-03-16T09:10:19.878" v="6571" actId="478"/>
          <ac:spMkLst>
            <pc:docMk/>
            <pc:sldMk cId="2438664273" sldId="348"/>
            <ac:spMk id="3" creationId="{DC16FFE0-3E70-4E56-BAAB-EC8BA58739C4}"/>
          </ac:spMkLst>
        </pc:spChg>
        <pc:spChg chg="add mod">
          <ac:chgData name="Caoimhe Clerkin" userId="831a020e-3a95-44c4-8cb6-9a82ea2cd7c6" providerId="ADAL" clId="{4524897C-5FE1-4AB3-BAD8-C52D13DCF2BC}" dt="2025-03-16T09:12:29.732" v="6603" actId="1076"/>
          <ac:spMkLst>
            <pc:docMk/>
            <pc:sldMk cId="2438664273" sldId="348"/>
            <ac:spMk id="4" creationId="{5E9BC04E-FBE9-4FDF-94DA-60E1957356AC}"/>
          </ac:spMkLst>
        </pc:spChg>
        <pc:spChg chg="add mod">
          <ac:chgData name="Caoimhe Clerkin" userId="831a020e-3a95-44c4-8cb6-9a82ea2cd7c6" providerId="ADAL" clId="{4524897C-5FE1-4AB3-BAD8-C52D13DCF2BC}" dt="2025-03-16T09:12:07.633" v="6599" actId="14100"/>
          <ac:spMkLst>
            <pc:docMk/>
            <pc:sldMk cId="2438664273" sldId="348"/>
            <ac:spMk id="5" creationId="{1D10B4AE-A349-4377-B8CF-85187A0A024A}"/>
          </ac:spMkLst>
        </pc:spChg>
        <pc:picChg chg="add mod">
          <ac:chgData name="Caoimhe Clerkin" userId="831a020e-3a95-44c4-8cb6-9a82ea2cd7c6" providerId="ADAL" clId="{4524897C-5FE1-4AB3-BAD8-C52D13DCF2BC}" dt="2025-03-16T09:12:09.934" v="6600" actId="1076"/>
          <ac:picMkLst>
            <pc:docMk/>
            <pc:sldMk cId="2438664273" sldId="348"/>
            <ac:picMk id="22530" creationId="{EA8814CA-8261-44F5-A9D9-85910BDE91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8F88-D0D4-43EF-9F9B-E53BC8442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8F73-6FBE-4630-ABD1-6E33588B8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4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50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65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73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9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80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629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AEC9-E094-523C-0527-C1ABAC922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564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9169-3D19-1B27-FF1A-5E668F6A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1531AC-1BB7-637C-BA04-FB9622D4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I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9F9C2-BEF0-C980-DBB5-919552F7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CF84F-8233-398D-E71E-2FB052E2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26375-FA94-B545-62BF-FAEBB382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06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E63A-9025-CEE7-D9E8-3DE730D7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4BDB1-8321-B105-2B39-80E97A64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7777B-5EC7-50EF-307E-CCF6A1F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30BD9-CF3A-974D-0367-41B84BD0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CDCE0-9B0E-7DBA-9365-69CA92E8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29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F2A32F-B8B9-2A30-1B03-3CF43AE71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48BFD-EE76-5841-466E-4D342DF7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C984F-0BC3-497B-9421-A856F208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BE9AF-EA3D-AF6E-69D7-7399AD85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FD5C9-E5FA-6C9D-E5EA-E57F18F1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29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0695" y="484689"/>
            <a:ext cx="9210608" cy="553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DF1834"/>
                </a:solidFill>
                <a:latin typeface="Arial"/>
                <a:cs typeface="Arial"/>
              </a:defRPr>
            </a:lvl1pPr>
          </a:lstStyle>
          <a:p>
            <a:r>
              <a:rPr lang="en-IE"/>
              <a:t>[Title]</a:t>
            </a:r>
            <a:endParaRPr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19200" y="1906879"/>
            <a:ext cx="9956800" cy="4160464"/>
          </a:xfrm>
          <a:prstGeom prst="rect">
            <a:avLst/>
          </a:prstGeom>
        </p:spPr>
        <p:txBody>
          <a:bodyPr/>
          <a:lstStyle>
            <a:lvl1pPr marL="380533" marR="0" indent="-380533" defTabSz="12177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1834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0"/>
            <a:endParaRPr lang="en-IE"/>
          </a:p>
          <a:p>
            <a:pPr lvl="0"/>
            <a:endParaRPr lang="en-IE"/>
          </a:p>
        </p:txBody>
      </p:sp>
      <p:sp>
        <p:nvSpPr>
          <p:cNvPr id="4" name="object 4"/>
          <p:cNvSpPr/>
          <p:nvPr userDrawn="1"/>
        </p:nvSpPr>
        <p:spPr>
          <a:xfrm>
            <a:off x="10463997" y="5105683"/>
            <a:ext cx="1728047" cy="1750439"/>
          </a:xfrm>
          <a:custGeom>
            <a:avLst/>
            <a:gdLst/>
            <a:ahLst/>
            <a:cxnLst/>
            <a:rect l="l" t="t" r="r" b="b"/>
            <a:pathLst>
              <a:path w="1296034" h="1314450">
                <a:moveTo>
                  <a:pt x="1295996" y="0"/>
                </a:moveTo>
                <a:lnTo>
                  <a:pt x="0" y="1314005"/>
                </a:lnTo>
                <a:lnTo>
                  <a:pt x="1295996" y="1314005"/>
                </a:lnTo>
                <a:lnTo>
                  <a:pt x="1295996" y="0"/>
                </a:lnTo>
                <a:close/>
              </a:path>
            </a:pathLst>
          </a:custGeom>
          <a:solidFill>
            <a:srgbClr val="DF1834"/>
          </a:solidFill>
        </p:spPr>
        <p:txBody>
          <a:bodyPr wrap="square" lIns="0" tIns="0" rIns="0" bIns="0" rtlCol="0"/>
          <a:lstStyle/>
          <a:p>
            <a:endParaRPr sz="2397">
              <a:solidFill>
                <a:srgbClr val="DF1834"/>
              </a:solidFill>
            </a:endParaRPr>
          </a:p>
        </p:txBody>
      </p:sp>
      <p:sp>
        <p:nvSpPr>
          <p:cNvPr id="5" name="object 5"/>
          <p:cNvSpPr/>
          <p:nvPr userDrawn="1"/>
        </p:nvSpPr>
        <p:spPr>
          <a:xfrm>
            <a:off x="11441866" y="5676186"/>
            <a:ext cx="713388" cy="1141254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</p:spTree>
    <p:extLst>
      <p:ext uri="{BB962C8B-B14F-4D97-AF65-F5344CB8AC3E}">
        <p14:creationId xmlns:p14="http://schemas.microsoft.com/office/powerpoint/2010/main" val="37658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19DA-2D47-7D3D-597B-747B4639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3612A-6773-C39D-D732-831F017F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7D922-F73E-E933-287F-6BCE7A7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81A-A518-A1DC-81FF-1D750D7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4BEA8-38E1-E1D6-2511-8A72DC04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63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DFA1-AA5D-FD3E-AA10-FB0A94A7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E23EB-18CD-99C9-2FB8-29540C00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6102-2CD0-78E0-35A9-782785DB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220A0-8B9E-704E-7250-A9FDAC68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6C0FB-8B5D-5FBF-4668-0546068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5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13E6-48CA-73B4-2475-9FD35FE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30DA0-4262-6279-061D-4D97A803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E4288-4A4A-F955-5001-965AFC55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94386-D626-3FD0-09AB-B71C926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48689-8C30-32FA-1BD8-87C712A8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37A8A-E22A-E324-0D46-3A2BDA10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8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8531-6937-4DF3-79CF-610132CB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46E48-BDDE-B9C7-5DE5-AD2BDF1F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0645D-85D6-0C3E-6424-5CC9BD8B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B252A-C0BA-8BB0-8BB3-5434C2D3B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31624-05CC-9FE8-2499-8344912B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D8BE01-08A4-9EA0-EAB0-3B2EB2D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4DD7DA-DA0C-A0E2-F2FC-3E5B5B9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DA2EA-4666-A5C4-0566-06AC7332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423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53526-F53A-9A33-CB76-07C3AAC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EBC42-FBEF-9ECA-ADC6-713E2DCA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BBF92-B100-6A02-430B-D74289C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804F5C-9258-52A2-408B-D201B24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67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E19CC-F4B1-CFE0-93C9-0C3943BA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87B7B-968F-6032-DC43-68829E8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96059-E4A6-84FE-56D5-C36A730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83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94D08-9533-0441-E3B8-77E5D5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CACF-EF81-09A3-01E7-0F8F13F8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55671-238B-EF40-E09B-26EAF7C5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85FEC-05BA-1F64-48B1-13B29C03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E07AA-899C-3C93-47E9-AC940F6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E2634-73F2-A726-C6B5-5EAC66C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37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34534-06BF-2F4F-BA0F-6ABCB8F6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2F841-8E4D-B100-41FF-F5F5B4EF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FE57C-4FEC-8900-A337-49445635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B58B1-5A6A-3AF8-7418-FDA9257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D2AAF-01FF-E7EC-C9D0-54748B06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769A3-DA2B-07D3-6496-491C4D66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9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9A3F5-4C41-3BCB-EE21-81B7912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I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34141-A089-E444-35FE-724684BB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A613B-413D-00B8-BAD7-F9D86D6C2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5844-16E5-41CF-B9E8-F7F7F9B8F9E9}" type="datetimeFigureOut">
              <a:rPr lang="en-IE" smtClean="0"/>
              <a:t>17/03/2025</a:t>
            </a:fld>
            <a:endParaRPr lang="en-I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7853F-3BC8-FDF8-A05D-B71ED672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59B92-2DB7-A41F-0881-22ACA83C3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F9C-F5DB-4428-A3C2-F4ECFD21C2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5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hyperlink" Target="https://www.rcsi.com/dublin/undergraduate/advanced-therapeutic-technologies/course-detai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5" Type="http://schemas.openxmlformats.org/officeDocument/2006/relationships/image" Target="../media/image7.emf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hyperlink" Target="mailto:caoimheclerkin@rcsi.i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stellar.com/blog/chinese-workplace-culture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809" y="2519826"/>
            <a:ext cx="9342782" cy="205577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Professional Identity- Creating your Professional Brand</a:t>
            </a:r>
            <a:b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Design for Life</a:t>
            </a:r>
            <a:br>
              <a:rPr lang="en-IE" sz="54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r>
              <a:rPr lang="en-IE" sz="24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PF2: The Scientist: Professional Formation 2</a:t>
            </a:r>
            <a:br>
              <a:rPr lang="en-IE" sz="24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r>
              <a:rPr lang="en-IE" sz="24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Assoc Prof. Caoimhe Clerkin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201018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738BE-1EBD-47CB-9179-9378A11B242C}"/>
              </a:ext>
            </a:extLst>
          </p:cNvPr>
          <p:cNvSpPr/>
          <p:nvPr/>
        </p:nvSpPr>
        <p:spPr>
          <a:xfrm>
            <a:off x="5244589" y="2690336"/>
            <a:ext cx="5909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Values:</a:t>
            </a:r>
            <a:r>
              <a:rPr lang="en-GB" dirty="0"/>
              <a:t> Lacks compassion and dedication to patient care.</a:t>
            </a:r>
          </a:p>
          <a:p>
            <a:r>
              <a:rPr lang="en-GB" b="1" dirty="0"/>
              <a:t>Skills:</a:t>
            </a:r>
            <a:r>
              <a:rPr lang="en-GB" dirty="0"/>
              <a:t> Limited clinical knowledge and teamwork skills.</a:t>
            </a:r>
          </a:p>
          <a:p>
            <a:r>
              <a:rPr lang="en-GB" b="1" dirty="0"/>
              <a:t>Behaviours:</a:t>
            </a:r>
            <a:r>
              <a:rPr lang="en-GB" dirty="0"/>
              <a:t> Provides minimal care, often overlooks protocols, and struggles to work with healthcare teams.</a:t>
            </a:r>
          </a:p>
          <a:p>
            <a:r>
              <a:rPr lang="en-GB" b="1" dirty="0">
                <a:solidFill>
                  <a:srgbClr val="C00000"/>
                </a:solidFill>
              </a:rPr>
              <a:t>Impact</a:t>
            </a:r>
            <a:r>
              <a:rPr lang="en-GB" dirty="0"/>
              <a:t>: Incompetent nurse who has little trust from her patients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C6DE252-A7F2-4D03-BF88-06208474F9CF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Why does Professional Identity matter?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6A37-DD66-4BB0-9904-03336CFEB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" y="182524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Having good values, skills and behaviours allows you to succeed in your career, establish trusting relationships with colleagues, lead your team to success and provide you with job satisfaction….and more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Why does Professional Identity matter?</a:t>
            </a:r>
          </a:p>
        </p:txBody>
      </p:sp>
    </p:spTree>
    <p:extLst>
      <p:ext uri="{BB962C8B-B14F-4D97-AF65-F5344CB8AC3E}">
        <p14:creationId xmlns:p14="http://schemas.microsoft.com/office/powerpoint/2010/main" val="21974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51E80-A514-4C7D-A762-064AD082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69" y="688391"/>
            <a:ext cx="6585131" cy="6222949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89FE8F60-D757-4D11-B085-BDDF5A634C3B}"/>
              </a:ext>
            </a:extLst>
          </p:cNvPr>
          <p:cNvSpPr txBox="1"/>
          <p:nvPr/>
        </p:nvSpPr>
        <p:spPr>
          <a:xfrm>
            <a:off x="579092" y="1659285"/>
            <a:ext cx="4549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 a Level 1 </a:t>
            </a:r>
            <a:r>
              <a:rPr lang="en-US" altLang="zh-CN" sz="2800" dirty="0" err="1"/>
              <a:t>Bsc</a:t>
            </a:r>
            <a:r>
              <a:rPr lang="en-US" altLang="zh-CN" sz="2800" dirty="0"/>
              <a:t> ATT student, </a:t>
            </a:r>
          </a:p>
          <a:p>
            <a:r>
              <a:rPr lang="en-US" altLang="zh-CN" sz="2800" dirty="0"/>
              <a:t>What are your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Behaviours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What impact will this have on your studies?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21735-0A4E-4DE7-8340-4DF164A181B5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106589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89FE8F60-D757-4D11-B085-BDDF5A634C3B}"/>
              </a:ext>
            </a:extLst>
          </p:cNvPr>
          <p:cNvSpPr txBox="1"/>
          <p:nvPr/>
        </p:nvSpPr>
        <p:spPr>
          <a:xfrm>
            <a:off x="579092" y="1659285"/>
            <a:ext cx="3777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Mindmaps</a:t>
            </a:r>
            <a:r>
              <a:rPr lang="en-US" altLang="zh-CN" sz="2800" dirty="0"/>
              <a:t> allow us the space and time and time to consider all options of a question</a:t>
            </a:r>
          </a:p>
          <a:p>
            <a:endParaRPr lang="en-US" altLang="zh-CN" sz="2800" dirty="0"/>
          </a:p>
          <a:p>
            <a:pPr marL="457200" indent="-457200">
              <a:buFontTx/>
              <a:buChar char="-"/>
            </a:pPr>
            <a:r>
              <a:rPr lang="en-US" altLang="zh-CN" sz="2800" dirty="0"/>
              <a:t>Where do you want to go?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/>
              <a:t>Who do you want to become?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21735-0A4E-4DE7-8340-4DF164A181B5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Introduction to </a:t>
            </a:r>
            <a:r>
              <a:rPr lang="en-US" altLang="zh-CN" sz="2800" b="1" dirty="0" err="1">
                <a:solidFill>
                  <a:srgbClr val="C00000"/>
                </a:solidFill>
              </a:rPr>
              <a:t>Mindmapping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CD6910-55FB-4354-A03B-E67D4ECE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75" y="1088870"/>
            <a:ext cx="7364172" cy="57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89FE8F60-D757-4D11-B085-BDDF5A634C3B}"/>
              </a:ext>
            </a:extLst>
          </p:cNvPr>
          <p:cNvSpPr txBox="1"/>
          <p:nvPr/>
        </p:nvSpPr>
        <p:spPr>
          <a:xfrm>
            <a:off x="434312" y="2736502"/>
            <a:ext cx="4261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 </a:t>
            </a:r>
            <a:r>
              <a:rPr lang="en-US" altLang="zh-CN" sz="2800" dirty="0" err="1"/>
              <a:t>mindmapping</a:t>
            </a:r>
            <a:r>
              <a:rPr lang="en-US" altLang="zh-CN" sz="2800" dirty="0"/>
              <a:t> to plan a teacher-student activity event.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You have 20 minutes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21735-0A4E-4DE7-8340-4DF164A181B5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Warm-up exercise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4A95D-C36B-491E-B0E1-C61A7178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81" y="380658"/>
            <a:ext cx="7364172" cy="57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89FE8F60-D757-4D11-B085-BDDF5A634C3B}"/>
              </a:ext>
            </a:extLst>
          </p:cNvPr>
          <p:cNvSpPr txBox="1"/>
          <p:nvPr/>
        </p:nvSpPr>
        <p:spPr>
          <a:xfrm>
            <a:off x="434312" y="2736502"/>
            <a:ext cx="4261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 did that feel like?</a:t>
            </a:r>
          </a:p>
          <a:p>
            <a:endParaRPr lang="en-US" altLang="zh-CN" sz="2800" dirty="0"/>
          </a:p>
          <a:p>
            <a:r>
              <a:rPr lang="en-US" altLang="zh-CN" sz="2800" dirty="0"/>
              <a:t>Did anyone get stuck?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Were you ever frustrated?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21735-0A4E-4DE7-8340-4DF164A181B5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De-brief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4A95D-C36B-491E-B0E1-C61A7178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81" y="380658"/>
            <a:ext cx="7364172" cy="57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570" y="3189729"/>
            <a:ext cx="9342782" cy="56863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 2: Elements of Building Your Professional Brand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78853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1969373" y="2654645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726984" y="2776552"/>
            <a:ext cx="5701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Why did you choose to study ATT at the ICPI?</a:t>
            </a:r>
          </a:p>
          <a:p>
            <a:r>
              <a:rPr lang="en-US" altLang="zh-CN" sz="2800" b="1" i="1" dirty="0">
                <a:solidFill>
                  <a:srgbClr val="C00000"/>
                </a:solidFill>
              </a:rPr>
              <a:t>Be as honest as you dare- this is anonymous!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173D54-BBC3-4D88-AB71-7C872CDA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24" y="1667434"/>
            <a:ext cx="4034118" cy="40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01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1969373" y="2654645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E" sz="2800" kern="100" dirty="0">
                <a:solidFill>
                  <a:srgbClr val="44546A"/>
                </a:solidFill>
                <a:ea typeface="等线"/>
                <a:cs typeface="Times New Roman"/>
                <a:hlinkClick r:id="rId4"/>
              </a:rPr>
              <a:t>https://www.rcsi.com/dublin/undergraduate/advanced-therapeutic-technologies/course-details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skills and expertise will a graduate of  ATT have?</a:t>
            </a:r>
          </a:p>
        </p:txBody>
      </p:sp>
    </p:spTree>
    <p:extLst>
      <p:ext uri="{BB962C8B-B14F-4D97-AF65-F5344CB8AC3E}">
        <p14:creationId xmlns:p14="http://schemas.microsoft.com/office/powerpoint/2010/main" val="139796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How do your values align with becoming a ATT scientist?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B4D0B-F507-09FF-875C-AD72FA06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2" y="1572499"/>
            <a:ext cx="7721600" cy="4978400"/>
          </a:xfrm>
          <a:prstGeom prst="rect">
            <a:avLst/>
          </a:prstGeom>
        </p:spPr>
      </p:pic>
      <p:sp>
        <p:nvSpPr>
          <p:cNvPr id="8" name="文本框 5">
            <a:extLst>
              <a:ext uri="{FF2B5EF4-FFF2-40B4-BE49-F238E27FC236}">
                <a16:creationId xmlns:a16="http://schemas.microsoft.com/office/drawing/2014/main" id="{A3253666-2C33-47EA-82A0-AB8F63D49A58}"/>
              </a:ext>
            </a:extLst>
          </p:cNvPr>
          <p:cNvSpPr txBox="1"/>
          <p:nvPr/>
        </p:nvSpPr>
        <p:spPr>
          <a:xfrm>
            <a:off x="8326248" y="3584645"/>
            <a:ext cx="3416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Remember you chose only 5 values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32472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 our last session together, we worked on 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Body language and how we can use this to make use feel more confident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Thought about the ‘why’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Considered our personal values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Thought about emotional intelligence using Johari’s Window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740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Recap on Professional Branding 1</a:t>
            </a:r>
          </a:p>
        </p:txBody>
      </p:sp>
    </p:spTree>
    <p:extLst>
      <p:ext uri="{BB962C8B-B14F-4D97-AF65-F5344CB8AC3E}">
        <p14:creationId xmlns:p14="http://schemas.microsoft.com/office/powerpoint/2010/main" val="420128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861032" y="2951946"/>
            <a:ext cx="1082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</a:t>
            </a:r>
            <a:r>
              <a:rPr lang="en-US" altLang="zh-CN" sz="2800" b="1" dirty="0" err="1">
                <a:solidFill>
                  <a:srgbClr val="C00000"/>
                </a:solidFill>
              </a:rPr>
              <a:t>behaviours</a:t>
            </a:r>
            <a:r>
              <a:rPr lang="en-US" altLang="zh-CN" sz="2800" b="1" dirty="0">
                <a:solidFill>
                  <a:srgbClr val="C00000"/>
                </a:solidFill>
              </a:rPr>
              <a:t> should you demonstrate to become an excellent ATT scientist?</a:t>
            </a:r>
          </a:p>
        </p:txBody>
      </p:sp>
    </p:spTree>
    <p:extLst>
      <p:ext uri="{BB962C8B-B14F-4D97-AF65-F5344CB8AC3E}">
        <p14:creationId xmlns:p14="http://schemas.microsoft.com/office/powerpoint/2010/main" val="94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Your 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EA478-AFF3-4EA2-80CB-300BCC301918}"/>
              </a:ext>
            </a:extLst>
          </p:cNvPr>
          <p:cNvSpPr/>
          <p:nvPr/>
        </p:nvSpPr>
        <p:spPr>
          <a:xfrm>
            <a:off x="488024" y="1551363"/>
            <a:ext cx="5607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Assessment Task 2: </a:t>
            </a:r>
            <a:r>
              <a:rPr lang="en-GB" dirty="0"/>
              <a:t>Mock interview(30%)- Will be scheduled for the week commencing 7</a:t>
            </a:r>
            <a:r>
              <a:rPr lang="en-GB" baseline="30000" dirty="0"/>
              <a:t>th</a:t>
            </a:r>
            <a:r>
              <a:rPr lang="en-GB" dirty="0"/>
              <a:t> April and relates to workshop delivered on 17</a:t>
            </a:r>
            <a:r>
              <a:rPr lang="en-GB" baseline="30000" dirty="0"/>
              <a:t>th</a:t>
            </a:r>
            <a:r>
              <a:rPr lang="en-GB" dirty="0"/>
              <a:t> and 31</a:t>
            </a:r>
            <a:r>
              <a:rPr lang="en-GB" baseline="30000" dirty="0"/>
              <a:t>st</a:t>
            </a:r>
            <a:r>
              <a:rPr lang="en-GB" dirty="0"/>
              <a:t> March</a:t>
            </a:r>
            <a:endParaRPr lang="en-GB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020D4-39E5-4BAF-A9B2-B6401A29ABAC}"/>
              </a:ext>
            </a:extLst>
          </p:cNvPr>
          <p:cNvSpPr/>
          <p:nvPr/>
        </p:nvSpPr>
        <p:spPr>
          <a:xfrm>
            <a:off x="563880" y="3147060"/>
            <a:ext cx="5090160" cy="262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GB" sz="2800" b="1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TASK (25 minutes)</a:t>
            </a: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Read the following job opportunity and consider how your skills, values, align with this role. 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30822-9381-4519-AC32-CF388B83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92" y="1463811"/>
            <a:ext cx="3566207" cy="44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6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218" y="3189729"/>
            <a:ext cx="9342782" cy="56863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 3: Preparation for interview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424609" y="5288258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372153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CV and Cover Letter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020D4-39E5-4BAF-A9B2-B6401A29ABAC}"/>
              </a:ext>
            </a:extLst>
          </p:cNvPr>
          <p:cNvSpPr/>
          <p:nvPr/>
        </p:nvSpPr>
        <p:spPr>
          <a:xfrm>
            <a:off x="434312" y="1463811"/>
            <a:ext cx="5090160" cy="262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For many job applications you will be required to write a C.V. and cover letter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8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We will consider this on the 31</a:t>
            </a:r>
            <a:r>
              <a:rPr lang="en-GB" sz="2800" kern="100" baseline="300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 March during our lecture on Build your CV and Professional Profile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8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Today’s focus is the interview and we can spend this time presenting our professional brand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30822-9381-4519-AC32-CF388B83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92" y="1463811"/>
            <a:ext cx="3566207" cy="44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How this session will work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020D4-39E5-4BAF-A9B2-B6401A29ABAC}"/>
              </a:ext>
            </a:extLst>
          </p:cNvPr>
          <p:cNvSpPr/>
          <p:nvPr/>
        </p:nvSpPr>
        <p:spPr>
          <a:xfrm>
            <a:off x="434312" y="1463811"/>
            <a:ext cx="10744228" cy="262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>
              <a:lnSpc>
                <a:spcPct val="107000"/>
              </a:lnSpc>
              <a:spcAft>
                <a:spcPts val="600"/>
              </a:spcAft>
              <a:buAutoNum type="arabicPeriod"/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Brainstorm potential interview questions</a:t>
            </a:r>
          </a:p>
          <a:p>
            <a:pPr marL="514350" indent="-514350">
              <a:lnSpc>
                <a:spcPct val="107000"/>
              </a:lnSpc>
              <a:spcAft>
                <a:spcPts val="600"/>
              </a:spcAft>
              <a:buAutoNum type="arabicPeriod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Answer the key interview questions</a:t>
            </a:r>
          </a:p>
          <a:p>
            <a:pPr marL="514350" indent="-514350">
              <a:lnSpc>
                <a:spcPct val="107000"/>
              </a:lnSpc>
              <a:spcAft>
                <a:spcPts val="600"/>
              </a:spcAft>
              <a:buAutoNum type="arabicPeriod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I will then select a student to answer a question in the class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941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Let’s brainstorm some questions we could be asked during the interview (15 minutes)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30822-9381-4519-AC32-CF388B83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92" y="1463811"/>
            <a:ext cx="3566207" cy="440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5BAF9-50C6-45AD-A890-3D0822A3A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2057132"/>
            <a:ext cx="4543313" cy="35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pic>
        <p:nvPicPr>
          <p:cNvPr id="12290" name="Picture 2" descr="Image result for star technique interviews">
            <a:extLst>
              <a:ext uri="{FF2B5EF4-FFF2-40B4-BE49-F238E27FC236}">
                <a16:creationId xmlns:a16="http://schemas.microsoft.com/office/drawing/2014/main" id="{690B0355-62E0-47C8-A4ED-735784FC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648416"/>
            <a:ext cx="8503919" cy="60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7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020D4-39E5-4BAF-A9B2-B6401A29ABAC}"/>
              </a:ext>
            </a:extLst>
          </p:cNvPr>
          <p:cNvSpPr/>
          <p:nvPr/>
        </p:nvSpPr>
        <p:spPr>
          <a:xfrm>
            <a:off x="434312" y="1463811"/>
            <a:ext cx="10744228" cy="262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Q. Team-work is a key skill we require all employees of Pfizer to have. Can you give an example of how you demonstrate team work?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4A25C5-4932-48D6-BBB4-0FBAEC25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15160"/>
              </p:ext>
            </p:extLst>
          </p:nvPr>
        </p:nvGraphicFramePr>
        <p:xfrm>
          <a:off x="1620520" y="2790169"/>
          <a:ext cx="8128000" cy="3754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682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7462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41615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49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9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 was working with four members on a group presentation as part of my The Scientist: Professional Formation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presentation was demonstrating the importance of critical thinking as an ATT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split out tasks for our group to cover the main objectives of the presentation for example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Presentation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Research on the importance of critical thinking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Communicating these ideas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team and I received a first class honours classification for our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89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Using the STAR technique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020D4-39E5-4BAF-A9B2-B6401A29ABAC}"/>
              </a:ext>
            </a:extLst>
          </p:cNvPr>
          <p:cNvSpPr/>
          <p:nvPr/>
        </p:nvSpPr>
        <p:spPr>
          <a:xfrm>
            <a:off x="434312" y="1463811"/>
            <a:ext cx="10744228" cy="262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Answer the selected key 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15499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89FE8F60-D757-4D11-B085-BDDF5A634C3B}"/>
              </a:ext>
            </a:extLst>
          </p:cNvPr>
          <p:cNvSpPr txBox="1"/>
          <p:nvPr/>
        </p:nvSpPr>
        <p:spPr>
          <a:xfrm>
            <a:off x="434312" y="2736502"/>
            <a:ext cx="4261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 did that feel like?</a:t>
            </a:r>
          </a:p>
          <a:p>
            <a:endParaRPr lang="en-US" altLang="zh-CN" sz="2800" dirty="0"/>
          </a:p>
          <a:p>
            <a:r>
              <a:rPr lang="en-US" altLang="zh-CN" sz="2800" dirty="0"/>
              <a:t>Did anyone get stuck?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Were you ever frustrated?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021735-0A4E-4DE7-8340-4DF164A181B5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De-brief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85CE8-A1A9-4BA0-868A-800F81EF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1408138"/>
            <a:ext cx="5478780" cy="40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We will build on these skills and consider how professional identity can shape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Job applications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Career success 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Building relationships and hence leadership</a:t>
            </a: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740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15808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570" y="3189729"/>
            <a:ext cx="9342782" cy="56863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 4: Professional branding online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309479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How can you brand yourself online?</a:t>
            </a:r>
          </a:p>
        </p:txBody>
      </p:sp>
      <p:pic>
        <p:nvPicPr>
          <p:cNvPr id="2050" name="Picture 2" descr="Image result for linkedin">
            <a:extLst>
              <a:ext uri="{FF2B5EF4-FFF2-40B4-BE49-F238E27FC236}">
                <a16:creationId xmlns:a16="http://schemas.microsoft.com/office/drawing/2014/main" id="{44660164-5C9B-443F-B5A1-6634272C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2590271"/>
            <a:ext cx="5005387" cy="18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utlook email">
            <a:extLst>
              <a:ext uri="{FF2B5EF4-FFF2-40B4-BE49-F238E27FC236}">
                <a16:creationId xmlns:a16="http://schemas.microsoft.com/office/drawing/2014/main" id="{BEFAD3E2-3E26-4332-B93C-61773CF2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48" y="2017198"/>
            <a:ext cx="21812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The importance of Email</a:t>
            </a:r>
          </a:p>
        </p:txBody>
      </p:sp>
      <p:pic>
        <p:nvPicPr>
          <p:cNvPr id="2052" name="Picture 4" descr="Image result for outlook email">
            <a:extLst>
              <a:ext uri="{FF2B5EF4-FFF2-40B4-BE49-F238E27FC236}">
                <a16:creationId xmlns:a16="http://schemas.microsoft.com/office/drawing/2014/main" id="{BEFAD3E2-3E26-4332-B93C-61773CF2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8" y="2001958"/>
            <a:ext cx="21812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0DC2129F-3893-4B8B-A580-1DBE76F317AE}"/>
              </a:ext>
            </a:extLst>
          </p:cNvPr>
          <p:cNvSpPr/>
          <p:nvPr/>
        </p:nvSpPr>
        <p:spPr>
          <a:xfrm>
            <a:off x="3924300" y="1317458"/>
            <a:ext cx="7886700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4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Email is the primary form of communication between colleagues and future employees.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0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0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To write an email correctly you should include the following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0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Subject – this is a title to your email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0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Address- this will greet the intended receiver 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0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Body of the email- this will include why you are writing the email and what question you would like answered. It will also contain detail of why this question needs to be answered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0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Conclusion- close off the email by thanking the reader for their attention.</a:t>
            </a:r>
          </a:p>
        </p:txBody>
      </p:sp>
    </p:spTree>
    <p:extLst>
      <p:ext uri="{BB962C8B-B14F-4D97-AF65-F5344CB8AC3E}">
        <p14:creationId xmlns:p14="http://schemas.microsoft.com/office/powerpoint/2010/main" val="951782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Example</a:t>
            </a:r>
          </a:p>
        </p:txBody>
      </p:sp>
      <p:pic>
        <p:nvPicPr>
          <p:cNvPr id="10242" name="Picture 2" descr="How to create a template in Outlook with attachment">
            <a:extLst>
              <a:ext uri="{FF2B5EF4-FFF2-40B4-BE49-F238E27FC236}">
                <a16:creationId xmlns:a16="http://schemas.microsoft.com/office/drawing/2014/main" id="{0E9F63AC-A5BE-4BA3-AEC5-6A239B3D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" y="1379220"/>
            <a:ext cx="5634538" cy="4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64ECC9-2563-41E0-B477-FB13C6544E84}"/>
              </a:ext>
            </a:extLst>
          </p:cNvPr>
          <p:cNvSpPr/>
          <p:nvPr/>
        </p:nvSpPr>
        <p:spPr>
          <a:xfrm>
            <a:off x="6096000" y="2549583"/>
            <a:ext cx="5607976" cy="335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To write an email correctly you should include the following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Subject – this is a title to your email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Address- this will greet the intended receiver 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Body of the email- this will include why you are writing the email and what question you would like answered. It will also contain detail of why this question needs to be answered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Conclusion- close off the email by thanking the reader for their attention.</a:t>
            </a:r>
          </a:p>
        </p:txBody>
      </p:sp>
    </p:spTree>
    <p:extLst>
      <p:ext uri="{BB962C8B-B14F-4D97-AF65-F5344CB8AC3E}">
        <p14:creationId xmlns:p14="http://schemas.microsoft.com/office/powerpoint/2010/main" val="1027993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Your 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EA478-AFF3-4EA2-80CB-300BCC301918}"/>
              </a:ext>
            </a:extLst>
          </p:cNvPr>
          <p:cNvSpPr/>
          <p:nvPr/>
        </p:nvSpPr>
        <p:spPr>
          <a:xfrm>
            <a:off x="488024" y="1551363"/>
            <a:ext cx="11079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Assessment Task 2: </a:t>
            </a:r>
            <a:r>
              <a:rPr lang="en-GB" dirty="0"/>
              <a:t>Mock interview(30%)- Will be scheduled for the week commencing 7</a:t>
            </a:r>
            <a:r>
              <a:rPr lang="en-GB" baseline="30000" dirty="0"/>
              <a:t>th</a:t>
            </a:r>
            <a:r>
              <a:rPr lang="en-GB" dirty="0"/>
              <a:t> April and relates to workshop delivered on 17</a:t>
            </a:r>
            <a:r>
              <a:rPr lang="en-GB" baseline="30000" dirty="0"/>
              <a:t>th</a:t>
            </a:r>
            <a:r>
              <a:rPr lang="en-GB" dirty="0"/>
              <a:t> and 31</a:t>
            </a:r>
            <a:r>
              <a:rPr lang="en-GB" baseline="30000" dirty="0"/>
              <a:t>st</a:t>
            </a:r>
            <a:r>
              <a:rPr lang="en-GB" dirty="0"/>
              <a:t> March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4C7F9-081A-4C0C-867B-0354F06A06D8}"/>
              </a:ext>
            </a:extLst>
          </p:cNvPr>
          <p:cNvSpPr/>
          <p:nvPr/>
        </p:nvSpPr>
        <p:spPr>
          <a:xfrm>
            <a:off x="488024" y="2549583"/>
            <a:ext cx="11215952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Write a mock email to Pfizer telling them that you are interested in the student placement role. You can send this to me and I will provide feedback </a:t>
            </a:r>
            <a:r>
              <a:rPr lang="en-GB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caoimheclerkin@rcsi.ie</a:t>
            </a:r>
            <a:endParaRPr lang="en-GB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8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is </a:t>
            </a:r>
            <a:r>
              <a:rPr lang="en-US" altLang="zh-CN" sz="2800" b="1" dirty="0" err="1">
                <a:solidFill>
                  <a:srgbClr val="C00000"/>
                </a:solidFill>
              </a:rPr>
              <a:t>Linkedin</a:t>
            </a:r>
            <a:r>
              <a:rPr lang="en-US" altLang="zh-CN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FF3F38D-72FD-486F-96E0-EA3E10436EF1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LinkedIn is a professional networking platform.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It allows users to connect with colleagues, search for jobs, and share professional content.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LinkedIn features include: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Profile creation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Networking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Job searching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Content sharing</a:t>
            </a:r>
          </a:p>
        </p:txBody>
      </p:sp>
      <p:pic>
        <p:nvPicPr>
          <p:cNvPr id="7" name="Picture 2" descr="Image result for linkedin">
            <a:extLst>
              <a:ext uri="{FF2B5EF4-FFF2-40B4-BE49-F238E27FC236}">
                <a16:creationId xmlns:a16="http://schemas.microsoft.com/office/drawing/2014/main" id="{4A35D636-FF75-495A-98B7-918F2F6C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60" y="2843320"/>
            <a:ext cx="3527107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9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is </a:t>
            </a:r>
            <a:r>
              <a:rPr lang="en-US" altLang="zh-CN" sz="2800" b="1" dirty="0" err="1">
                <a:solidFill>
                  <a:srgbClr val="C00000"/>
                </a:solidFill>
              </a:rPr>
              <a:t>Linkedin</a:t>
            </a:r>
            <a:r>
              <a:rPr lang="en-US" altLang="zh-CN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FF3F38D-72FD-486F-96E0-EA3E10436EF1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 strong online persona helps in: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Establishing credibility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Networking with professionals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Enhancing career opportunities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Showcasing skills and achievements</a:t>
            </a: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endParaRPr lang="en-GB" sz="28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Tips for building a strong online persona: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Keep your profile updated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Share relevant content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Engage with your network</a:t>
            </a:r>
          </a:p>
        </p:txBody>
      </p:sp>
      <p:pic>
        <p:nvPicPr>
          <p:cNvPr id="5" name="Picture 2" descr="Image result for linkedin">
            <a:extLst>
              <a:ext uri="{FF2B5EF4-FFF2-40B4-BE49-F238E27FC236}">
                <a16:creationId xmlns:a16="http://schemas.microsoft.com/office/drawing/2014/main" id="{7E4605E7-EBAC-40A6-8A46-AC6C40B7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60" y="2843320"/>
            <a:ext cx="3527107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0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is </a:t>
            </a:r>
            <a:r>
              <a:rPr lang="en-US" altLang="zh-CN" sz="2800" b="1" dirty="0" err="1">
                <a:solidFill>
                  <a:srgbClr val="C00000"/>
                </a:solidFill>
              </a:rPr>
              <a:t>Linkedin</a:t>
            </a:r>
            <a:r>
              <a:rPr lang="en-US" altLang="zh-CN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FF3F38D-72FD-486F-96E0-EA3E10436EF1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Privacy and professionalism are crucial in the digital age.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Key points to consider: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Protect your personal information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Be mindful of what you share online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Maintain a professional tone in communications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 Understand privacy settings on platforms like LinkedIn</a:t>
            </a:r>
          </a:p>
        </p:txBody>
      </p:sp>
      <p:pic>
        <p:nvPicPr>
          <p:cNvPr id="5" name="Picture 2" descr="Image result for linkedin">
            <a:extLst>
              <a:ext uri="{FF2B5EF4-FFF2-40B4-BE49-F238E27FC236}">
                <a16:creationId xmlns:a16="http://schemas.microsoft.com/office/drawing/2014/main" id="{3D5D22D9-4567-493E-9E9B-8DC7530D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23" y="2263082"/>
            <a:ext cx="3527107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28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570" y="3189729"/>
            <a:ext cx="9342782" cy="56863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 5: Cultural Nuances and Global Perspectives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27733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69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Chinese Professional Identities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FF3F38D-72FD-486F-96E0-EA3E10436EF1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There are many traditional Chinese values that impact professional interactions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8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n-GB" sz="2800" b="1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Can you think of any?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800" b="1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7B3D9BA-6E20-4111-A360-81BD6AB8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24" y="2205490"/>
            <a:ext cx="4034118" cy="40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2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9C4D-B600-4431-BF28-D441F07D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C00000"/>
                </a:solidFill>
              </a:rPr>
              <a:t>ASSESSMENT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90BDB-2B6C-4B7C-B36E-12CAEF4094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4364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will be assessed in this module by continuous assessment (100%) and is comprised of three assessment tasks </a:t>
            </a:r>
          </a:p>
          <a:p>
            <a:r>
              <a:rPr lang="en-GB" b="1" dirty="0"/>
              <a:t>Assessment Task 1: </a:t>
            </a:r>
            <a:r>
              <a:rPr lang="en-GB" dirty="0"/>
              <a:t>Abstract Development (40%)- Due date 7</a:t>
            </a:r>
            <a:r>
              <a:rPr lang="en-GB" baseline="30000" dirty="0"/>
              <a:t>th</a:t>
            </a:r>
            <a:r>
              <a:rPr lang="en-GB" dirty="0"/>
              <a:t> April and relates to workshop delivered on 24</a:t>
            </a:r>
            <a:r>
              <a:rPr lang="en-GB" baseline="30000" dirty="0"/>
              <a:t>th</a:t>
            </a:r>
            <a:r>
              <a:rPr lang="en-GB" dirty="0"/>
              <a:t> March</a:t>
            </a:r>
          </a:p>
          <a:p>
            <a:r>
              <a:rPr lang="en-GB" b="1" dirty="0"/>
              <a:t>Assessment Task 2: </a:t>
            </a:r>
            <a:r>
              <a:rPr lang="en-GB" dirty="0"/>
              <a:t>Mock interview(30%)- Will be scheduled for the week commencing 7</a:t>
            </a:r>
            <a:r>
              <a:rPr lang="en-GB" baseline="30000" dirty="0"/>
              <a:t>th</a:t>
            </a:r>
            <a:r>
              <a:rPr lang="en-GB" dirty="0"/>
              <a:t> April and relates to workshop delivered on 17</a:t>
            </a:r>
            <a:r>
              <a:rPr lang="en-GB" baseline="30000" dirty="0"/>
              <a:t>th</a:t>
            </a:r>
            <a:r>
              <a:rPr lang="en-GB" dirty="0"/>
              <a:t> and 31</a:t>
            </a:r>
            <a:r>
              <a:rPr lang="en-GB" baseline="30000" dirty="0"/>
              <a:t>st</a:t>
            </a:r>
            <a:r>
              <a:rPr lang="en-GB" dirty="0"/>
              <a:t> March</a:t>
            </a:r>
            <a:endParaRPr lang="en-GB" b="1" dirty="0"/>
          </a:p>
          <a:p>
            <a:r>
              <a:rPr lang="en-GB" b="1" dirty="0"/>
              <a:t>Assessment Task 3: </a:t>
            </a:r>
            <a:r>
              <a:rPr lang="en-GB" dirty="0"/>
              <a:t>Reflective Writing (30%)- Due date 21</a:t>
            </a:r>
            <a:r>
              <a:rPr lang="en-GB" baseline="30000" dirty="0"/>
              <a:t>st</a:t>
            </a:r>
            <a:r>
              <a:rPr lang="en-GB" dirty="0"/>
              <a:t> April and feedback you have received from assessment task 1 and 2 and learnings from PF1 and PF2.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760F8-D28E-48BE-A162-AEDDCAF4890A}"/>
              </a:ext>
            </a:extLst>
          </p:cNvPr>
          <p:cNvSpPr/>
          <p:nvPr/>
        </p:nvSpPr>
        <p:spPr>
          <a:xfrm>
            <a:off x="838200" y="3510116"/>
            <a:ext cx="10515600" cy="26668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qq">
            <a:extLst>
              <a:ext uri="{FF2B5EF4-FFF2-40B4-BE49-F238E27FC236}">
                <a16:creationId xmlns:a16="http://schemas.microsoft.com/office/drawing/2014/main" id="{F62E9447-00C8-4845-8A2A-F4457466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34365"/>
            <a:ext cx="2438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utlook email">
            <a:extLst>
              <a:ext uri="{FF2B5EF4-FFF2-40B4-BE49-F238E27FC236}">
                <a16:creationId xmlns:a16="http://schemas.microsoft.com/office/drawing/2014/main" id="{B808BC9E-2493-42A4-9318-44B0A130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9" y="561778"/>
            <a:ext cx="21812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2D6ABAD5-1F79-4756-A5EA-8BC845CF202A}"/>
              </a:ext>
            </a:extLst>
          </p:cNvPr>
          <p:cNvSpPr/>
          <p:nvPr/>
        </p:nvSpPr>
        <p:spPr>
          <a:xfrm>
            <a:off x="434311" y="3429000"/>
            <a:ext cx="4930169" cy="233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Quick, immediate responses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Less emphasis placed on checking emails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Less formal 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F576E4BC-C41C-4F41-AA1D-CAC40BD911C8}"/>
              </a:ext>
            </a:extLst>
          </p:cNvPr>
          <p:cNvSpPr/>
          <p:nvPr/>
        </p:nvSpPr>
        <p:spPr>
          <a:xfrm>
            <a:off x="6172171" y="3429000"/>
            <a:ext cx="4930169" cy="233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Slow responses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More detailed responses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More formal</a:t>
            </a:r>
          </a:p>
        </p:txBody>
      </p:sp>
    </p:spTree>
    <p:extLst>
      <p:ext uri="{BB962C8B-B14F-4D97-AF65-F5344CB8AC3E}">
        <p14:creationId xmlns:p14="http://schemas.microsoft.com/office/powerpoint/2010/main" val="4168193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zoom">
            <a:extLst>
              <a:ext uri="{FF2B5EF4-FFF2-40B4-BE49-F238E27FC236}">
                <a16:creationId xmlns:a16="http://schemas.microsoft.com/office/drawing/2014/main" id="{EA8814CA-8261-44F5-A9D9-85910BDE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08" y="1826895"/>
            <a:ext cx="43148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10B4AE-A349-4377-B8CF-85187A0A024A}"/>
              </a:ext>
            </a:extLst>
          </p:cNvPr>
          <p:cNvSpPr/>
          <p:nvPr/>
        </p:nvSpPr>
        <p:spPr>
          <a:xfrm>
            <a:off x="425767" y="1317458"/>
            <a:ext cx="8116253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 simple example of how Chinese professionals have successfully integrated their identity in global environments is Eric Yuan, the founder of Zoom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He brought his background and experiences from China to the U.S., where he created a globally successful video conferencing platform. </a:t>
            </a:r>
            <a:endParaRPr lang="en-GB" sz="2800" b="1" i="1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BC04E-FBE9-4FDF-94DA-60E1957356AC}"/>
              </a:ext>
            </a:extLst>
          </p:cNvPr>
          <p:cNvSpPr/>
          <p:nvPr/>
        </p:nvSpPr>
        <p:spPr>
          <a:xfrm>
            <a:off x="144178" y="6383504"/>
            <a:ext cx="595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Understanding Chinese Work Culture: 2025 Guide for Leaders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64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8748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can we ALL do to adapt to cultural expectations when working internationally?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FF3F38D-72FD-486F-96E0-EA3E10436EF1}"/>
              </a:ext>
            </a:extLst>
          </p:cNvPr>
          <p:cNvSpPr/>
          <p:nvPr/>
        </p:nvSpPr>
        <p:spPr>
          <a:xfrm>
            <a:off x="434311" y="2278380"/>
            <a:ext cx="9773557" cy="3489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Cultural competency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Clear communication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What can you think of?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7B3D9BA-6E20-4111-A360-81BD6AB8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24" y="2205490"/>
            <a:ext cx="4034118" cy="40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38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810D2CC-1A51-C442-F366-6F3AC2974D2D}"/>
              </a:ext>
            </a:extLst>
          </p:cNvPr>
          <p:cNvSpPr txBox="1"/>
          <p:nvPr/>
        </p:nvSpPr>
        <p:spPr>
          <a:xfrm>
            <a:off x="2564789" y="1904095"/>
            <a:ext cx="7062421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E" sz="5400" b="1" dirty="0">
                <a:solidFill>
                  <a:srgbClr val="C00000"/>
                </a:solidFill>
              </a:rPr>
              <a:t>Any other items</a:t>
            </a:r>
          </a:p>
        </p:txBody>
      </p:sp>
    </p:spTree>
    <p:extLst>
      <p:ext uri="{BB962C8B-B14F-4D97-AF65-F5344CB8AC3E}">
        <p14:creationId xmlns:p14="http://schemas.microsoft.com/office/powerpoint/2010/main" val="3468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809" y="2598798"/>
            <a:ext cx="9342782" cy="1750500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By participating in this workshop you will be preparing for Assessment 2 and Assessment 3</a:t>
            </a:r>
            <a:b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‘Failing to prepare, is preparing to fail’.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19508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570" y="3189729"/>
            <a:ext cx="9342782" cy="568638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E" sz="3200" b="1" dirty="0">
                <a:solidFill>
                  <a:schemeClr val="tx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 1: Introduction to Professional Identity</a:t>
            </a:r>
            <a:endParaRPr lang="en-IE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7334" y="689183"/>
            <a:ext cx="4464888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学院LOGO">
            <a:extLst>
              <a:ext uri="{FF2B5EF4-FFF2-40B4-BE49-F238E27FC236}">
                <a16:creationId xmlns:a16="http://schemas.microsoft.com/office/drawing/2014/main" id="{0B97786C-06B2-05DC-390D-133529E000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27385"/>
            <a:ext cx="5038688" cy="123245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92B394C-9E7E-2EC9-A4FB-21614BA55816}"/>
              </a:ext>
            </a:extLst>
          </p:cNvPr>
          <p:cNvSpPr txBox="1">
            <a:spLocks/>
          </p:cNvSpPr>
          <p:nvPr/>
        </p:nvSpPr>
        <p:spPr>
          <a:xfrm>
            <a:off x="1500809" y="5288259"/>
            <a:ext cx="9342782" cy="430717"/>
          </a:xfrm>
          <a:prstGeom prst="rect">
            <a:avLst/>
          </a:prstGeom>
        </p:spPr>
        <p:txBody>
          <a:bodyPr vert="horz" wrap="square" lIns="0" tIns="169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5" b="0" i="0" kern="1200">
                <a:solidFill>
                  <a:srgbClr val="DF183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IE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17.3.25</a:t>
            </a:r>
          </a:p>
        </p:txBody>
      </p:sp>
    </p:spTree>
    <p:extLst>
      <p:ext uri="{BB962C8B-B14F-4D97-AF65-F5344CB8AC3E}">
        <p14:creationId xmlns:p14="http://schemas.microsoft.com/office/powerpoint/2010/main" val="13456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Professional identity can be described as the unique combination of personal and professional attributes that shape how others perceive you in the workplace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2800" kern="100" dirty="0">
              <a:solidFill>
                <a:srgbClr val="44546A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/>
                <a:cs typeface="Times New Roman"/>
              </a:rPr>
              <a:t>Its significance is to 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/>
                <a:cs typeface="Times New Roman"/>
              </a:rPr>
              <a:t>- Enhance visibility and recognition in the scientific community.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/>
                <a:cs typeface="Times New Roman"/>
              </a:rPr>
              <a:t>- Open up opportunities for collaboration and funding.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2800" kern="100" dirty="0">
                <a:solidFill>
                  <a:srgbClr val="44546A"/>
                </a:solidFill>
                <a:ea typeface="等线"/>
                <a:cs typeface="Times New Roman"/>
              </a:rPr>
              <a:t>- Build credibility and trust with peers and stakeholders.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80A97-3473-1AF1-D669-960EEC264654}"/>
              </a:ext>
            </a:extLst>
          </p:cNvPr>
          <p:cNvSpPr txBox="1"/>
          <p:nvPr/>
        </p:nvSpPr>
        <p:spPr>
          <a:xfrm>
            <a:off x="434312" y="618392"/>
            <a:ext cx="47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What is Professional Identity?</a:t>
            </a:r>
          </a:p>
        </p:txBody>
      </p:sp>
    </p:spTree>
    <p:extLst>
      <p:ext uri="{BB962C8B-B14F-4D97-AF65-F5344CB8AC3E}">
        <p14:creationId xmlns:p14="http://schemas.microsoft.com/office/powerpoint/2010/main" val="19115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1A532-640A-4AB7-B933-17ED5DD42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1063486"/>
            <a:ext cx="5021609" cy="5021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C738BE-1EBD-47CB-9179-9378A11B242C}"/>
              </a:ext>
            </a:extLst>
          </p:cNvPr>
          <p:cNvSpPr/>
          <p:nvPr/>
        </p:nvSpPr>
        <p:spPr>
          <a:xfrm>
            <a:off x="5547360" y="2368562"/>
            <a:ext cx="5966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Values:</a:t>
            </a:r>
            <a:r>
              <a:rPr lang="en-GB" dirty="0">
                <a:solidFill>
                  <a:srgbClr val="242424"/>
                </a:solidFill>
                <a:latin typeface="Segoe UI" panose="020B0502040204020203" pitchFamily="34" charset="0"/>
              </a:rPr>
              <a:t> Commitment to education and student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Skills:</a:t>
            </a:r>
            <a:r>
              <a:rPr lang="en-GB" dirty="0">
                <a:solidFill>
                  <a:srgbClr val="242424"/>
                </a:solidFill>
                <a:latin typeface="Segoe UI" panose="020B0502040204020203" pitchFamily="34" charset="0"/>
              </a:rPr>
              <a:t> Effective communication, lesson planning, classroom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Behaviours:</a:t>
            </a:r>
            <a:r>
              <a:rPr lang="en-GB" dirty="0">
                <a:solidFill>
                  <a:srgbClr val="242424"/>
                </a:solidFill>
                <a:latin typeface="Segoe UI" panose="020B0502040204020203" pitchFamily="34" charset="0"/>
              </a:rPr>
              <a:t> Encouraging student participation, adapting teaching methods to diverse learning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Impact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 teacher who students want to learn and develop from</a:t>
            </a:r>
          </a:p>
        </p:txBody>
      </p:sp>
    </p:spTree>
    <p:extLst>
      <p:ext uri="{BB962C8B-B14F-4D97-AF65-F5344CB8AC3E}">
        <p14:creationId xmlns:p14="http://schemas.microsoft.com/office/powerpoint/2010/main" val="13960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学院LOGO">
            <a:extLst>
              <a:ext uri="{FF2B5EF4-FFF2-40B4-BE49-F238E27FC236}">
                <a16:creationId xmlns:a16="http://schemas.microsoft.com/office/drawing/2014/main" id="{E874D46B-1024-CC84-E47A-8F9E79801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2954" y="437321"/>
            <a:ext cx="2559976" cy="626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18ABF3-D2C9-414D-F61D-B646D9295317}"/>
              </a:ext>
            </a:extLst>
          </p:cNvPr>
          <p:cNvSpPr/>
          <p:nvPr/>
        </p:nvSpPr>
        <p:spPr>
          <a:xfrm>
            <a:off x="434311" y="1317458"/>
            <a:ext cx="9773557" cy="445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en-IE" sz="2800" kern="100" dirty="0">
              <a:solidFill>
                <a:srgbClr val="44546A"/>
              </a:solidFill>
              <a:ea typeface="等线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AF7F6-8288-4BAC-8AC2-F3A04AA0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28" y="437321"/>
            <a:ext cx="4374319" cy="5620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C738BE-1EBD-47CB-9179-9378A11B242C}"/>
              </a:ext>
            </a:extLst>
          </p:cNvPr>
          <p:cNvSpPr/>
          <p:nvPr/>
        </p:nvSpPr>
        <p:spPr>
          <a:xfrm>
            <a:off x="818713" y="2513533"/>
            <a:ext cx="4785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Values:</a:t>
            </a:r>
            <a:r>
              <a:rPr lang="en-GB" dirty="0"/>
              <a:t> Compassion, patient care, ethical responsibility.</a:t>
            </a:r>
          </a:p>
          <a:p>
            <a:r>
              <a:rPr lang="en-GB" b="1" dirty="0"/>
              <a:t>Skills:</a:t>
            </a:r>
            <a:r>
              <a:rPr lang="en-GB" dirty="0"/>
              <a:t> Clinical knowledge, patient assessment, teamwork.</a:t>
            </a:r>
          </a:p>
          <a:p>
            <a:r>
              <a:rPr lang="en-GB" b="1" dirty="0" err="1"/>
              <a:t>Behaviors</a:t>
            </a:r>
            <a:r>
              <a:rPr lang="en-GB" b="1" dirty="0"/>
              <a:t>:</a:t>
            </a:r>
            <a:r>
              <a:rPr lang="en-GB" dirty="0"/>
              <a:t> Providing empathetic care, following medical protocols, collaborating with healthcare teams.</a:t>
            </a:r>
          </a:p>
          <a:p>
            <a:r>
              <a:rPr lang="en-GB" b="1" dirty="0">
                <a:solidFill>
                  <a:srgbClr val="C00000"/>
                </a:solidFill>
              </a:rPr>
              <a:t>Impact</a:t>
            </a:r>
            <a:r>
              <a:rPr lang="en-GB" dirty="0"/>
              <a:t>: A trusting nurse who can help patients to recover</a:t>
            </a:r>
          </a:p>
        </p:txBody>
      </p:sp>
    </p:spTree>
    <p:extLst>
      <p:ext uri="{BB962C8B-B14F-4D97-AF65-F5344CB8AC3E}">
        <p14:creationId xmlns:p14="http://schemas.microsoft.com/office/powerpoint/2010/main" val="2710333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06c28d-74de-4dbd-a335-efed5c5915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775C04D35D54FB73EBDF34F61AEB7" ma:contentTypeVersion="11" ma:contentTypeDescription="Create a new document." ma:contentTypeScope="" ma:versionID="64f9f6b78f962365479ae7fdf0c7439e">
  <xsd:schema xmlns:xsd="http://www.w3.org/2001/XMLSchema" xmlns:xs="http://www.w3.org/2001/XMLSchema" xmlns:p="http://schemas.microsoft.com/office/2006/metadata/properties" xmlns:ns3="bd06c28d-74de-4dbd-a335-efed5c5915be" targetNamespace="http://schemas.microsoft.com/office/2006/metadata/properties" ma:root="true" ma:fieldsID="f084870ce5feb4523d54b831ba529a44" ns3:_="">
    <xsd:import namespace="bd06c28d-74de-4dbd-a335-efed5c5915b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6c28d-74de-4dbd-a335-efed5c5915b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D6D3AF-0426-4114-B592-72B2A7B212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DC605-49C5-41CD-AB9C-2689ECC56E3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d06c28d-74de-4dbd-a335-efed5c5915b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6203F0-4BB0-4380-9897-59B7065F4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06c28d-74de-4dbd-a335-efed5c591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1467</Words>
  <Application>Microsoft Office PowerPoint</Application>
  <PresentationFormat>Widescreen</PresentationFormat>
  <Paragraphs>180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等线</vt:lpstr>
      <vt:lpstr>等线 Light</vt:lpstr>
      <vt:lpstr>Arial</vt:lpstr>
      <vt:lpstr>Calibri</vt:lpstr>
      <vt:lpstr>Calibri Light</vt:lpstr>
      <vt:lpstr>Segoe UI</vt:lpstr>
      <vt:lpstr>Times New Roman</vt:lpstr>
      <vt:lpstr>Office 主题​​</vt:lpstr>
      <vt:lpstr>Professional Identity- Creating your Professional Brand Design for Life PF2: The Scientist: Professional Formation 2 Assoc Prof. Caoimhe Clerkin</vt:lpstr>
      <vt:lpstr>PowerPoint Presentation</vt:lpstr>
      <vt:lpstr>PowerPoint Presentation</vt:lpstr>
      <vt:lpstr>ASSESSMENT</vt:lpstr>
      <vt:lpstr>By participating in this workshop you will be preparing for Assessment 2 and Assessment 3 ‘Failing to prepare, is preparing to fail’.</vt:lpstr>
      <vt:lpstr>Part 1: Introduction to Professional Identity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Elements of Building Your Professional Brand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Preparation for interview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4: Professional branding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5: Cultural Nuances and Global Perspectives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Exam Board Meeting</dc:title>
  <dc:creator>Yifei Qu</dc:creator>
  <cp:lastModifiedBy>Caoimhe Clerkin</cp:lastModifiedBy>
  <cp:revision>129</cp:revision>
  <dcterms:created xsi:type="dcterms:W3CDTF">2025-01-16T05:09:51Z</dcterms:created>
  <dcterms:modified xsi:type="dcterms:W3CDTF">2025-03-17T04:50:32Z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0x0101000D6775C04D35D54FB73EBDF34F61AEB7</vt:lpwstr>
  </property>
  <property fmtid="{D5CDD505-2E9C-101B-9397-08002B2CF9AE}" pid="3" name="MediaServiceImageTags">
    <vt:lpwstr/>
  </property>
</Properties>
</file>