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57" r:id="rId5"/>
    <p:sldId id="260" r:id="rId6"/>
    <p:sldId id="261" r:id="rId7"/>
    <p:sldId id="272" r:id="rId8"/>
    <p:sldId id="267" r:id="rId9"/>
    <p:sldId id="268" r:id="rId10"/>
    <p:sldId id="258" r:id="rId11"/>
    <p:sldId id="270" r:id="rId12"/>
    <p:sldId id="271" r:id="rId13"/>
    <p:sldId id="269" r:id="rId14"/>
    <p:sldId id="26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75BB3-A91B-4E5D-AD41-3BA807463288}" type="doc">
      <dgm:prSet loTypeId="urn:microsoft.com/office/officeart/2005/8/layout/orgChart1" loCatId="hierarchy" qsTypeId="urn:microsoft.com/office/officeart/2005/8/quickstyle/3d9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F6D16714-EBDE-4FAE-A02C-AAADB50505F4}">
      <dgm:prSet phldrT="[Text]" custT="1"/>
      <dgm:spPr/>
      <dgm:t>
        <a:bodyPr/>
        <a:lstStyle/>
        <a:p>
          <a:r>
            <a:rPr lang="en-US" sz="2100" dirty="0"/>
            <a:t>Folder</a:t>
          </a:r>
          <a:endParaRPr lang="en-US" sz="1600" i="1" dirty="0"/>
        </a:p>
      </dgm:t>
    </dgm:pt>
    <dgm:pt modelId="{A6583F47-139D-44A9-AC84-B4AF9B4187E8}" type="parTrans" cxnId="{D26F3FFB-5FCC-4A8A-BD17-A62DDA10A878}">
      <dgm:prSet/>
      <dgm:spPr/>
      <dgm:t>
        <a:bodyPr/>
        <a:lstStyle/>
        <a:p>
          <a:endParaRPr lang="en-US"/>
        </a:p>
      </dgm:t>
    </dgm:pt>
    <dgm:pt modelId="{AFAFFF7B-E908-4E8A-A080-D7E1C8F27846}" type="sibTrans" cxnId="{D26F3FFB-5FCC-4A8A-BD17-A62DDA10A878}">
      <dgm:prSet/>
      <dgm:spPr/>
      <dgm:t>
        <a:bodyPr/>
        <a:lstStyle/>
        <a:p>
          <a:endParaRPr lang="en-US"/>
        </a:p>
      </dgm:t>
    </dgm:pt>
    <dgm:pt modelId="{75D52214-5AC1-409F-9253-BC1AB2F2AA3D}">
      <dgm:prSet phldrT="[Text]" custT="1"/>
      <dgm:spPr/>
      <dgm:t>
        <a:bodyPr/>
        <a:lstStyle/>
        <a:p>
          <a:r>
            <a:rPr lang="en-US" sz="2100" dirty="0" err="1"/>
            <a:t>CalendarFolder</a:t>
          </a:r>
          <a:endParaRPr lang="en-US" sz="1600" i="1" dirty="0"/>
        </a:p>
      </dgm:t>
    </dgm:pt>
    <dgm:pt modelId="{0CA757DB-C266-4D38-B6AA-9CA9BB1C0542}" type="parTrans" cxnId="{832B51A0-BBDA-4204-8A22-CD33C5820466}">
      <dgm:prSet/>
      <dgm:spPr/>
      <dgm:t>
        <a:bodyPr/>
        <a:lstStyle/>
        <a:p>
          <a:endParaRPr lang="en-US"/>
        </a:p>
      </dgm:t>
    </dgm:pt>
    <dgm:pt modelId="{D298BFC4-27C4-410B-8342-7475BFE44E51}" type="sibTrans" cxnId="{832B51A0-BBDA-4204-8A22-CD33C5820466}">
      <dgm:prSet/>
      <dgm:spPr/>
      <dgm:t>
        <a:bodyPr/>
        <a:lstStyle/>
        <a:p>
          <a:endParaRPr lang="en-US"/>
        </a:p>
      </dgm:t>
    </dgm:pt>
    <dgm:pt modelId="{1C1CD5A2-813B-436C-BA9E-5300905A789C}">
      <dgm:prSet phldrT="[Text]" custT="1"/>
      <dgm:spPr/>
      <dgm:t>
        <a:bodyPr/>
        <a:lstStyle/>
        <a:p>
          <a:r>
            <a:rPr lang="en-US" sz="2100" dirty="0" err="1"/>
            <a:t>ContactFolder</a:t>
          </a:r>
          <a:endParaRPr lang="en-US" sz="1600" i="1" dirty="0"/>
        </a:p>
      </dgm:t>
    </dgm:pt>
    <dgm:pt modelId="{B68161A4-B5ED-4A27-8341-568ED4DEAB62}" type="parTrans" cxnId="{E188AF27-76BA-4F91-92FC-B1DC05816237}">
      <dgm:prSet/>
      <dgm:spPr/>
      <dgm:t>
        <a:bodyPr/>
        <a:lstStyle/>
        <a:p>
          <a:endParaRPr lang="en-US"/>
        </a:p>
      </dgm:t>
    </dgm:pt>
    <dgm:pt modelId="{3A400229-AA14-4510-B508-B4D20731B793}" type="sibTrans" cxnId="{E188AF27-76BA-4F91-92FC-B1DC05816237}">
      <dgm:prSet/>
      <dgm:spPr/>
      <dgm:t>
        <a:bodyPr/>
        <a:lstStyle/>
        <a:p>
          <a:endParaRPr lang="en-US"/>
        </a:p>
      </dgm:t>
    </dgm:pt>
    <dgm:pt modelId="{FE5D393B-BB00-464E-A9DE-0E6A089115DE}">
      <dgm:prSet phldrT="[Text]" custT="1"/>
      <dgm:spPr/>
      <dgm:t>
        <a:bodyPr/>
        <a:lstStyle/>
        <a:p>
          <a:r>
            <a:rPr lang="en-US" sz="2100" dirty="0" err="1"/>
            <a:t>TaskFolder</a:t>
          </a:r>
          <a:endParaRPr lang="en-US" sz="1600" i="1" dirty="0"/>
        </a:p>
      </dgm:t>
    </dgm:pt>
    <dgm:pt modelId="{DB96703C-C7E9-4074-A4E6-50AB1B7A1FF0}" type="parTrans" cxnId="{E8F34767-4D86-4459-93EF-DDDD1757EEAB}">
      <dgm:prSet/>
      <dgm:spPr/>
      <dgm:t>
        <a:bodyPr/>
        <a:lstStyle/>
        <a:p>
          <a:endParaRPr lang="en-US"/>
        </a:p>
      </dgm:t>
    </dgm:pt>
    <dgm:pt modelId="{E987BD59-B1E2-4E9C-AC0A-A24ECE1D5F50}" type="sibTrans" cxnId="{E8F34767-4D86-4459-93EF-DDDD1757EEAB}">
      <dgm:prSet/>
      <dgm:spPr/>
      <dgm:t>
        <a:bodyPr/>
        <a:lstStyle/>
        <a:p>
          <a:endParaRPr lang="en-US"/>
        </a:p>
      </dgm:t>
    </dgm:pt>
    <dgm:pt modelId="{1119A53E-8B45-4A93-9511-0FA7F14C274F}">
      <dgm:prSet phldrT="[Text]" custT="1"/>
      <dgm:spPr/>
      <dgm:t>
        <a:bodyPr/>
        <a:lstStyle/>
        <a:p>
          <a:r>
            <a:rPr lang="en-US" sz="2100" dirty="0" err="1"/>
            <a:t>SearchFolder</a:t>
          </a:r>
          <a:endParaRPr lang="en-US" sz="1600" i="1" dirty="0"/>
        </a:p>
      </dgm:t>
    </dgm:pt>
    <dgm:pt modelId="{F14BC8B3-1FC7-4134-B5F2-CAD952B4EF70}" type="parTrans" cxnId="{4F212AD7-7545-448A-AE2D-9D6B6FDA4A1C}">
      <dgm:prSet/>
      <dgm:spPr/>
      <dgm:t>
        <a:bodyPr/>
        <a:lstStyle/>
        <a:p>
          <a:endParaRPr lang="en-US"/>
        </a:p>
      </dgm:t>
    </dgm:pt>
    <dgm:pt modelId="{6ACA8461-2527-4BDC-94BD-BF87D93C0D18}" type="sibTrans" cxnId="{4F212AD7-7545-448A-AE2D-9D6B6FDA4A1C}">
      <dgm:prSet/>
      <dgm:spPr/>
      <dgm:t>
        <a:bodyPr/>
        <a:lstStyle/>
        <a:p>
          <a:endParaRPr lang="en-US"/>
        </a:p>
      </dgm:t>
    </dgm:pt>
    <dgm:pt modelId="{34951A81-55AD-43A6-AEE4-58AABEDF5C17}" type="pres">
      <dgm:prSet presAssocID="{58C75BB3-A91B-4E5D-AD41-3BA8074632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D18D80-CD64-49BB-B2F9-E33377FE27B3}" type="pres">
      <dgm:prSet presAssocID="{F6D16714-EBDE-4FAE-A02C-AAADB50505F4}" presName="hierRoot1" presStyleCnt="0">
        <dgm:presLayoutVars>
          <dgm:hierBranch val="init"/>
        </dgm:presLayoutVars>
      </dgm:prSet>
      <dgm:spPr/>
    </dgm:pt>
    <dgm:pt modelId="{092C5CF2-3C89-40BF-810C-A54CA4BCFB70}" type="pres">
      <dgm:prSet presAssocID="{F6D16714-EBDE-4FAE-A02C-AAADB50505F4}" presName="rootComposite1" presStyleCnt="0"/>
      <dgm:spPr/>
    </dgm:pt>
    <dgm:pt modelId="{3536A95F-29CA-4F13-9EFF-287FBEAF4C36}" type="pres">
      <dgm:prSet presAssocID="{F6D16714-EBDE-4FAE-A02C-AAADB50505F4}" presName="rootText1" presStyleLbl="node0" presStyleIdx="0" presStyleCnt="1">
        <dgm:presLayoutVars>
          <dgm:chPref val="3"/>
        </dgm:presLayoutVars>
      </dgm:prSet>
      <dgm:spPr/>
    </dgm:pt>
    <dgm:pt modelId="{32DCA6AA-0097-4D5D-A9E8-F82AEB95F2FC}" type="pres">
      <dgm:prSet presAssocID="{F6D16714-EBDE-4FAE-A02C-AAADB50505F4}" presName="rootConnector1" presStyleLbl="node1" presStyleIdx="0" presStyleCnt="0"/>
      <dgm:spPr/>
    </dgm:pt>
    <dgm:pt modelId="{7B156788-B2CD-4A61-A26A-D5BD0616E00C}" type="pres">
      <dgm:prSet presAssocID="{F6D16714-EBDE-4FAE-A02C-AAADB50505F4}" presName="hierChild2" presStyleCnt="0"/>
      <dgm:spPr/>
    </dgm:pt>
    <dgm:pt modelId="{CAC18D09-DF55-4B64-80C7-80E0CB47ECF5}" type="pres">
      <dgm:prSet presAssocID="{0CA757DB-C266-4D38-B6AA-9CA9BB1C0542}" presName="Name37" presStyleLbl="parChTrans1D2" presStyleIdx="0" presStyleCnt="4"/>
      <dgm:spPr/>
    </dgm:pt>
    <dgm:pt modelId="{748574B6-D3B5-4D82-BF0C-003838A1AC78}" type="pres">
      <dgm:prSet presAssocID="{75D52214-5AC1-409F-9253-BC1AB2F2AA3D}" presName="hierRoot2" presStyleCnt="0">
        <dgm:presLayoutVars>
          <dgm:hierBranch val="init"/>
        </dgm:presLayoutVars>
      </dgm:prSet>
      <dgm:spPr/>
    </dgm:pt>
    <dgm:pt modelId="{53CAA484-4EFE-4D50-81B4-29075A098E8A}" type="pres">
      <dgm:prSet presAssocID="{75D52214-5AC1-409F-9253-BC1AB2F2AA3D}" presName="rootComposite" presStyleCnt="0"/>
      <dgm:spPr/>
    </dgm:pt>
    <dgm:pt modelId="{DA7F723E-9A03-44DB-A06D-40FA82FAD106}" type="pres">
      <dgm:prSet presAssocID="{75D52214-5AC1-409F-9253-BC1AB2F2AA3D}" presName="rootText" presStyleLbl="node2" presStyleIdx="0" presStyleCnt="4">
        <dgm:presLayoutVars>
          <dgm:chPref val="3"/>
        </dgm:presLayoutVars>
      </dgm:prSet>
      <dgm:spPr/>
    </dgm:pt>
    <dgm:pt modelId="{889A4A81-5DB3-4B45-8239-4C59BE1DA65C}" type="pres">
      <dgm:prSet presAssocID="{75D52214-5AC1-409F-9253-BC1AB2F2AA3D}" presName="rootConnector" presStyleLbl="node2" presStyleIdx="0" presStyleCnt="4"/>
      <dgm:spPr/>
    </dgm:pt>
    <dgm:pt modelId="{7E631A5E-8BEB-4774-AAA2-B4C793D5DEFE}" type="pres">
      <dgm:prSet presAssocID="{75D52214-5AC1-409F-9253-BC1AB2F2AA3D}" presName="hierChild4" presStyleCnt="0"/>
      <dgm:spPr/>
    </dgm:pt>
    <dgm:pt modelId="{FF2E4F23-89A9-4BF8-B793-7A282BCB635F}" type="pres">
      <dgm:prSet presAssocID="{75D52214-5AC1-409F-9253-BC1AB2F2AA3D}" presName="hierChild5" presStyleCnt="0"/>
      <dgm:spPr/>
    </dgm:pt>
    <dgm:pt modelId="{4469129E-1D48-4367-BEAD-97F165B29326}" type="pres">
      <dgm:prSet presAssocID="{B68161A4-B5ED-4A27-8341-568ED4DEAB62}" presName="Name37" presStyleLbl="parChTrans1D2" presStyleIdx="1" presStyleCnt="4"/>
      <dgm:spPr/>
    </dgm:pt>
    <dgm:pt modelId="{3FDDFB26-8266-4C3E-9991-85BB0ADDF0DB}" type="pres">
      <dgm:prSet presAssocID="{1C1CD5A2-813B-436C-BA9E-5300905A789C}" presName="hierRoot2" presStyleCnt="0">
        <dgm:presLayoutVars>
          <dgm:hierBranch val="init"/>
        </dgm:presLayoutVars>
      </dgm:prSet>
      <dgm:spPr/>
    </dgm:pt>
    <dgm:pt modelId="{EDD36DD4-1260-4293-B6D9-9FD53A145757}" type="pres">
      <dgm:prSet presAssocID="{1C1CD5A2-813B-436C-BA9E-5300905A789C}" presName="rootComposite" presStyleCnt="0"/>
      <dgm:spPr/>
    </dgm:pt>
    <dgm:pt modelId="{DE7E5A63-BBA2-4BB7-8355-BA82AA22DF79}" type="pres">
      <dgm:prSet presAssocID="{1C1CD5A2-813B-436C-BA9E-5300905A789C}" presName="rootText" presStyleLbl="node2" presStyleIdx="1" presStyleCnt="4">
        <dgm:presLayoutVars>
          <dgm:chPref val="3"/>
        </dgm:presLayoutVars>
      </dgm:prSet>
      <dgm:spPr/>
    </dgm:pt>
    <dgm:pt modelId="{25974BB9-5B9D-4F65-8C42-7910F78FAA2C}" type="pres">
      <dgm:prSet presAssocID="{1C1CD5A2-813B-436C-BA9E-5300905A789C}" presName="rootConnector" presStyleLbl="node2" presStyleIdx="1" presStyleCnt="4"/>
      <dgm:spPr/>
    </dgm:pt>
    <dgm:pt modelId="{A72C3E27-E748-4322-AFB5-B1D95A93C2D0}" type="pres">
      <dgm:prSet presAssocID="{1C1CD5A2-813B-436C-BA9E-5300905A789C}" presName="hierChild4" presStyleCnt="0"/>
      <dgm:spPr/>
    </dgm:pt>
    <dgm:pt modelId="{044C0EA5-98D9-4B59-B68C-028B0888F04E}" type="pres">
      <dgm:prSet presAssocID="{1C1CD5A2-813B-436C-BA9E-5300905A789C}" presName="hierChild5" presStyleCnt="0"/>
      <dgm:spPr/>
    </dgm:pt>
    <dgm:pt modelId="{CE2187F2-E29C-422F-B5AB-4E64EEC47AE3}" type="pres">
      <dgm:prSet presAssocID="{DB96703C-C7E9-4074-A4E6-50AB1B7A1FF0}" presName="Name37" presStyleLbl="parChTrans1D2" presStyleIdx="2" presStyleCnt="4"/>
      <dgm:spPr/>
    </dgm:pt>
    <dgm:pt modelId="{02743722-335D-4736-AE0C-184981F02309}" type="pres">
      <dgm:prSet presAssocID="{FE5D393B-BB00-464E-A9DE-0E6A089115DE}" presName="hierRoot2" presStyleCnt="0">
        <dgm:presLayoutVars>
          <dgm:hierBranch val="init"/>
        </dgm:presLayoutVars>
      </dgm:prSet>
      <dgm:spPr/>
    </dgm:pt>
    <dgm:pt modelId="{B57B0CC9-CAC5-4EC9-83E3-ECF91B1725F8}" type="pres">
      <dgm:prSet presAssocID="{FE5D393B-BB00-464E-A9DE-0E6A089115DE}" presName="rootComposite" presStyleCnt="0"/>
      <dgm:spPr/>
    </dgm:pt>
    <dgm:pt modelId="{01C38502-3F7A-4438-A269-4ADDBE17F1C3}" type="pres">
      <dgm:prSet presAssocID="{FE5D393B-BB00-464E-A9DE-0E6A089115DE}" presName="rootText" presStyleLbl="node2" presStyleIdx="2" presStyleCnt="4">
        <dgm:presLayoutVars>
          <dgm:chPref val="3"/>
        </dgm:presLayoutVars>
      </dgm:prSet>
      <dgm:spPr/>
    </dgm:pt>
    <dgm:pt modelId="{07487359-0DA3-406A-9F6C-054AE89B6EA6}" type="pres">
      <dgm:prSet presAssocID="{FE5D393B-BB00-464E-A9DE-0E6A089115DE}" presName="rootConnector" presStyleLbl="node2" presStyleIdx="2" presStyleCnt="4"/>
      <dgm:spPr/>
    </dgm:pt>
    <dgm:pt modelId="{7CADCB98-5D43-4C46-91E5-A79281AB9200}" type="pres">
      <dgm:prSet presAssocID="{FE5D393B-BB00-464E-A9DE-0E6A089115DE}" presName="hierChild4" presStyleCnt="0"/>
      <dgm:spPr/>
    </dgm:pt>
    <dgm:pt modelId="{FC9097CB-BEFE-4BF3-A80B-06D63B6727D9}" type="pres">
      <dgm:prSet presAssocID="{FE5D393B-BB00-464E-A9DE-0E6A089115DE}" presName="hierChild5" presStyleCnt="0"/>
      <dgm:spPr/>
    </dgm:pt>
    <dgm:pt modelId="{02C53AD8-AA7C-46BD-9087-1416EDC280F1}" type="pres">
      <dgm:prSet presAssocID="{F14BC8B3-1FC7-4134-B5F2-CAD952B4EF70}" presName="Name37" presStyleLbl="parChTrans1D2" presStyleIdx="3" presStyleCnt="4"/>
      <dgm:spPr/>
    </dgm:pt>
    <dgm:pt modelId="{940F0A17-AD14-48BC-9635-29EF43E1B33A}" type="pres">
      <dgm:prSet presAssocID="{1119A53E-8B45-4A93-9511-0FA7F14C274F}" presName="hierRoot2" presStyleCnt="0">
        <dgm:presLayoutVars>
          <dgm:hierBranch val="init"/>
        </dgm:presLayoutVars>
      </dgm:prSet>
      <dgm:spPr/>
    </dgm:pt>
    <dgm:pt modelId="{E6A12170-7E98-4653-B557-DB1FADB00783}" type="pres">
      <dgm:prSet presAssocID="{1119A53E-8B45-4A93-9511-0FA7F14C274F}" presName="rootComposite" presStyleCnt="0"/>
      <dgm:spPr/>
    </dgm:pt>
    <dgm:pt modelId="{AB84B337-AC97-4C4A-94F2-9333B7912BD1}" type="pres">
      <dgm:prSet presAssocID="{1119A53E-8B45-4A93-9511-0FA7F14C274F}" presName="rootText" presStyleLbl="node2" presStyleIdx="3" presStyleCnt="4">
        <dgm:presLayoutVars>
          <dgm:chPref val="3"/>
        </dgm:presLayoutVars>
      </dgm:prSet>
      <dgm:spPr/>
    </dgm:pt>
    <dgm:pt modelId="{B42D668B-564C-4FB0-8A89-70D8DDCE3ECB}" type="pres">
      <dgm:prSet presAssocID="{1119A53E-8B45-4A93-9511-0FA7F14C274F}" presName="rootConnector" presStyleLbl="node2" presStyleIdx="3" presStyleCnt="4"/>
      <dgm:spPr/>
    </dgm:pt>
    <dgm:pt modelId="{3FDAEF60-E22F-4EF0-92F0-D64E9E48241C}" type="pres">
      <dgm:prSet presAssocID="{1119A53E-8B45-4A93-9511-0FA7F14C274F}" presName="hierChild4" presStyleCnt="0"/>
      <dgm:spPr/>
    </dgm:pt>
    <dgm:pt modelId="{AA4774D7-A93D-4F38-8A98-B323A17DE1B6}" type="pres">
      <dgm:prSet presAssocID="{1119A53E-8B45-4A93-9511-0FA7F14C274F}" presName="hierChild5" presStyleCnt="0"/>
      <dgm:spPr/>
    </dgm:pt>
    <dgm:pt modelId="{2F26B994-52A5-4B2C-A73A-9E8439095FAB}" type="pres">
      <dgm:prSet presAssocID="{F6D16714-EBDE-4FAE-A02C-AAADB50505F4}" presName="hierChild3" presStyleCnt="0"/>
      <dgm:spPr/>
    </dgm:pt>
  </dgm:ptLst>
  <dgm:cxnLst>
    <dgm:cxn modelId="{DFADED55-225F-422B-86D7-F4205372B84F}" type="presOf" srcId="{B68161A4-B5ED-4A27-8341-568ED4DEAB62}" destId="{4469129E-1D48-4367-BEAD-97F165B29326}" srcOrd="0" destOrd="0" presId="urn:microsoft.com/office/officeart/2005/8/layout/orgChart1"/>
    <dgm:cxn modelId="{E188AF27-76BA-4F91-92FC-B1DC05816237}" srcId="{F6D16714-EBDE-4FAE-A02C-AAADB50505F4}" destId="{1C1CD5A2-813B-436C-BA9E-5300905A789C}" srcOrd="1" destOrd="0" parTransId="{B68161A4-B5ED-4A27-8341-568ED4DEAB62}" sibTransId="{3A400229-AA14-4510-B508-B4D20731B793}"/>
    <dgm:cxn modelId="{A745FB10-7CB2-4423-8504-3F7310CD57BF}" type="presOf" srcId="{1C1CD5A2-813B-436C-BA9E-5300905A789C}" destId="{25974BB9-5B9D-4F65-8C42-7910F78FAA2C}" srcOrd="1" destOrd="0" presId="urn:microsoft.com/office/officeart/2005/8/layout/orgChart1"/>
    <dgm:cxn modelId="{68B4EB38-22D9-4671-954B-5398309FD14A}" type="presOf" srcId="{F14BC8B3-1FC7-4134-B5F2-CAD952B4EF70}" destId="{02C53AD8-AA7C-46BD-9087-1416EDC280F1}" srcOrd="0" destOrd="0" presId="urn:microsoft.com/office/officeart/2005/8/layout/orgChart1"/>
    <dgm:cxn modelId="{D26F3FFB-5FCC-4A8A-BD17-A62DDA10A878}" srcId="{58C75BB3-A91B-4E5D-AD41-3BA807463288}" destId="{F6D16714-EBDE-4FAE-A02C-AAADB50505F4}" srcOrd="0" destOrd="0" parTransId="{A6583F47-139D-44A9-AC84-B4AF9B4187E8}" sibTransId="{AFAFFF7B-E908-4E8A-A080-D7E1C8F27846}"/>
    <dgm:cxn modelId="{5813EB37-D02A-483D-A57F-3E15F573DEED}" type="presOf" srcId="{75D52214-5AC1-409F-9253-BC1AB2F2AA3D}" destId="{DA7F723E-9A03-44DB-A06D-40FA82FAD106}" srcOrd="0" destOrd="0" presId="urn:microsoft.com/office/officeart/2005/8/layout/orgChart1"/>
    <dgm:cxn modelId="{8155DB13-8CD6-48C6-9911-A6A15BE34FF7}" type="presOf" srcId="{F6D16714-EBDE-4FAE-A02C-AAADB50505F4}" destId="{3536A95F-29CA-4F13-9EFF-287FBEAF4C36}" srcOrd="0" destOrd="0" presId="urn:microsoft.com/office/officeart/2005/8/layout/orgChart1"/>
    <dgm:cxn modelId="{1921ACDE-91F8-4735-9BDE-07F9CF4EE607}" type="presOf" srcId="{F6D16714-EBDE-4FAE-A02C-AAADB50505F4}" destId="{32DCA6AA-0097-4D5D-A9E8-F82AEB95F2FC}" srcOrd="1" destOrd="0" presId="urn:microsoft.com/office/officeart/2005/8/layout/orgChart1"/>
    <dgm:cxn modelId="{3FD149A9-9E81-4B99-BD1C-F77B03C85232}" type="presOf" srcId="{DB96703C-C7E9-4074-A4E6-50AB1B7A1FF0}" destId="{CE2187F2-E29C-422F-B5AB-4E64EEC47AE3}" srcOrd="0" destOrd="0" presId="urn:microsoft.com/office/officeart/2005/8/layout/orgChart1"/>
    <dgm:cxn modelId="{4F212AD7-7545-448A-AE2D-9D6B6FDA4A1C}" srcId="{F6D16714-EBDE-4FAE-A02C-AAADB50505F4}" destId="{1119A53E-8B45-4A93-9511-0FA7F14C274F}" srcOrd="3" destOrd="0" parTransId="{F14BC8B3-1FC7-4134-B5F2-CAD952B4EF70}" sibTransId="{6ACA8461-2527-4BDC-94BD-BF87D93C0D18}"/>
    <dgm:cxn modelId="{9C863B3F-F4BD-4DC5-8C9F-030A94EA781C}" type="presOf" srcId="{FE5D393B-BB00-464E-A9DE-0E6A089115DE}" destId="{07487359-0DA3-406A-9F6C-054AE89B6EA6}" srcOrd="1" destOrd="0" presId="urn:microsoft.com/office/officeart/2005/8/layout/orgChart1"/>
    <dgm:cxn modelId="{E8F34767-4D86-4459-93EF-DDDD1757EEAB}" srcId="{F6D16714-EBDE-4FAE-A02C-AAADB50505F4}" destId="{FE5D393B-BB00-464E-A9DE-0E6A089115DE}" srcOrd="2" destOrd="0" parTransId="{DB96703C-C7E9-4074-A4E6-50AB1B7A1FF0}" sibTransId="{E987BD59-B1E2-4E9C-AC0A-A24ECE1D5F50}"/>
    <dgm:cxn modelId="{832B51A0-BBDA-4204-8A22-CD33C5820466}" srcId="{F6D16714-EBDE-4FAE-A02C-AAADB50505F4}" destId="{75D52214-5AC1-409F-9253-BC1AB2F2AA3D}" srcOrd="0" destOrd="0" parTransId="{0CA757DB-C266-4D38-B6AA-9CA9BB1C0542}" sibTransId="{D298BFC4-27C4-410B-8342-7475BFE44E51}"/>
    <dgm:cxn modelId="{A3BEB3BE-55DE-4307-9F74-0E5616C1F9C4}" type="presOf" srcId="{58C75BB3-A91B-4E5D-AD41-3BA807463288}" destId="{34951A81-55AD-43A6-AEE4-58AABEDF5C17}" srcOrd="0" destOrd="0" presId="urn:microsoft.com/office/officeart/2005/8/layout/orgChart1"/>
    <dgm:cxn modelId="{41672CF6-5F72-46AF-BF04-D56B6100CC59}" type="presOf" srcId="{75D52214-5AC1-409F-9253-BC1AB2F2AA3D}" destId="{889A4A81-5DB3-4B45-8239-4C59BE1DA65C}" srcOrd="1" destOrd="0" presId="urn:microsoft.com/office/officeart/2005/8/layout/orgChart1"/>
    <dgm:cxn modelId="{4088FDE3-8A6B-4AD4-A6C1-825117A77E16}" type="presOf" srcId="{1119A53E-8B45-4A93-9511-0FA7F14C274F}" destId="{AB84B337-AC97-4C4A-94F2-9333B7912BD1}" srcOrd="0" destOrd="0" presId="urn:microsoft.com/office/officeart/2005/8/layout/orgChart1"/>
    <dgm:cxn modelId="{989062FD-238A-4FDE-83D7-9655D360E26E}" type="presOf" srcId="{FE5D393B-BB00-464E-A9DE-0E6A089115DE}" destId="{01C38502-3F7A-4438-A269-4ADDBE17F1C3}" srcOrd="0" destOrd="0" presId="urn:microsoft.com/office/officeart/2005/8/layout/orgChart1"/>
    <dgm:cxn modelId="{0D474AE9-2E81-4398-BCE7-2534CB3B669E}" type="presOf" srcId="{1119A53E-8B45-4A93-9511-0FA7F14C274F}" destId="{B42D668B-564C-4FB0-8A89-70D8DDCE3ECB}" srcOrd="1" destOrd="0" presId="urn:microsoft.com/office/officeart/2005/8/layout/orgChart1"/>
    <dgm:cxn modelId="{06A37B7E-6B0D-4BC7-8830-1784B03F94B7}" type="presOf" srcId="{0CA757DB-C266-4D38-B6AA-9CA9BB1C0542}" destId="{CAC18D09-DF55-4B64-80C7-80E0CB47ECF5}" srcOrd="0" destOrd="0" presId="urn:microsoft.com/office/officeart/2005/8/layout/orgChart1"/>
    <dgm:cxn modelId="{1583C048-4572-40F6-BCDB-5E5CF01AA689}" type="presOf" srcId="{1C1CD5A2-813B-436C-BA9E-5300905A789C}" destId="{DE7E5A63-BBA2-4BB7-8355-BA82AA22DF79}" srcOrd="0" destOrd="0" presId="urn:microsoft.com/office/officeart/2005/8/layout/orgChart1"/>
    <dgm:cxn modelId="{3E375280-C19F-4B0B-89CA-58233DB4C465}" type="presParOf" srcId="{34951A81-55AD-43A6-AEE4-58AABEDF5C17}" destId="{EFD18D80-CD64-49BB-B2F9-E33377FE27B3}" srcOrd="0" destOrd="0" presId="urn:microsoft.com/office/officeart/2005/8/layout/orgChart1"/>
    <dgm:cxn modelId="{4068494A-DA78-4812-AFD7-BEA1F28C4443}" type="presParOf" srcId="{EFD18D80-CD64-49BB-B2F9-E33377FE27B3}" destId="{092C5CF2-3C89-40BF-810C-A54CA4BCFB70}" srcOrd="0" destOrd="0" presId="urn:microsoft.com/office/officeart/2005/8/layout/orgChart1"/>
    <dgm:cxn modelId="{C6B733B4-35F6-46D4-8EFC-415E8E6C8B2A}" type="presParOf" srcId="{092C5CF2-3C89-40BF-810C-A54CA4BCFB70}" destId="{3536A95F-29CA-4F13-9EFF-287FBEAF4C36}" srcOrd="0" destOrd="0" presId="urn:microsoft.com/office/officeart/2005/8/layout/orgChart1"/>
    <dgm:cxn modelId="{F3CC1056-2E9B-4103-B55A-5D9B413547C3}" type="presParOf" srcId="{092C5CF2-3C89-40BF-810C-A54CA4BCFB70}" destId="{32DCA6AA-0097-4D5D-A9E8-F82AEB95F2FC}" srcOrd="1" destOrd="0" presId="urn:microsoft.com/office/officeart/2005/8/layout/orgChart1"/>
    <dgm:cxn modelId="{2A9F5EC6-E82E-462E-904A-3D84129F8288}" type="presParOf" srcId="{EFD18D80-CD64-49BB-B2F9-E33377FE27B3}" destId="{7B156788-B2CD-4A61-A26A-D5BD0616E00C}" srcOrd="1" destOrd="0" presId="urn:microsoft.com/office/officeart/2005/8/layout/orgChart1"/>
    <dgm:cxn modelId="{F61966FE-5792-43E3-9BFA-25328F3DEADC}" type="presParOf" srcId="{7B156788-B2CD-4A61-A26A-D5BD0616E00C}" destId="{CAC18D09-DF55-4B64-80C7-80E0CB47ECF5}" srcOrd="0" destOrd="0" presId="urn:microsoft.com/office/officeart/2005/8/layout/orgChart1"/>
    <dgm:cxn modelId="{17695116-4E55-49CA-A724-EE3EE49DF730}" type="presParOf" srcId="{7B156788-B2CD-4A61-A26A-D5BD0616E00C}" destId="{748574B6-D3B5-4D82-BF0C-003838A1AC78}" srcOrd="1" destOrd="0" presId="urn:microsoft.com/office/officeart/2005/8/layout/orgChart1"/>
    <dgm:cxn modelId="{EC90F0A1-DC4B-4F5F-9497-CEC50B62D7AF}" type="presParOf" srcId="{748574B6-D3B5-4D82-BF0C-003838A1AC78}" destId="{53CAA484-4EFE-4D50-81B4-29075A098E8A}" srcOrd="0" destOrd="0" presId="urn:microsoft.com/office/officeart/2005/8/layout/orgChart1"/>
    <dgm:cxn modelId="{ABA22164-D73F-473C-899D-18D424523D18}" type="presParOf" srcId="{53CAA484-4EFE-4D50-81B4-29075A098E8A}" destId="{DA7F723E-9A03-44DB-A06D-40FA82FAD106}" srcOrd="0" destOrd="0" presId="urn:microsoft.com/office/officeart/2005/8/layout/orgChart1"/>
    <dgm:cxn modelId="{AD287918-E170-4C19-B625-1B3732FC1B70}" type="presParOf" srcId="{53CAA484-4EFE-4D50-81B4-29075A098E8A}" destId="{889A4A81-5DB3-4B45-8239-4C59BE1DA65C}" srcOrd="1" destOrd="0" presId="urn:microsoft.com/office/officeart/2005/8/layout/orgChart1"/>
    <dgm:cxn modelId="{7BA0D70C-DF97-41B1-85FE-FEAE6C97EA8B}" type="presParOf" srcId="{748574B6-D3B5-4D82-BF0C-003838A1AC78}" destId="{7E631A5E-8BEB-4774-AAA2-B4C793D5DEFE}" srcOrd="1" destOrd="0" presId="urn:microsoft.com/office/officeart/2005/8/layout/orgChart1"/>
    <dgm:cxn modelId="{92273F2F-56FE-4CDE-B8B7-7DD3A0F9737E}" type="presParOf" srcId="{748574B6-D3B5-4D82-BF0C-003838A1AC78}" destId="{FF2E4F23-89A9-4BF8-B793-7A282BCB635F}" srcOrd="2" destOrd="0" presId="urn:microsoft.com/office/officeart/2005/8/layout/orgChart1"/>
    <dgm:cxn modelId="{AD268316-89D3-44C6-AE3F-AB35D8797608}" type="presParOf" srcId="{7B156788-B2CD-4A61-A26A-D5BD0616E00C}" destId="{4469129E-1D48-4367-BEAD-97F165B29326}" srcOrd="2" destOrd="0" presId="urn:microsoft.com/office/officeart/2005/8/layout/orgChart1"/>
    <dgm:cxn modelId="{2869D016-1967-40BB-B445-0C52596A9A3B}" type="presParOf" srcId="{7B156788-B2CD-4A61-A26A-D5BD0616E00C}" destId="{3FDDFB26-8266-4C3E-9991-85BB0ADDF0DB}" srcOrd="3" destOrd="0" presId="urn:microsoft.com/office/officeart/2005/8/layout/orgChart1"/>
    <dgm:cxn modelId="{321139BC-AB61-4130-A6B1-D17DD076D10E}" type="presParOf" srcId="{3FDDFB26-8266-4C3E-9991-85BB0ADDF0DB}" destId="{EDD36DD4-1260-4293-B6D9-9FD53A145757}" srcOrd="0" destOrd="0" presId="urn:microsoft.com/office/officeart/2005/8/layout/orgChart1"/>
    <dgm:cxn modelId="{3F9E8B9A-CFA1-4C71-A030-81473200FB07}" type="presParOf" srcId="{EDD36DD4-1260-4293-B6D9-9FD53A145757}" destId="{DE7E5A63-BBA2-4BB7-8355-BA82AA22DF79}" srcOrd="0" destOrd="0" presId="urn:microsoft.com/office/officeart/2005/8/layout/orgChart1"/>
    <dgm:cxn modelId="{EF509334-D4BF-4C17-BEDA-FAB48B428689}" type="presParOf" srcId="{EDD36DD4-1260-4293-B6D9-9FD53A145757}" destId="{25974BB9-5B9D-4F65-8C42-7910F78FAA2C}" srcOrd="1" destOrd="0" presId="urn:microsoft.com/office/officeart/2005/8/layout/orgChart1"/>
    <dgm:cxn modelId="{DB68B4C2-0A55-4B19-866F-27853BC49DFD}" type="presParOf" srcId="{3FDDFB26-8266-4C3E-9991-85BB0ADDF0DB}" destId="{A72C3E27-E748-4322-AFB5-B1D95A93C2D0}" srcOrd="1" destOrd="0" presId="urn:microsoft.com/office/officeart/2005/8/layout/orgChart1"/>
    <dgm:cxn modelId="{6DE095D3-E9AB-45E2-B130-722AECB2E3F1}" type="presParOf" srcId="{3FDDFB26-8266-4C3E-9991-85BB0ADDF0DB}" destId="{044C0EA5-98D9-4B59-B68C-028B0888F04E}" srcOrd="2" destOrd="0" presId="urn:microsoft.com/office/officeart/2005/8/layout/orgChart1"/>
    <dgm:cxn modelId="{8F9322E4-E969-402F-9FD2-ED312D6591B9}" type="presParOf" srcId="{7B156788-B2CD-4A61-A26A-D5BD0616E00C}" destId="{CE2187F2-E29C-422F-B5AB-4E64EEC47AE3}" srcOrd="4" destOrd="0" presId="urn:microsoft.com/office/officeart/2005/8/layout/orgChart1"/>
    <dgm:cxn modelId="{CF1AE01B-C102-4C8C-92ED-629C435FB40D}" type="presParOf" srcId="{7B156788-B2CD-4A61-A26A-D5BD0616E00C}" destId="{02743722-335D-4736-AE0C-184981F02309}" srcOrd="5" destOrd="0" presId="urn:microsoft.com/office/officeart/2005/8/layout/orgChart1"/>
    <dgm:cxn modelId="{84A422D1-CAC4-404C-A14A-4F2A5CA97593}" type="presParOf" srcId="{02743722-335D-4736-AE0C-184981F02309}" destId="{B57B0CC9-CAC5-4EC9-83E3-ECF91B1725F8}" srcOrd="0" destOrd="0" presId="urn:microsoft.com/office/officeart/2005/8/layout/orgChart1"/>
    <dgm:cxn modelId="{B55C1148-7AE1-4DD5-92D0-C6EE525BA16B}" type="presParOf" srcId="{B57B0CC9-CAC5-4EC9-83E3-ECF91B1725F8}" destId="{01C38502-3F7A-4438-A269-4ADDBE17F1C3}" srcOrd="0" destOrd="0" presId="urn:microsoft.com/office/officeart/2005/8/layout/orgChart1"/>
    <dgm:cxn modelId="{379424C5-148E-443D-9416-1518D5D0FBEB}" type="presParOf" srcId="{B57B0CC9-CAC5-4EC9-83E3-ECF91B1725F8}" destId="{07487359-0DA3-406A-9F6C-054AE89B6EA6}" srcOrd="1" destOrd="0" presId="urn:microsoft.com/office/officeart/2005/8/layout/orgChart1"/>
    <dgm:cxn modelId="{703A7FAC-73C4-4C67-82EE-51A8F85100C1}" type="presParOf" srcId="{02743722-335D-4736-AE0C-184981F02309}" destId="{7CADCB98-5D43-4C46-91E5-A79281AB9200}" srcOrd="1" destOrd="0" presId="urn:microsoft.com/office/officeart/2005/8/layout/orgChart1"/>
    <dgm:cxn modelId="{BA44164F-265B-47FB-B6DC-C072049C3FA1}" type="presParOf" srcId="{02743722-335D-4736-AE0C-184981F02309}" destId="{FC9097CB-BEFE-4BF3-A80B-06D63B6727D9}" srcOrd="2" destOrd="0" presId="urn:microsoft.com/office/officeart/2005/8/layout/orgChart1"/>
    <dgm:cxn modelId="{96F149EA-0925-4479-B417-C2C75A5139E9}" type="presParOf" srcId="{7B156788-B2CD-4A61-A26A-D5BD0616E00C}" destId="{02C53AD8-AA7C-46BD-9087-1416EDC280F1}" srcOrd="6" destOrd="0" presId="urn:microsoft.com/office/officeart/2005/8/layout/orgChart1"/>
    <dgm:cxn modelId="{BD52D990-95EF-4336-9F13-6E9E6061ADF0}" type="presParOf" srcId="{7B156788-B2CD-4A61-A26A-D5BD0616E00C}" destId="{940F0A17-AD14-48BC-9635-29EF43E1B33A}" srcOrd="7" destOrd="0" presId="urn:microsoft.com/office/officeart/2005/8/layout/orgChart1"/>
    <dgm:cxn modelId="{7DD249BC-8DD5-4DD9-841D-25DD6B40D40C}" type="presParOf" srcId="{940F0A17-AD14-48BC-9635-29EF43E1B33A}" destId="{E6A12170-7E98-4653-B557-DB1FADB00783}" srcOrd="0" destOrd="0" presId="urn:microsoft.com/office/officeart/2005/8/layout/orgChart1"/>
    <dgm:cxn modelId="{254AF64D-2931-45ED-98D7-A6BB384D9B91}" type="presParOf" srcId="{E6A12170-7E98-4653-B557-DB1FADB00783}" destId="{AB84B337-AC97-4C4A-94F2-9333B7912BD1}" srcOrd="0" destOrd="0" presId="urn:microsoft.com/office/officeart/2005/8/layout/orgChart1"/>
    <dgm:cxn modelId="{BBA04E97-0E68-4662-AECC-3E4A1CF740EE}" type="presParOf" srcId="{E6A12170-7E98-4653-B557-DB1FADB00783}" destId="{B42D668B-564C-4FB0-8A89-70D8DDCE3ECB}" srcOrd="1" destOrd="0" presId="urn:microsoft.com/office/officeart/2005/8/layout/orgChart1"/>
    <dgm:cxn modelId="{5AA1F99A-DF3E-4902-AE42-058594676B32}" type="presParOf" srcId="{940F0A17-AD14-48BC-9635-29EF43E1B33A}" destId="{3FDAEF60-E22F-4EF0-92F0-D64E9E48241C}" srcOrd="1" destOrd="0" presId="urn:microsoft.com/office/officeart/2005/8/layout/orgChart1"/>
    <dgm:cxn modelId="{5EE8019E-DDB2-4ED4-B651-3F5C1B483152}" type="presParOf" srcId="{940F0A17-AD14-48BC-9635-29EF43E1B33A}" destId="{AA4774D7-A93D-4F38-8A98-B323A17DE1B6}" srcOrd="2" destOrd="0" presId="urn:microsoft.com/office/officeart/2005/8/layout/orgChart1"/>
    <dgm:cxn modelId="{E21DC117-30E8-4F2B-904D-B02DA2950EF6}" type="presParOf" srcId="{EFD18D80-CD64-49BB-B2F9-E33377FE27B3}" destId="{2F26B994-52A5-4B2C-A73A-9E8439095F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7B88BC-938C-4F11-86F1-D06364D3AB63}" type="doc">
      <dgm:prSet loTypeId="urn:microsoft.com/office/officeart/2005/8/layout/orgChart1" loCatId="hierarchy" qsTypeId="urn:microsoft.com/office/officeart/2005/8/quickstyle/3d9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047D1BC-3111-4C30-9498-E5612621EA84}">
      <dgm:prSet phldrT="[Text]" custT="1"/>
      <dgm:spPr/>
      <dgm:t>
        <a:bodyPr/>
        <a:lstStyle/>
        <a:p>
          <a:r>
            <a:rPr lang="en-US" sz="1600" b="1" dirty="0"/>
            <a:t>Item</a:t>
          </a:r>
          <a:endParaRPr lang="en-US" sz="1200" i="1" dirty="0"/>
        </a:p>
      </dgm:t>
    </dgm:pt>
    <dgm:pt modelId="{A5DE9DF8-057A-4BCB-9A21-BEC723C8439F}" type="parTrans" cxnId="{7E8FF082-67A6-48A8-BDC2-7E2B0E7B7C70}">
      <dgm:prSet/>
      <dgm:spPr/>
      <dgm:t>
        <a:bodyPr/>
        <a:lstStyle/>
        <a:p>
          <a:endParaRPr lang="en-US"/>
        </a:p>
      </dgm:t>
    </dgm:pt>
    <dgm:pt modelId="{94C0051A-DCE4-4D63-8F8F-5ABD18850F86}" type="sibTrans" cxnId="{7E8FF082-67A6-48A8-BDC2-7E2B0E7B7C70}">
      <dgm:prSet/>
      <dgm:spPr/>
      <dgm:t>
        <a:bodyPr/>
        <a:lstStyle/>
        <a:p>
          <a:endParaRPr lang="en-US"/>
        </a:p>
      </dgm:t>
    </dgm:pt>
    <dgm:pt modelId="{D80CE956-6CA9-4247-B73B-64C3AE94761D}">
      <dgm:prSet phldrT="[Text]" custT="1"/>
      <dgm:spPr/>
      <dgm:t>
        <a:bodyPr/>
        <a:lstStyle/>
        <a:p>
          <a:r>
            <a:rPr lang="en-US" sz="1600" b="1" dirty="0"/>
            <a:t>Appointment</a:t>
          </a:r>
          <a:endParaRPr lang="en-US" sz="1200" i="1" dirty="0"/>
        </a:p>
      </dgm:t>
    </dgm:pt>
    <dgm:pt modelId="{DA0AD1A6-5DE0-4D95-8FA0-8DDED8F67385}" type="parTrans" cxnId="{2406B2D4-C3AE-4B20-999B-62D0EAD6EB56}">
      <dgm:prSet/>
      <dgm:spPr/>
      <dgm:t>
        <a:bodyPr/>
        <a:lstStyle/>
        <a:p>
          <a:endParaRPr lang="en-US"/>
        </a:p>
      </dgm:t>
    </dgm:pt>
    <dgm:pt modelId="{0334D9A3-41F7-449B-BCCB-A3ED25471CA5}" type="sibTrans" cxnId="{2406B2D4-C3AE-4B20-999B-62D0EAD6EB56}">
      <dgm:prSet/>
      <dgm:spPr/>
      <dgm:t>
        <a:bodyPr/>
        <a:lstStyle/>
        <a:p>
          <a:endParaRPr lang="en-US"/>
        </a:p>
      </dgm:t>
    </dgm:pt>
    <dgm:pt modelId="{A7CC2A97-5995-4309-8405-DE9F586F3903}">
      <dgm:prSet phldrT="[Text]" custT="1"/>
      <dgm:spPr/>
      <dgm:t>
        <a:bodyPr/>
        <a:lstStyle/>
        <a:p>
          <a:r>
            <a:rPr lang="en-US" sz="1600" b="1" dirty="0"/>
            <a:t>Contact</a:t>
          </a:r>
          <a:endParaRPr lang="en-US" sz="1200" i="1" dirty="0"/>
        </a:p>
      </dgm:t>
    </dgm:pt>
    <dgm:pt modelId="{A031A653-6270-4018-92AA-1065FCAFE701}" type="parTrans" cxnId="{1F0A779E-0B53-4BE4-8FFB-1FC5FBD998A5}">
      <dgm:prSet/>
      <dgm:spPr/>
      <dgm:t>
        <a:bodyPr/>
        <a:lstStyle/>
        <a:p>
          <a:endParaRPr lang="en-US"/>
        </a:p>
      </dgm:t>
    </dgm:pt>
    <dgm:pt modelId="{15C78643-CC91-49B6-8009-64D8905B627D}" type="sibTrans" cxnId="{1F0A779E-0B53-4BE4-8FFB-1FC5FBD998A5}">
      <dgm:prSet/>
      <dgm:spPr/>
      <dgm:t>
        <a:bodyPr/>
        <a:lstStyle/>
        <a:p>
          <a:endParaRPr lang="en-US"/>
        </a:p>
      </dgm:t>
    </dgm:pt>
    <dgm:pt modelId="{6B91502C-41E8-4ADA-B71D-82BDDF0A4FD6}">
      <dgm:prSet phldrT="[Text]" custT="1"/>
      <dgm:spPr/>
      <dgm:t>
        <a:bodyPr/>
        <a:lstStyle/>
        <a:p>
          <a:r>
            <a:rPr lang="en-US" sz="1600" b="1" dirty="0"/>
            <a:t>Task</a:t>
          </a:r>
          <a:endParaRPr lang="en-US" sz="1200" i="1" dirty="0"/>
        </a:p>
      </dgm:t>
    </dgm:pt>
    <dgm:pt modelId="{1C8FB5BE-7A4B-4936-A17E-D7CA1480E9BD}" type="parTrans" cxnId="{E7FE8767-FBB7-4058-A25F-BE12650302C8}">
      <dgm:prSet/>
      <dgm:spPr/>
      <dgm:t>
        <a:bodyPr/>
        <a:lstStyle/>
        <a:p>
          <a:endParaRPr lang="en-US"/>
        </a:p>
      </dgm:t>
    </dgm:pt>
    <dgm:pt modelId="{61EC625D-0108-4200-B70D-9F8F59D3078C}" type="sibTrans" cxnId="{E7FE8767-FBB7-4058-A25F-BE12650302C8}">
      <dgm:prSet/>
      <dgm:spPr/>
      <dgm:t>
        <a:bodyPr/>
        <a:lstStyle/>
        <a:p>
          <a:endParaRPr lang="en-US"/>
        </a:p>
      </dgm:t>
    </dgm:pt>
    <dgm:pt modelId="{7867A476-BC53-4263-A527-306B677C4E02}">
      <dgm:prSet phldrT="[Text]" custT="1"/>
      <dgm:spPr/>
      <dgm:t>
        <a:bodyPr/>
        <a:lstStyle/>
        <a:p>
          <a:r>
            <a:rPr lang="en-US" sz="1400" b="1" dirty="0"/>
            <a:t>Meeting Message</a:t>
          </a:r>
          <a:endParaRPr lang="en-US" sz="1400" b="0" i="1" dirty="0"/>
        </a:p>
      </dgm:t>
    </dgm:pt>
    <dgm:pt modelId="{9BE5D075-F9B2-4671-AAD4-2C852093E5B7}" type="parTrans" cxnId="{CA7124D5-7789-49BE-B9F3-01CC92CD4CB3}">
      <dgm:prSet/>
      <dgm:spPr/>
      <dgm:t>
        <a:bodyPr/>
        <a:lstStyle/>
        <a:p>
          <a:endParaRPr lang="en-US"/>
        </a:p>
      </dgm:t>
    </dgm:pt>
    <dgm:pt modelId="{CD137A4C-E76A-4BB8-A55E-F49837C56A83}" type="sibTrans" cxnId="{CA7124D5-7789-49BE-B9F3-01CC92CD4CB3}">
      <dgm:prSet/>
      <dgm:spPr/>
      <dgm:t>
        <a:bodyPr/>
        <a:lstStyle/>
        <a:p>
          <a:endParaRPr lang="en-US"/>
        </a:p>
      </dgm:t>
    </dgm:pt>
    <dgm:pt modelId="{9A373630-8E0D-4009-BEBE-A62AE9E5E26C}">
      <dgm:prSet phldrT="[Text]" custT="1"/>
      <dgm:spPr/>
      <dgm:t>
        <a:bodyPr/>
        <a:lstStyle/>
        <a:p>
          <a:r>
            <a:rPr lang="en-US" sz="1600" b="1" dirty="0" err="1"/>
            <a:t>PostItem</a:t>
          </a:r>
          <a:endParaRPr lang="en-US" sz="1200" b="0" i="1" dirty="0"/>
        </a:p>
      </dgm:t>
    </dgm:pt>
    <dgm:pt modelId="{1946A38E-0E66-4EE3-800A-8FC296BEE832}" type="parTrans" cxnId="{8D48A14F-314A-420B-BA69-7CB71E7C6904}">
      <dgm:prSet/>
      <dgm:spPr/>
      <dgm:t>
        <a:bodyPr/>
        <a:lstStyle/>
        <a:p>
          <a:endParaRPr lang="en-US"/>
        </a:p>
      </dgm:t>
    </dgm:pt>
    <dgm:pt modelId="{E940EB07-B8D1-470A-B4F7-43E848755711}" type="sibTrans" cxnId="{8D48A14F-314A-420B-BA69-7CB71E7C6904}">
      <dgm:prSet/>
      <dgm:spPr/>
      <dgm:t>
        <a:bodyPr/>
        <a:lstStyle/>
        <a:p>
          <a:endParaRPr lang="en-US"/>
        </a:p>
      </dgm:t>
    </dgm:pt>
    <dgm:pt modelId="{A78497C8-9DF3-4C40-BC84-B6BDCF4985E7}">
      <dgm:prSet phldrT="[Text]" custT="1"/>
      <dgm:spPr/>
      <dgm:t>
        <a:bodyPr/>
        <a:lstStyle/>
        <a:p>
          <a:r>
            <a:rPr lang="en-US" sz="1400" b="1" dirty="0" err="1"/>
            <a:t>MeetingRequest</a:t>
          </a:r>
          <a:endParaRPr lang="en-US" sz="1200" b="0" i="1" dirty="0"/>
        </a:p>
      </dgm:t>
    </dgm:pt>
    <dgm:pt modelId="{E8C82662-9642-43CE-852C-353495B75584}" type="parTrans" cxnId="{B3C83423-4244-4A3F-851E-8EEC41A548F3}">
      <dgm:prSet/>
      <dgm:spPr/>
      <dgm:t>
        <a:bodyPr/>
        <a:lstStyle/>
        <a:p>
          <a:endParaRPr lang="en-US"/>
        </a:p>
      </dgm:t>
    </dgm:pt>
    <dgm:pt modelId="{F3E39092-5796-45B4-9F64-C96009E369E4}" type="sibTrans" cxnId="{B3C83423-4244-4A3F-851E-8EEC41A548F3}">
      <dgm:prSet/>
      <dgm:spPr/>
      <dgm:t>
        <a:bodyPr/>
        <a:lstStyle/>
        <a:p>
          <a:endParaRPr lang="en-US"/>
        </a:p>
      </dgm:t>
    </dgm:pt>
    <dgm:pt modelId="{86CF1AD5-F2FE-4D2E-AF31-8472CE54CFDC}">
      <dgm:prSet phldrT="[Text]" custT="1"/>
      <dgm:spPr/>
      <dgm:t>
        <a:bodyPr/>
        <a:lstStyle/>
        <a:p>
          <a:r>
            <a:rPr lang="en-US" sz="1400" b="1" dirty="0" err="1"/>
            <a:t>MeetingResponse</a:t>
          </a:r>
          <a:endParaRPr lang="en-US" sz="1200" b="0" i="1" dirty="0"/>
        </a:p>
      </dgm:t>
    </dgm:pt>
    <dgm:pt modelId="{528FDFA1-46D7-43C5-8B29-8D38D2010B7E}" type="parTrans" cxnId="{A6C240CB-08BF-4ECE-AD06-932ACF065C66}">
      <dgm:prSet/>
      <dgm:spPr/>
      <dgm:t>
        <a:bodyPr/>
        <a:lstStyle/>
        <a:p>
          <a:endParaRPr lang="en-US"/>
        </a:p>
      </dgm:t>
    </dgm:pt>
    <dgm:pt modelId="{566EBA09-CCFC-4AB7-9487-E31C4FADDBD0}" type="sibTrans" cxnId="{A6C240CB-08BF-4ECE-AD06-932ACF065C66}">
      <dgm:prSet/>
      <dgm:spPr/>
      <dgm:t>
        <a:bodyPr/>
        <a:lstStyle/>
        <a:p>
          <a:endParaRPr lang="en-US"/>
        </a:p>
      </dgm:t>
    </dgm:pt>
    <dgm:pt modelId="{A8BED93D-CF43-45EF-A3CB-EA95B644F3E3}">
      <dgm:prSet phldrT="[Text]" custT="1"/>
      <dgm:spPr/>
      <dgm:t>
        <a:bodyPr/>
        <a:lstStyle/>
        <a:p>
          <a:r>
            <a:rPr lang="en-US" sz="1400" b="1" dirty="0" err="1"/>
            <a:t>MeetingCancellation</a:t>
          </a:r>
          <a:endParaRPr lang="en-US" sz="1200" b="0" i="1" dirty="0"/>
        </a:p>
      </dgm:t>
    </dgm:pt>
    <dgm:pt modelId="{419202A0-E917-4CE8-AF37-F3323384DE5E}" type="parTrans" cxnId="{A3F54118-F85B-4B98-97D5-0177BD1BB1E9}">
      <dgm:prSet/>
      <dgm:spPr/>
      <dgm:t>
        <a:bodyPr/>
        <a:lstStyle/>
        <a:p>
          <a:endParaRPr lang="en-US"/>
        </a:p>
      </dgm:t>
    </dgm:pt>
    <dgm:pt modelId="{FE8F8F55-5D7B-4DAC-A731-BA030C79E49D}" type="sibTrans" cxnId="{A3F54118-F85B-4B98-97D5-0177BD1BB1E9}">
      <dgm:prSet/>
      <dgm:spPr/>
      <dgm:t>
        <a:bodyPr/>
        <a:lstStyle/>
        <a:p>
          <a:endParaRPr lang="en-US"/>
        </a:p>
      </dgm:t>
    </dgm:pt>
    <dgm:pt modelId="{9034B68C-7F0F-4701-9C6C-CBDD59CF18CC}">
      <dgm:prSet phldrT="[Text]" custT="1"/>
      <dgm:spPr/>
      <dgm:t>
        <a:bodyPr/>
        <a:lstStyle/>
        <a:p>
          <a:r>
            <a:rPr lang="en-US" sz="1600" b="1" dirty="0" err="1"/>
            <a:t>EmailMessage</a:t>
          </a:r>
          <a:endParaRPr lang="en-US" sz="1200" i="1" dirty="0"/>
        </a:p>
      </dgm:t>
    </dgm:pt>
    <dgm:pt modelId="{1D523E6A-BCED-415F-9031-2842100243BD}" type="sibTrans" cxnId="{BC6869C8-1CFF-49E9-AF32-F959E20E3513}">
      <dgm:prSet/>
      <dgm:spPr/>
      <dgm:t>
        <a:bodyPr/>
        <a:lstStyle/>
        <a:p>
          <a:endParaRPr lang="en-US"/>
        </a:p>
      </dgm:t>
    </dgm:pt>
    <dgm:pt modelId="{83EA8CFE-E49D-4AAE-B699-409ACF39214C}" type="parTrans" cxnId="{BC6869C8-1CFF-49E9-AF32-F959E20E3513}">
      <dgm:prSet/>
      <dgm:spPr/>
      <dgm:t>
        <a:bodyPr/>
        <a:lstStyle/>
        <a:p>
          <a:endParaRPr lang="en-US"/>
        </a:p>
      </dgm:t>
    </dgm:pt>
    <dgm:pt modelId="{AD75259D-13F4-4571-A20D-0A62B9999DCA}" type="pres">
      <dgm:prSet presAssocID="{EB7B88BC-938C-4F11-86F1-D06364D3AB6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C613F2-28BD-4E89-A34F-161B7E1704D1}" type="pres">
      <dgm:prSet presAssocID="{6047D1BC-3111-4C30-9498-E5612621EA84}" presName="hierRoot1" presStyleCnt="0">
        <dgm:presLayoutVars>
          <dgm:hierBranch val="init"/>
        </dgm:presLayoutVars>
      </dgm:prSet>
      <dgm:spPr/>
    </dgm:pt>
    <dgm:pt modelId="{91444190-6079-49BF-86DF-99AA0EF7431D}" type="pres">
      <dgm:prSet presAssocID="{6047D1BC-3111-4C30-9498-E5612621EA84}" presName="rootComposite1" presStyleCnt="0"/>
      <dgm:spPr/>
    </dgm:pt>
    <dgm:pt modelId="{C833DA7A-78F1-4252-AF23-75256EA393DC}" type="pres">
      <dgm:prSet presAssocID="{6047D1BC-3111-4C30-9498-E5612621EA84}" presName="rootText1" presStyleLbl="node0" presStyleIdx="0" presStyleCnt="1" custLinFactNeighborY="11578">
        <dgm:presLayoutVars>
          <dgm:chPref val="3"/>
        </dgm:presLayoutVars>
      </dgm:prSet>
      <dgm:spPr/>
    </dgm:pt>
    <dgm:pt modelId="{46AFEDAA-A32B-40B1-A3B9-EF06B6D5A6D3}" type="pres">
      <dgm:prSet presAssocID="{6047D1BC-3111-4C30-9498-E5612621EA84}" presName="rootConnector1" presStyleLbl="node1" presStyleIdx="0" presStyleCnt="0"/>
      <dgm:spPr/>
    </dgm:pt>
    <dgm:pt modelId="{355E6FD6-373A-4D4A-A7DE-9ADF35989A2E}" type="pres">
      <dgm:prSet presAssocID="{6047D1BC-3111-4C30-9498-E5612621EA84}" presName="hierChild2" presStyleCnt="0"/>
      <dgm:spPr/>
    </dgm:pt>
    <dgm:pt modelId="{A72C7C05-CABF-4EBA-884C-0524B0BB5C4B}" type="pres">
      <dgm:prSet presAssocID="{DA0AD1A6-5DE0-4D95-8FA0-8DDED8F67385}" presName="Name37" presStyleLbl="parChTrans1D2" presStyleIdx="0" presStyleCnt="5"/>
      <dgm:spPr/>
    </dgm:pt>
    <dgm:pt modelId="{D263F5E6-0D68-4DEE-BD66-2B91DED3B458}" type="pres">
      <dgm:prSet presAssocID="{D80CE956-6CA9-4247-B73B-64C3AE94761D}" presName="hierRoot2" presStyleCnt="0">
        <dgm:presLayoutVars>
          <dgm:hierBranch val="init"/>
        </dgm:presLayoutVars>
      </dgm:prSet>
      <dgm:spPr/>
    </dgm:pt>
    <dgm:pt modelId="{5C17CD61-F356-4E4F-A0EF-8EDC79AA4DD0}" type="pres">
      <dgm:prSet presAssocID="{D80CE956-6CA9-4247-B73B-64C3AE94761D}" presName="rootComposite" presStyleCnt="0"/>
      <dgm:spPr/>
    </dgm:pt>
    <dgm:pt modelId="{781CFBCF-E9CC-44D6-92A2-6588A402ABC8}" type="pres">
      <dgm:prSet presAssocID="{D80CE956-6CA9-4247-B73B-64C3AE94761D}" presName="rootText" presStyleLbl="node2" presStyleIdx="0" presStyleCnt="5" custScaleX="121686" custLinFactNeighborY="11578">
        <dgm:presLayoutVars>
          <dgm:chPref val="3"/>
        </dgm:presLayoutVars>
      </dgm:prSet>
      <dgm:spPr/>
    </dgm:pt>
    <dgm:pt modelId="{E5B3776D-3D84-4FAC-87CB-6A329B39AB96}" type="pres">
      <dgm:prSet presAssocID="{D80CE956-6CA9-4247-B73B-64C3AE94761D}" presName="rootConnector" presStyleLbl="node2" presStyleIdx="0" presStyleCnt="5"/>
      <dgm:spPr/>
    </dgm:pt>
    <dgm:pt modelId="{5BEB9056-03DC-4D2E-8E70-CC17F92D5A25}" type="pres">
      <dgm:prSet presAssocID="{D80CE956-6CA9-4247-B73B-64C3AE94761D}" presName="hierChild4" presStyleCnt="0"/>
      <dgm:spPr/>
    </dgm:pt>
    <dgm:pt modelId="{3F006163-E35C-4B95-AB0B-63211CD5A82D}" type="pres">
      <dgm:prSet presAssocID="{D80CE956-6CA9-4247-B73B-64C3AE94761D}" presName="hierChild5" presStyleCnt="0"/>
      <dgm:spPr/>
    </dgm:pt>
    <dgm:pt modelId="{895D1F40-F217-47F7-A8C0-8E9E895E80D5}" type="pres">
      <dgm:prSet presAssocID="{83EA8CFE-E49D-4AAE-B699-409ACF39214C}" presName="Name37" presStyleLbl="parChTrans1D2" presStyleIdx="1" presStyleCnt="5"/>
      <dgm:spPr/>
    </dgm:pt>
    <dgm:pt modelId="{C470C295-7E27-4637-BCE6-DC1E5EB37EA2}" type="pres">
      <dgm:prSet presAssocID="{9034B68C-7F0F-4701-9C6C-CBDD59CF18CC}" presName="hierRoot2" presStyleCnt="0">
        <dgm:presLayoutVars>
          <dgm:hierBranch val="init"/>
        </dgm:presLayoutVars>
      </dgm:prSet>
      <dgm:spPr/>
    </dgm:pt>
    <dgm:pt modelId="{AB963CC7-B87E-4C23-ACE1-557E0DECC47C}" type="pres">
      <dgm:prSet presAssocID="{9034B68C-7F0F-4701-9C6C-CBDD59CF18CC}" presName="rootComposite" presStyleCnt="0"/>
      <dgm:spPr/>
    </dgm:pt>
    <dgm:pt modelId="{F9B50C97-DAE1-4959-9688-5ADF546ECB98}" type="pres">
      <dgm:prSet presAssocID="{9034B68C-7F0F-4701-9C6C-CBDD59CF18CC}" presName="rootText" presStyleLbl="node2" presStyleIdx="1" presStyleCnt="5" custScaleX="118662" custLinFactNeighborY="11578">
        <dgm:presLayoutVars>
          <dgm:chPref val="3"/>
        </dgm:presLayoutVars>
      </dgm:prSet>
      <dgm:spPr/>
    </dgm:pt>
    <dgm:pt modelId="{2E64634D-2E42-45D5-AD62-DA8D60A747AB}" type="pres">
      <dgm:prSet presAssocID="{9034B68C-7F0F-4701-9C6C-CBDD59CF18CC}" presName="rootConnector" presStyleLbl="node2" presStyleIdx="1" presStyleCnt="5"/>
      <dgm:spPr/>
    </dgm:pt>
    <dgm:pt modelId="{C53606A8-7FF7-42CF-9A34-3AE8B9D0A43A}" type="pres">
      <dgm:prSet presAssocID="{9034B68C-7F0F-4701-9C6C-CBDD59CF18CC}" presName="hierChild4" presStyleCnt="0"/>
      <dgm:spPr/>
    </dgm:pt>
    <dgm:pt modelId="{0E9F6213-A664-4898-82F0-22AD0AE3BCB3}" type="pres">
      <dgm:prSet presAssocID="{9BE5D075-F9B2-4671-AAD4-2C852093E5B7}" presName="Name37" presStyleLbl="parChTrans1D3" presStyleIdx="0" presStyleCnt="1"/>
      <dgm:spPr/>
    </dgm:pt>
    <dgm:pt modelId="{81E03728-3CAE-41B8-B709-AA31934C1F8D}" type="pres">
      <dgm:prSet presAssocID="{7867A476-BC53-4263-A527-306B677C4E02}" presName="hierRoot2" presStyleCnt="0">
        <dgm:presLayoutVars>
          <dgm:hierBranch val="init"/>
        </dgm:presLayoutVars>
      </dgm:prSet>
      <dgm:spPr/>
    </dgm:pt>
    <dgm:pt modelId="{618AB809-60FC-4C56-9F0F-2B309793D56C}" type="pres">
      <dgm:prSet presAssocID="{7867A476-BC53-4263-A527-306B677C4E02}" presName="rootComposite" presStyleCnt="0"/>
      <dgm:spPr/>
    </dgm:pt>
    <dgm:pt modelId="{A4235F33-179F-48AB-A730-B1E7518ED361}" type="pres">
      <dgm:prSet presAssocID="{7867A476-BC53-4263-A527-306B677C4E02}" presName="rootText" presStyleLbl="node3" presStyleIdx="0" presStyleCnt="1" custScaleX="165903" custLinFactNeighborY="11578">
        <dgm:presLayoutVars>
          <dgm:chPref val="3"/>
        </dgm:presLayoutVars>
      </dgm:prSet>
      <dgm:spPr/>
    </dgm:pt>
    <dgm:pt modelId="{330DD659-6722-4BCE-B4FA-878E7C2E2B5E}" type="pres">
      <dgm:prSet presAssocID="{7867A476-BC53-4263-A527-306B677C4E02}" presName="rootConnector" presStyleLbl="node3" presStyleIdx="0" presStyleCnt="1"/>
      <dgm:spPr/>
    </dgm:pt>
    <dgm:pt modelId="{D0A19452-E383-48B9-9B3E-3703E522AD86}" type="pres">
      <dgm:prSet presAssocID="{7867A476-BC53-4263-A527-306B677C4E02}" presName="hierChild4" presStyleCnt="0"/>
      <dgm:spPr/>
    </dgm:pt>
    <dgm:pt modelId="{BAF2621E-6D9E-41EF-9A65-57B243249807}" type="pres">
      <dgm:prSet presAssocID="{E8C82662-9642-43CE-852C-353495B75584}" presName="Name37" presStyleLbl="parChTrans1D4" presStyleIdx="0" presStyleCnt="3"/>
      <dgm:spPr/>
    </dgm:pt>
    <dgm:pt modelId="{D6156F45-46A2-4B0F-B19A-F0EFBD41AACA}" type="pres">
      <dgm:prSet presAssocID="{A78497C8-9DF3-4C40-BC84-B6BDCF4985E7}" presName="hierRoot2" presStyleCnt="0">
        <dgm:presLayoutVars>
          <dgm:hierBranch val="init"/>
        </dgm:presLayoutVars>
      </dgm:prSet>
      <dgm:spPr/>
    </dgm:pt>
    <dgm:pt modelId="{4646D448-426B-4D3A-873A-E8E35381B4D9}" type="pres">
      <dgm:prSet presAssocID="{A78497C8-9DF3-4C40-BC84-B6BDCF4985E7}" presName="rootComposite" presStyleCnt="0"/>
      <dgm:spPr/>
    </dgm:pt>
    <dgm:pt modelId="{DC9AFF55-AE9F-4DA1-B212-027AAC6B0CDD}" type="pres">
      <dgm:prSet presAssocID="{A78497C8-9DF3-4C40-BC84-B6BDCF4985E7}" presName="rootText" presStyleLbl="node4" presStyleIdx="0" presStyleCnt="3" custScaleX="147544" custLinFactNeighborY="11578">
        <dgm:presLayoutVars>
          <dgm:chPref val="3"/>
        </dgm:presLayoutVars>
      </dgm:prSet>
      <dgm:spPr/>
    </dgm:pt>
    <dgm:pt modelId="{C3F94418-7E22-4AC8-A9DE-2DE5280C5448}" type="pres">
      <dgm:prSet presAssocID="{A78497C8-9DF3-4C40-BC84-B6BDCF4985E7}" presName="rootConnector" presStyleLbl="node4" presStyleIdx="0" presStyleCnt="3"/>
      <dgm:spPr/>
    </dgm:pt>
    <dgm:pt modelId="{5BE89606-771B-42CA-A185-C0325C173953}" type="pres">
      <dgm:prSet presAssocID="{A78497C8-9DF3-4C40-BC84-B6BDCF4985E7}" presName="hierChild4" presStyleCnt="0"/>
      <dgm:spPr/>
    </dgm:pt>
    <dgm:pt modelId="{C0FD21B2-50EA-4D4D-AA80-36A4FCA0DEF2}" type="pres">
      <dgm:prSet presAssocID="{A78497C8-9DF3-4C40-BC84-B6BDCF4985E7}" presName="hierChild5" presStyleCnt="0"/>
      <dgm:spPr/>
    </dgm:pt>
    <dgm:pt modelId="{7AFBB77B-6D7C-4658-BE34-5DE20A2D645C}" type="pres">
      <dgm:prSet presAssocID="{528FDFA1-46D7-43C5-8B29-8D38D2010B7E}" presName="Name37" presStyleLbl="parChTrans1D4" presStyleIdx="1" presStyleCnt="3"/>
      <dgm:spPr/>
    </dgm:pt>
    <dgm:pt modelId="{0623A046-61EE-4976-82BF-4BD1938032B7}" type="pres">
      <dgm:prSet presAssocID="{86CF1AD5-F2FE-4D2E-AF31-8472CE54CFDC}" presName="hierRoot2" presStyleCnt="0">
        <dgm:presLayoutVars>
          <dgm:hierBranch val="init"/>
        </dgm:presLayoutVars>
      </dgm:prSet>
      <dgm:spPr/>
    </dgm:pt>
    <dgm:pt modelId="{1058AA12-0EF6-4495-9BD6-510E22D166C0}" type="pres">
      <dgm:prSet presAssocID="{86CF1AD5-F2FE-4D2E-AF31-8472CE54CFDC}" presName="rootComposite" presStyleCnt="0"/>
      <dgm:spPr/>
    </dgm:pt>
    <dgm:pt modelId="{1E9DE518-2C9F-4243-A0DE-A95CCBFDEAC4}" type="pres">
      <dgm:prSet presAssocID="{86CF1AD5-F2FE-4D2E-AF31-8472CE54CFDC}" presName="rootText" presStyleLbl="node4" presStyleIdx="1" presStyleCnt="3" custScaleX="144136" custLinFactNeighborY="11578">
        <dgm:presLayoutVars>
          <dgm:chPref val="3"/>
        </dgm:presLayoutVars>
      </dgm:prSet>
      <dgm:spPr/>
    </dgm:pt>
    <dgm:pt modelId="{0ED3916C-978A-40F6-85AE-1A76F5984173}" type="pres">
      <dgm:prSet presAssocID="{86CF1AD5-F2FE-4D2E-AF31-8472CE54CFDC}" presName="rootConnector" presStyleLbl="node4" presStyleIdx="1" presStyleCnt="3"/>
      <dgm:spPr/>
    </dgm:pt>
    <dgm:pt modelId="{67E5CE56-2266-4767-A17F-46B5A2A7EA19}" type="pres">
      <dgm:prSet presAssocID="{86CF1AD5-F2FE-4D2E-AF31-8472CE54CFDC}" presName="hierChild4" presStyleCnt="0"/>
      <dgm:spPr/>
    </dgm:pt>
    <dgm:pt modelId="{254ACD76-DFB6-402A-8EEE-5FC6C94606F6}" type="pres">
      <dgm:prSet presAssocID="{86CF1AD5-F2FE-4D2E-AF31-8472CE54CFDC}" presName="hierChild5" presStyleCnt="0"/>
      <dgm:spPr/>
    </dgm:pt>
    <dgm:pt modelId="{F5C9D292-8DCE-410A-823E-8CF3F9E36622}" type="pres">
      <dgm:prSet presAssocID="{419202A0-E917-4CE8-AF37-F3323384DE5E}" presName="Name37" presStyleLbl="parChTrans1D4" presStyleIdx="2" presStyleCnt="3"/>
      <dgm:spPr/>
    </dgm:pt>
    <dgm:pt modelId="{5F02BD77-A321-469D-AFC5-58643D021069}" type="pres">
      <dgm:prSet presAssocID="{A8BED93D-CF43-45EF-A3CB-EA95B644F3E3}" presName="hierRoot2" presStyleCnt="0">
        <dgm:presLayoutVars>
          <dgm:hierBranch val="init"/>
        </dgm:presLayoutVars>
      </dgm:prSet>
      <dgm:spPr/>
    </dgm:pt>
    <dgm:pt modelId="{190FFB93-8148-4083-B0EE-39F5AA8A142E}" type="pres">
      <dgm:prSet presAssocID="{A8BED93D-CF43-45EF-A3CB-EA95B644F3E3}" presName="rootComposite" presStyleCnt="0"/>
      <dgm:spPr/>
    </dgm:pt>
    <dgm:pt modelId="{436EAE3D-9AF4-42A9-B5D6-6D68C02B9823}" type="pres">
      <dgm:prSet presAssocID="{A8BED93D-CF43-45EF-A3CB-EA95B644F3E3}" presName="rootText" presStyleLbl="node4" presStyleIdx="2" presStyleCnt="3" custScaleX="144365" custLinFactNeighborY="11578">
        <dgm:presLayoutVars>
          <dgm:chPref val="3"/>
        </dgm:presLayoutVars>
      </dgm:prSet>
      <dgm:spPr/>
    </dgm:pt>
    <dgm:pt modelId="{EF7546DC-D310-43EC-85EE-9E1FA6D5329F}" type="pres">
      <dgm:prSet presAssocID="{A8BED93D-CF43-45EF-A3CB-EA95B644F3E3}" presName="rootConnector" presStyleLbl="node4" presStyleIdx="2" presStyleCnt="3"/>
      <dgm:spPr/>
    </dgm:pt>
    <dgm:pt modelId="{3D007DDC-8D96-42E3-9FD1-826C274E92FB}" type="pres">
      <dgm:prSet presAssocID="{A8BED93D-CF43-45EF-A3CB-EA95B644F3E3}" presName="hierChild4" presStyleCnt="0"/>
      <dgm:spPr/>
    </dgm:pt>
    <dgm:pt modelId="{39D08D93-4CAD-48EA-9222-34C20ED3FF8D}" type="pres">
      <dgm:prSet presAssocID="{A8BED93D-CF43-45EF-A3CB-EA95B644F3E3}" presName="hierChild5" presStyleCnt="0"/>
      <dgm:spPr/>
    </dgm:pt>
    <dgm:pt modelId="{60B773A0-AB98-4577-900E-50352BD7DAFF}" type="pres">
      <dgm:prSet presAssocID="{7867A476-BC53-4263-A527-306B677C4E02}" presName="hierChild5" presStyleCnt="0"/>
      <dgm:spPr/>
    </dgm:pt>
    <dgm:pt modelId="{0C262550-B90E-4082-91B6-662347566A0C}" type="pres">
      <dgm:prSet presAssocID="{9034B68C-7F0F-4701-9C6C-CBDD59CF18CC}" presName="hierChild5" presStyleCnt="0"/>
      <dgm:spPr/>
    </dgm:pt>
    <dgm:pt modelId="{9A6F677B-B36F-48A9-9DB2-81AD81C4F076}" type="pres">
      <dgm:prSet presAssocID="{A031A653-6270-4018-92AA-1065FCAFE701}" presName="Name37" presStyleLbl="parChTrans1D2" presStyleIdx="2" presStyleCnt="5"/>
      <dgm:spPr/>
    </dgm:pt>
    <dgm:pt modelId="{09E2B80A-9034-45CE-BA2B-78E0C2340026}" type="pres">
      <dgm:prSet presAssocID="{A7CC2A97-5995-4309-8405-DE9F586F3903}" presName="hierRoot2" presStyleCnt="0">
        <dgm:presLayoutVars>
          <dgm:hierBranch val="init"/>
        </dgm:presLayoutVars>
      </dgm:prSet>
      <dgm:spPr/>
    </dgm:pt>
    <dgm:pt modelId="{CAFBB1BB-7600-488A-96C4-A493EC064777}" type="pres">
      <dgm:prSet presAssocID="{A7CC2A97-5995-4309-8405-DE9F586F3903}" presName="rootComposite" presStyleCnt="0"/>
      <dgm:spPr/>
    </dgm:pt>
    <dgm:pt modelId="{D1FC6AFF-32B4-4619-A126-6C96C34B6CF4}" type="pres">
      <dgm:prSet presAssocID="{A7CC2A97-5995-4309-8405-DE9F586F3903}" presName="rootText" presStyleLbl="node2" presStyleIdx="2" presStyleCnt="5" custLinFactNeighborY="11578">
        <dgm:presLayoutVars>
          <dgm:chPref val="3"/>
        </dgm:presLayoutVars>
      </dgm:prSet>
      <dgm:spPr/>
    </dgm:pt>
    <dgm:pt modelId="{FBA8529C-FE27-454E-92D5-3C614754AD33}" type="pres">
      <dgm:prSet presAssocID="{A7CC2A97-5995-4309-8405-DE9F586F3903}" presName="rootConnector" presStyleLbl="node2" presStyleIdx="2" presStyleCnt="5"/>
      <dgm:spPr/>
    </dgm:pt>
    <dgm:pt modelId="{7317806D-2318-43B3-A5C1-86CA7B1B5E7A}" type="pres">
      <dgm:prSet presAssocID="{A7CC2A97-5995-4309-8405-DE9F586F3903}" presName="hierChild4" presStyleCnt="0"/>
      <dgm:spPr/>
    </dgm:pt>
    <dgm:pt modelId="{0250F95B-8623-41F2-B3C8-07C06B0E8D65}" type="pres">
      <dgm:prSet presAssocID="{A7CC2A97-5995-4309-8405-DE9F586F3903}" presName="hierChild5" presStyleCnt="0"/>
      <dgm:spPr/>
    </dgm:pt>
    <dgm:pt modelId="{7FA0F730-9995-436B-9C09-11E917B6DD54}" type="pres">
      <dgm:prSet presAssocID="{1C8FB5BE-7A4B-4936-A17E-D7CA1480E9BD}" presName="Name37" presStyleLbl="parChTrans1D2" presStyleIdx="3" presStyleCnt="5"/>
      <dgm:spPr/>
    </dgm:pt>
    <dgm:pt modelId="{49A5EB0B-2568-473B-80AB-EDDEDC328433}" type="pres">
      <dgm:prSet presAssocID="{6B91502C-41E8-4ADA-B71D-82BDDF0A4FD6}" presName="hierRoot2" presStyleCnt="0">
        <dgm:presLayoutVars>
          <dgm:hierBranch val="init"/>
        </dgm:presLayoutVars>
      </dgm:prSet>
      <dgm:spPr/>
    </dgm:pt>
    <dgm:pt modelId="{BD91A91F-6682-4761-8BAC-0E8B3CF9BA97}" type="pres">
      <dgm:prSet presAssocID="{6B91502C-41E8-4ADA-B71D-82BDDF0A4FD6}" presName="rootComposite" presStyleCnt="0"/>
      <dgm:spPr/>
    </dgm:pt>
    <dgm:pt modelId="{E6FCF655-95F2-4A77-8A9C-0C6F66A9C5AB}" type="pres">
      <dgm:prSet presAssocID="{6B91502C-41E8-4ADA-B71D-82BDDF0A4FD6}" presName="rootText" presStyleLbl="node2" presStyleIdx="3" presStyleCnt="5" custLinFactNeighborY="11578">
        <dgm:presLayoutVars>
          <dgm:chPref val="3"/>
        </dgm:presLayoutVars>
      </dgm:prSet>
      <dgm:spPr/>
    </dgm:pt>
    <dgm:pt modelId="{6922B946-31FB-468A-BF83-942A91F2068B}" type="pres">
      <dgm:prSet presAssocID="{6B91502C-41E8-4ADA-B71D-82BDDF0A4FD6}" presName="rootConnector" presStyleLbl="node2" presStyleIdx="3" presStyleCnt="5"/>
      <dgm:spPr/>
    </dgm:pt>
    <dgm:pt modelId="{31C181D0-5449-46F3-B787-3F9157D03C7C}" type="pres">
      <dgm:prSet presAssocID="{6B91502C-41E8-4ADA-B71D-82BDDF0A4FD6}" presName="hierChild4" presStyleCnt="0"/>
      <dgm:spPr/>
    </dgm:pt>
    <dgm:pt modelId="{453CBC20-CF06-44CD-8930-02FD09FAF77A}" type="pres">
      <dgm:prSet presAssocID="{6B91502C-41E8-4ADA-B71D-82BDDF0A4FD6}" presName="hierChild5" presStyleCnt="0"/>
      <dgm:spPr/>
    </dgm:pt>
    <dgm:pt modelId="{BC52E5BF-38FA-423F-A3A0-A6DBA33DAB3B}" type="pres">
      <dgm:prSet presAssocID="{1946A38E-0E66-4EE3-800A-8FC296BEE832}" presName="Name37" presStyleLbl="parChTrans1D2" presStyleIdx="4" presStyleCnt="5"/>
      <dgm:spPr/>
    </dgm:pt>
    <dgm:pt modelId="{1AFD05F7-748B-4CE7-9AC3-D8681A7EAEE1}" type="pres">
      <dgm:prSet presAssocID="{9A373630-8E0D-4009-BEBE-A62AE9E5E26C}" presName="hierRoot2" presStyleCnt="0">
        <dgm:presLayoutVars>
          <dgm:hierBranch val="init"/>
        </dgm:presLayoutVars>
      </dgm:prSet>
      <dgm:spPr/>
    </dgm:pt>
    <dgm:pt modelId="{B01930F5-DE70-4305-8EF5-E7895A3F7C6C}" type="pres">
      <dgm:prSet presAssocID="{9A373630-8E0D-4009-BEBE-A62AE9E5E26C}" presName="rootComposite" presStyleCnt="0"/>
      <dgm:spPr/>
    </dgm:pt>
    <dgm:pt modelId="{84004EA3-1244-45D2-9051-8982B663305B}" type="pres">
      <dgm:prSet presAssocID="{9A373630-8E0D-4009-BEBE-A62AE9E5E26C}" presName="rootText" presStyleLbl="node2" presStyleIdx="4" presStyleCnt="5" custLinFactNeighborY="11578">
        <dgm:presLayoutVars>
          <dgm:chPref val="3"/>
        </dgm:presLayoutVars>
      </dgm:prSet>
      <dgm:spPr/>
    </dgm:pt>
    <dgm:pt modelId="{1C4CE733-BD95-44FF-BFF5-1819BEDBF071}" type="pres">
      <dgm:prSet presAssocID="{9A373630-8E0D-4009-BEBE-A62AE9E5E26C}" presName="rootConnector" presStyleLbl="node2" presStyleIdx="4" presStyleCnt="5"/>
      <dgm:spPr/>
    </dgm:pt>
    <dgm:pt modelId="{C3110709-D4F5-4914-80DC-E0C4219144A7}" type="pres">
      <dgm:prSet presAssocID="{9A373630-8E0D-4009-BEBE-A62AE9E5E26C}" presName="hierChild4" presStyleCnt="0"/>
      <dgm:spPr/>
    </dgm:pt>
    <dgm:pt modelId="{B601E203-8EB0-4BA7-91CE-180DD91D70B6}" type="pres">
      <dgm:prSet presAssocID="{9A373630-8E0D-4009-BEBE-A62AE9E5E26C}" presName="hierChild5" presStyleCnt="0"/>
      <dgm:spPr/>
    </dgm:pt>
    <dgm:pt modelId="{82A0C43C-AB03-4AE3-8FC7-55891FE987B5}" type="pres">
      <dgm:prSet presAssocID="{6047D1BC-3111-4C30-9498-E5612621EA84}" presName="hierChild3" presStyleCnt="0"/>
      <dgm:spPr/>
    </dgm:pt>
  </dgm:ptLst>
  <dgm:cxnLst>
    <dgm:cxn modelId="{435CB737-0539-45D7-A2B6-919F2DEE1A62}" type="presOf" srcId="{D80CE956-6CA9-4247-B73B-64C3AE94761D}" destId="{781CFBCF-E9CC-44D6-92A2-6588A402ABC8}" srcOrd="0" destOrd="0" presId="urn:microsoft.com/office/officeart/2005/8/layout/orgChart1"/>
    <dgm:cxn modelId="{253CCEE9-99F5-4BAF-BCC9-D5F3A463104B}" type="presOf" srcId="{6047D1BC-3111-4C30-9498-E5612621EA84}" destId="{46AFEDAA-A32B-40B1-A3B9-EF06B6D5A6D3}" srcOrd="1" destOrd="0" presId="urn:microsoft.com/office/officeart/2005/8/layout/orgChart1"/>
    <dgm:cxn modelId="{1F0A779E-0B53-4BE4-8FFB-1FC5FBD998A5}" srcId="{6047D1BC-3111-4C30-9498-E5612621EA84}" destId="{A7CC2A97-5995-4309-8405-DE9F586F3903}" srcOrd="2" destOrd="0" parTransId="{A031A653-6270-4018-92AA-1065FCAFE701}" sibTransId="{15C78643-CC91-49B6-8009-64D8905B627D}"/>
    <dgm:cxn modelId="{F1FC649A-E21C-4B62-AF36-1C091328CBD8}" type="presOf" srcId="{83EA8CFE-E49D-4AAE-B699-409ACF39214C}" destId="{895D1F40-F217-47F7-A8C0-8E9E895E80D5}" srcOrd="0" destOrd="0" presId="urn:microsoft.com/office/officeart/2005/8/layout/orgChart1"/>
    <dgm:cxn modelId="{55CA030F-1A2A-41C9-8678-06850B99E048}" type="presOf" srcId="{A7CC2A97-5995-4309-8405-DE9F586F3903}" destId="{D1FC6AFF-32B4-4619-A126-6C96C34B6CF4}" srcOrd="0" destOrd="0" presId="urn:microsoft.com/office/officeart/2005/8/layout/orgChart1"/>
    <dgm:cxn modelId="{8A8CD0FF-BC19-4393-BD72-733DBC439319}" type="presOf" srcId="{9A373630-8E0D-4009-BEBE-A62AE9E5E26C}" destId="{84004EA3-1244-45D2-9051-8982B663305B}" srcOrd="0" destOrd="0" presId="urn:microsoft.com/office/officeart/2005/8/layout/orgChart1"/>
    <dgm:cxn modelId="{6FE01F22-5B38-4DD6-87C0-02341ACB3778}" type="presOf" srcId="{DA0AD1A6-5DE0-4D95-8FA0-8DDED8F67385}" destId="{A72C7C05-CABF-4EBA-884C-0524B0BB5C4B}" srcOrd="0" destOrd="0" presId="urn:microsoft.com/office/officeart/2005/8/layout/orgChart1"/>
    <dgm:cxn modelId="{13A83302-AD91-49AA-AE39-9116A6632F82}" type="presOf" srcId="{A78497C8-9DF3-4C40-BC84-B6BDCF4985E7}" destId="{DC9AFF55-AE9F-4DA1-B212-027AAC6B0CDD}" srcOrd="0" destOrd="0" presId="urn:microsoft.com/office/officeart/2005/8/layout/orgChart1"/>
    <dgm:cxn modelId="{B816C4FA-8D3E-408C-A05A-8524BB1C7545}" type="presOf" srcId="{528FDFA1-46D7-43C5-8B29-8D38D2010B7E}" destId="{7AFBB77B-6D7C-4658-BE34-5DE20A2D645C}" srcOrd="0" destOrd="0" presId="urn:microsoft.com/office/officeart/2005/8/layout/orgChart1"/>
    <dgm:cxn modelId="{BC6869C8-1CFF-49E9-AF32-F959E20E3513}" srcId="{6047D1BC-3111-4C30-9498-E5612621EA84}" destId="{9034B68C-7F0F-4701-9C6C-CBDD59CF18CC}" srcOrd="1" destOrd="0" parTransId="{83EA8CFE-E49D-4AAE-B699-409ACF39214C}" sibTransId="{1D523E6A-BCED-415F-9031-2842100243BD}"/>
    <dgm:cxn modelId="{E7FE8767-FBB7-4058-A25F-BE12650302C8}" srcId="{6047D1BC-3111-4C30-9498-E5612621EA84}" destId="{6B91502C-41E8-4ADA-B71D-82BDDF0A4FD6}" srcOrd="3" destOrd="0" parTransId="{1C8FB5BE-7A4B-4936-A17E-D7CA1480E9BD}" sibTransId="{61EC625D-0108-4200-B70D-9F8F59D3078C}"/>
    <dgm:cxn modelId="{52FDEAA8-63D9-461A-A132-262F015E0FD1}" type="presOf" srcId="{6B91502C-41E8-4ADA-B71D-82BDDF0A4FD6}" destId="{E6FCF655-95F2-4A77-8A9C-0C6F66A9C5AB}" srcOrd="0" destOrd="0" presId="urn:microsoft.com/office/officeart/2005/8/layout/orgChart1"/>
    <dgm:cxn modelId="{ABCDEFE4-CC65-481B-A356-75D3D981A4E4}" type="presOf" srcId="{7867A476-BC53-4263-A527-306B677C4E02}" destId="{330DD659-6722-4BCE-B4FA-878E7C2E2B5E}" srcOrd="1" destOrd="0" presId="urn:microsoft.com/office/officeart/2005/8/layout/orgChart1"/>
    <dgm:cxn modelId="{A6C240CB-08BF-4ECE-AD06-932ACF065C66}" srcId="{7867A476-BC53-4263-A527-306B677C4E02}" destId="{86CF1AD5-F2FE-4D2E-AF31-8472CE54CFDC}" srcOrd="1" destOrd="0" parTransId="{528FDFA1-46D7-43C5-8B29-8D38D2010B7E}" sibTransId="{566EBA09-CCFC-4AB7-9487-E31C4FADDBD0}"/>
    <dgm:cxn modelId="{4017475B-6A9B-493B-9437-8E07079981BF}" type="presOf" srcId="{1C8FB5BE-7A4B-4936-A17E-D7CA1480E9BD}" destId="{7FA0F730-9995-436B-9C09-11E917B6DD54}" srcOrd="0" destOrd="0" presId="urn:microsoft.com/office/officeart/2005/8/layout/orgChart1"/>
    <dgm:cxn modelId="{A3F54118-F85B-4B98-97D5-0177BD1BB1E9}" srcId="{7867A476-BC53-4263-A527-306B677C4E02}" destId="{A8BED93D-CF43-45EF-A3CB-EA95B644F3E3}" srcOrd="2" destOrd="0" parTransId="{419202A0-E917-4CE8-AF37-F3323384DE5E}" sibTransId="{FE8F8F55-5D7B-4DAC-A731-BA030C79E49D}"/>
    <dgm:cxn modelId="{2406B2D4-C3AE-4B20-999B-62D0EAD6EB56}" srcId="{6047D1BC-3111-4C30-9498-E5612621EA84}" destId="{D80CE956-6CA9-4247-B73B-64C3AE94761D}" srcOrd="0" destOrd="0" parTransId="{DA0AD1A6-5DE0-4D95-8FA0-8DDED8F67385}" sibTransId="{0334D9A3-41F7-449B-BCCB-A3ED25471CA5}"/>
    <dgm:cxn modelId="{DB08CD12-FCA8-4B63-A0C3-8582D15749FC}" type="presOf" srcId="{86CF1AD5-F2FE-4D2E-AF31-8472CE54CFDC}" destId="{0ED3916C-978A-40F6-85AE-1A76F5984173}" srcOrd="1" destOrd="0" presId="urn:microsoft.com/office/officeart/2005/8/layout/orgChart1"/>
    <dgm:cxn modelId="{EAB20062-B4EF-44D7-B64E-B12C44C68F92}" type="presOf" srcId="{9BE5D075-F9B2-4671-AAD4-2C852093E5B7}" destId="{0E9F6213-A664-4898-82F0-22AD0AE3BCB3}" srcOrd="0" destOrd="0" presId="urn:microsoft.com/office/officeart/2005/8/layout/orgChart1"/>
    <dgm:cxn modelId="{36B307AA-666A-45B4-872C-2350D4AFCDEC}" type="presOf" srcId="{9034B68C-7F0F-4701-9C6C-CBDD59CF18CC}" destId="{F9B50C97-DAE1-4959-9688-5ADF546ECB98}" srcOrd="0" destOrd="0" presId="urn:microsoft.com/office/officeart/2005/8/layout/orgChart1"/>
    <dgm:cxn modelId="{9FA24816-404D-425F-A3BF-CA45320F0710}" type="presOf" srcId="{EB7B88BC-938C-4F11-86F1-D06364D3AB63}" destId="{AD75259D-13F4-4571-A20D-0A62B9999DCA}" srcOrd="0" destOrd="0" presId="urn:microsoft.com/office/officeart/2005/8/layout/orgChart1"/>
    <dgm:cxn modelId="{56E8501E-3FC6-4493-B539-B87AB4109F34}" type="presOf" srcId="{A8BED93D-CF43-45EF-A3CB-EA95B644F3E3}" destId="{436EAE3D-9AF4-42A9-B5D6-6D68C02B9823}" srcOrd="0" destOrd="0" presId="urn:microsoft.com/office/officeart/2005/8/layout/orgChart1"/>
    <dgm:cxn modelId="{CD8D99AF-5C0E-4BA5-9D1F-1987A91664CA}" type="presOf" srcId="{E8C82662-9642-43CE-852C-353495B75584}" destId="{BAF2621E-6D9E-41EF-9A65-57B243249807}" srcOrd="0" destOrd="0" presId="urn:microsoft.com/office/officeart/2005/8/layout/orgChart1"/>
    <dgm:cxn modelId="{8D48A14F-314A-420B-BA69-7CB71E7C6904}" srcId="{6047D1BC-3111-4C30-9498-E5612621EA84}" destId="{9A373630-8E0D-4009-BEBE-A62AE9E5E26C}" srcOrd="4" destOrd="0" parTransId="{1946A38E-0E66-4EE3-800A-8FC296BEE832}" sibTransId="{E940EB07-B8D1-470A-B4F7-43E848755711}"/>
    <dgm:cxn modelId="{CE0C9788-BE08-4719-9E18-14C7ABEA997E}" type="presOf" srcId="{6B91502C-41E8-4ADA-B71D-82BDDF0A4FD6}" destId="{6922B946-31FB-468A-BF83-942A91F2068B}" srcOrd="1" destOrd="0" presId="urn:microsoft.com/office/officeart/2005/8/layout/orgChart1"/>
    <dgm:cxn modelId="{1EDF7557-15BE-4AF5-BDA5-1EA44332105F}" type="presOf" srcId="{A78497C8-9DF3-4C40-BC84-B6BDCF4985E7}" destId="{C3F94418-7E22-4AC8-A9DE-2DE5280C5448}" srcOrd="1" destOrd="0" presId="urn:microsoft.com/office/officeart/2005/8/layout/orgChart1"/>
    <dgm:cxn modelId="{E1418FD8-D8EC-4E31-812A-30680D1FB0E2}" type="presOf" srcId="{86CF1AD5-F2FE-4D2E-AF31-8472CE54CFDC}" destId="{1E9DE518-2C9F-4243-A0DE-A95CCBFDEAC4}" srcOrd="0" destOrd="0" presId="urn:microsoft.com/office/officeart/2005/8/layout/orgChart1"/>
    <dgm:cxn modelId="{A5915063-9061-4E71-AB4B-EFCCEAD712F9}" type="presOf" srcId="{6047D1BC-3111-4C30-9498-E5612621EA84}" destId="{C833DA7A-78F1-4252-AF23-75256EA393DC}" srcOrd="0" destOrd="0" presId="urn:microsoft.com/office/officeart/2005/8/layout/orgChart1"/>
    <dgm:cxn modelId="{3AA85E4C-E521-4D0B-8A49-28D343706247}" type="presOf" srcId="{9034B68C-7F0F-4701-9C6C-CBDD59CF18CC}" destId="{2E64634D-2E42-45D5-AD62-DA8D60A747AB}" srcOrd="1" destOrd="0" presId="urn:microsoft.com/office/officeart/2005/8/layout/orgChart1"/>
    <dgm:cxn modelId="{C5558358-8DB4-426B-8A4B-49B203FBB27A}" type="presOf" srcId="{7867A476-BC53-4263-A527-306B677C4E02}" destId="{A4235F33-179F-48AB-A730-B1E7518ED361}" srcOrd="0" destOrd="0" presId="urn:microsoft.com/office/officeart/2005/8/layout/orgChart1"/>
    <dgm:cxn modelId="{66EB5DAF-C934-4C66-9C66-3AEBD50C91A8}" type="presOf" srcId="{A7CC2A97-5995-4309-8405-DE9F586F3903}" destId="{FBA8529C-FE27-454E-92D5-3C614754AD33}" srcOrd="1" destOrd="0" presId="urn:microsoft.com/office/officeart/2005/8/layout/orgChart1"/>
    <dgm:cxn modelId="{95FD04DB-DFDE-42B2-BCE3-A6B6ED6F736A}" type="presOf" srcId="{A031A653-6270-4018-92AA-1065FCAFE701}" destId="{9A6F677B-B36F-48A9-9DB2-81AD81C4F076}" srcOrd="0" destOrd="0" presId="urn:microsoft.com/office/officeart/2005/8/layout/orgChart1"/>
    <dgm:cxn modelId="{4339AF21-E07D-444A-A5FF-D8A257140934}" type="presOf" srcId="{9A373630-8E0D-4009-BEBE-A62AE9E5E26C}" destId="{1C4CE733-BD95-44FF-BFF5-1819BEDBF071}" srcOrd="1" destOrd="0" presId="urn:microsoft.com/office/officeart/2005/8/layout/orgChart1"/>
    <dgm:cxn modelId="{5AABB1CA-8611-42CE-8641-FFA4240D0D75}" type="presOf" srcId="{419202A0-E917-4CE8-AF37-F3323384DE5E}" destId="{F5C9D292-8DCE-410A-823E-8CF3F9E36622}" srcOrd="0" destOrd="0" presId="urn:microsoft.com/office/officeart/2005/8/layout/orgChart1"/>
    <dgm:cxn modelId="{CA7124D5-7789-49BE-B9F3-01CC92CD4CB3}" srcId="{9034B68C-7F0F-4701-9C6C-CBDD59CF18CC}" destId="{7867A476-BC53-4263-A527-306B677C4E02}" srcOrd="0" destOrd="0" parTransId="{9BE5D075-F9B2-4671-AAD4-2C852093E5B7}" sibTransId="{CD137A4C-E76A-4BB8-A55E-F49837C56A83}"/>
    <dgm:cxn modelId="{7E8FF082-67A6-48A8-BDC2-7E2B0E7B7C70}" srcId="{EB7B88BC-938C-4F11-86F1-D06364D3AB63}" destId="{6047D1BC-3111-4C30-9498-E5612621EA84}" srcOrd="0" destOrd="0" parTransId="{A5DE9DF8-057A-4BCB-9A21-BEC723C8439F}" sibTransId="{94C0051A-DCE4-4D63-8F8F-5ABD18850F86}"/>
    <dgm:cxn modelId="{9C2F8871-3280-4E11-BCB8-3DDE6D6330EF}" type="presOf" srcId="{D80CE956-6CA9-4247-B73B-64C3AE94761D}" destId="{E5B3776D-3D84-4FAC-87CB-6A329B39AB96}" srcOrd="1" destOrd="0" presId="urn:microsoft.com/office/officeart/2005/8/layout/orgChart1"/>
    <dgm:cxn modelId="{07529096-19C1-4140-BF93-356FCA649DBD}" type="presOf" srcId="{A8BED93D-CF43-45EF-A3CB-EA95B644F3E3}" destId="{EF7546DC-D310-43EC-85EE-9E1FA6D5329F}" srcOrd="1" destOrd="0" presId="urn:microsoft.com/office/officeart/2005/8/layout/orgChart1"/>
    <dgm:cxn modelId="{B3C83423-4244-4A3F-851E-8EEC41A548F3}" srcId="{7867A476-BC53-4263-A527-306B677C4E02}" destId="{A78497C8-9DF3-4C40-BC84-B6BDCF4985E7}" srcOrd="0" destOrd="0" parTransId="{E8C82662-9642-43CE-852C-353495B75584}" sibTransId="{F3E39092-5796-45B4-9F64-C96009E369E4}"/>
    <dgm:cxn modelId="{33D39D0E-F80B-4A7D-8C6D-71C0BA1E5D59}" type="presOf" srcId="{1946A38E-0E66-4EE3-800A-8FC296BEE832}" destId="{BC52E5BF-38FA-423F-A3A0-A6DBA33DAB3B}" srcOrd="0" destOrd="0" presId="urn:microsoft.com/office/officeart/2005/8/layout/orgChart1"/>
    <dgm:cxn modelId="{8313DE95-1C5F-4209-AB6B-9A3D9DA2F34A}" type="presParOf" srcId="{AD75259D-13F4-4571-A20D-0A62B9999DCA}" destId="{B1C613F2-28BD-4E89-A34F-161B7E1704D1}" srcOrd="0" destOrd="0" presId="urn:microsoft.com/office/officeart/2005/8/layout/orgChart1"/>
    <dgm:cxn modelId="{41D7BA41-BDD1-40F7-8A6E-2EE4C7F5B99C}" type="presParOf" srcId="{B1C613F2-28BD-4E89-A34F-161B7E1704D1}" destId="{91444190-6079-49BF-86DF-99AA0EF7431D}" srcOrd="0" destOrd="0" presId="urn:microsoft.com/office/officeart/2005/8/layout/orgChart1"/>
    <dgm:cxn modelId="{0D84149C-1EE9-4906-A0AB-3A9D3E001B90}" type="presParOf" srcId="{91444190-6079-49BF-86DF-99AA0EF7431D}" destId="{C833DA7A-78F1-4252-AF23-75256EA393DC}" srcOrd="0" destOrd="0" presId="urn:microsoft.com/office/officeart/2005/8/layout/orgChart1"/>
    <dgm:cxn modelId="{D77EF951-7733-4B36-B2F7-140D2FD3BFC2}" type="presParOf" srcId="{91444190-6079-49BF-86DF-99AA0EF7431D}" destId="{46AFEDAA-A32B-40B1-A3B9-EF06B6D5A6D3}" srcOrd="1" destOrd="0" presId="urn:microsoft.com/office/officeart/2005/8/layout/orgChart1"/>
    <dgm:cxn modelId="{47E0C0EC-0042-4054-AB09-14CA706DC1CD}" type="presParOf" srcId="{B1C613F2-28BD-4E89-A34F-161B7E1704D1}" destId="{355E6FD6-373A-4D4A-A7DE-9ADF35989A2E}" srcOrd="1" destOrd="0" presId="urn:microsoft.com/office/officeart/2005/8/layout/orgChart1"/>
    <dgm:cxn modelId="{CFBCD7C6-049A-4D0C-82FC-BD50E6FEEBDB}" type="presParOf" srcId="{355E6FD6-373A-4D4A-A7DE-9ADF35989A2E}" destId="{A72C7C05-CABF-4EBA-884C-0524B0BB5C4B}" srcOrd="0" destOrd="0" presId="urn:microsoft.com/office/officeart/2005/8/layout/orgChart1"/>
    <dgm:cxn modelId="{7E8FE317-CA12-426C-B245-404E3DDD07AC}" type="presParOf" srcId="{355E6FD6-373A-4D4A-A7DE-9ADF35989A2E}" destId="{D263F5E6-0D68-4DEE-BD66-2B91DED3B458}" srcOrd="1" destOrd="0" presId="urn:microsoft.com/office/officeart/2005/8/layout/orgChart1"/>
    <dgm:cxn modelId="{23ABA2E0-1C03-4180-AC5D-203F77557A63}" type="presParOf" srcId="{D263F5E6-0D68-4DEE-BD66-2B91DED3B458}" destId="{5C17CD61-F356-4E4F-A0EF-8EDC79AA4DD0}" srcOrd="0" destOrd="0" presId="urn:microsoft.com/office/officeart/2005/8/layout/orgChart1"/>
    <dgm:cxn modelId="{D7BF64A4-021C-4B3B-BCC4-5DCD3CEA30E8}" type="presParOf" srcId="{5C17CD61-F356-4E4F-A0EF-8EDC79AA4DD0}" destId="{781CFBCF-E9CC-44D6-92A2-6588A402ABC8}" srcOrd="0" destOrd="0" presId="urn:microsoft.com/office/officeart/2005/8/layout/orgChart1"/>
    <dgm:cxn modelId="{8CEEB83D-7D9E-4CE0-896B-978127792AD8}" type="presParOf" srcId="{5C17CD61-F356-4E4F-A0EF-8EDC79AA4DD0}" destId="{E5B3776D-3D84-4FAC-87CB-6A329B39AB96}" srcOrd="1" destOrd="0" presId="urn:microsoft.com/office/officeart/2005/8/layout/orgChart1"/>
    <dgm:cxn modelId="{B9C4073D-CCBC-4E85-A9F2-E142C20139F0}" type="presParOf" srcId="{D263F5E6-0D68-4DEE-BD66-2B91DED3B458}" destId="{5BEB9056-03DC-4D2E-8E70-CC17F92D5A25}" srcOrd="1" destOrd="0" presId="urn:microsoft.com/office/officeart/2005/8/layout/orgChart1"/>
    <dgm:cxn modelId="{71D19EF0-8BDB-4FC4-8427-0AEE459E4FE5}" type="presParOf" srcId="{D263F5E6-0D68-4DEE-BD66-2B91DED3B458}" destId="{3F006163-E35C-4B95-AB0B-63211CD5A82D}" srcOrd="2" destOrd="0" presId="urn:microsoft.com/office/officeart/2005/8/layout/orgChart1"/>
    <dgm:cxn modelId="{03A36611-9715-458D-8AF5-4FB335C8C00B}" type="presParOf" srcId="{355E6FD6-373A-4D4A-A7DE-9ADF35989A2E}" destId="{895D1F40-F217-47F7-A8C0-8E9E895E80D5}" srcOrd="2" destOrd="0" presId="urn:microsoft.com/office/officeart/2005/8/layout/orgChart1"/>
    <dgm:cxn modelId="{6490852A-2169-49D8-9253-F6DD02C29891}" type="presParOf" srcId="{355E6FD6-373A-4D4A-A7DE-9ADF35989A2E}" destId="{C470C295-7E27-4637-BCE6-DC1E5EB37EA2}" srcOrd="3" destOrd="0" presId="urn:microsoft.com/office/officeart/2005/8/layout/orgChart1"/>
    <dgm:cxn modelId="{8A4FFBB0-C3F3-4514-850B-56CFF8799604}" type="presParOf" srcId="{C470C295-7E27-4637-BCE6-DC1E5EB37EA2}" destId="{AB963CC7-B87E-4C23-ACE1-557E0DECC47C}" srcOrd="0" destOrd="0" presId="urn:microsoft.com/office/officeart/2005/8/layout/orgChart1"/>
    <dgm:cxn modelId="{B98D2C2F-7F27-4FA0-8B8F-8B36D99AFB14}" type="presParOf" srcId="{AB963CC7-B87E-4C23-ACE1-557E0DECC47C}" destId="{F9B50C97-DAE1-4959-9688-5ADF546ECB98}" srcOrd="0" destOrd="0" presId="urn:microsoft.com/office/officeart/2005/8/layout/orgChart1"/>
    <dgm:cxn modelId="{0A0C04C0-781A-452F-952E-16EB69098C59}" type="presParOf" srcId="{AB963CC7-B87E-4C23-ACE1-557E0DECC47C}" destId="{2E64634D-2E42-45D5-AD62-DA8D60A747AB}" srcOrd="1" destOrd="0" presId="urn:microsoft.com/office/officeart/2005/8/layout/orgChart1"/>
    <dgm:cxn modelId="{2FCD5D08-55C7-4BB6-81F4-72C1127853D5}" type="presParOf" srcId="{C470C295-7E27-4637-BCE6-DC1E5EB37EA2}" destId="{C53606A8-7FF7-42CF-9A34-3AE8B9D0A43A}" srcOrd="1" destOrd="0" presId="urn:microsoft.com/office/officeart/2005/8/layout/orgChart1"/>
    <dgm:cxn modelId="{2AD2BAB5-D921-4E33-8FAB-85932C71DCDA}" type="presParOf" srcId="{C53606A8-7FF7-42CF-9A34-3AE8B9D0A43A}" destId="{0E9F6213-A664-4898-82F0-22AD0AE3BCB3}" srcOrd="0" destOrd="0" presId="urn:microsoft.com/office/officeart/2005/8/layout/orgChart1"/>
    <dgm:cxn modelId="{B6AACB81-7F0E-4BCF-BC67-A2C85808DE9B}" type="presParOf" srcId="{C53606A8-7FF7-42CF-9A34-3AE8B9D0A43A}" destId="{81E03728-3CAE-41B8-B709-AA31934C1F8D}" srcOrd="1" destOrd="0" presId="urn:microsoft.com/office/officeart/2005/8/layout/orgChart1"/>
    <dgm:cxn modelId="{FE638D88-2A75-4AD5-B7E7-3345DA90319F}" type="presParOf" srcId="{81E03728-3CAE-41B8-B709-AA31934C1F8D}" destId="{618AB809-60FC-4C56-9F0F-2B309793D56C}" srcOrd="0" destOrd="0" presId="urn:microsoft.com/office/officeart/2005/8/layout/orgChart1"/>
    <dgm:cxn modelId="{87705FF6-F3F5-4320-8CB2-424FA7488F46}" type="presParOf" srcId="{618AB809-60FC-4C56-9F0F-2B309793D56C}" destId="{A4235F33-179F-48AB-A730-B1E7518ED361}" srcOrd="0" destOrd="0" presId="urn:microsoft.com/office/officeart/2005/8/layout/orgChart1"/>
    <dgm:cxn modelId="{C2890B9D-AA48-40B7-9B9C-A2BEAC84410E}" type="presParOf" srcId="{618AB809-60FC-4C56-9F0F-2B309793D56C}" destId="{330DD659-6722-4BCE-B4FA-878E7C2E2B5E}" srcOrd="1" destOrd="0" presId="urn:microsoft.com/office/officeart/2005/8/layout/orgChart1"/>
    <dgm:cxn modelId="{965DABCA-2096-47C6-9A99-C30B85C89E9E}" type="presParOf" srcId="{81E03728-3CAE-41B8-B709-AA31934C1F8D}" destId="{D0A19452-E383-48B9-9B3E-3703E522AD86}" srcOrd="1" destOrd="0" presId="urn:microsoft.com/office/officeart/2005/8/layout/orgChart1"/>
    <dgm:cxn modelId="{180801F9-1DF5-4C81-9607-03F6F7858384}" type="presParOf" srcId="{D0A19452-E383-48B9-9B3E-3703E522AD86}" destId="{BAF2621E-6D9E-41EF-9A65-57B243249807}" srcOrd="0" destOrd="0" presId="urn:microsoft.com/office/officeart/2005/8/layout/orgChart1"/>
    <dgm:cxn modelId="{EFA2B5A2-825B-4393-A990-7EA8846BB4FC}" type="presParOf" srcId="{D0A19452-E383-48B9-9B3E-3703E522AD86}" destId="{D6156F45-46A2-4B0F-B19A-F0EFBD41AACA}" srcOrd="1" destOrd="0" presId="urn:microsoft.com/office/officeart/2005/8/layout/orgChart1"/>
    <dgm:cxn modelId="{038B2A59-35E3-495E-BE69-3984D864D350}" type="presParOf" srcId="{D6156F45-46A2-4B0F-B19A-F0EFBD41AACA}" destId="{4646D448-426B-4D3A-873A-E8E35381B4D9}" srcOrd="0" destOrd="0" presId="urn:microsoft.com/office/officeart/2005/8/layout/orgChart1"/>
    <dgm:cxn modelId="{7968BD51-B57E-492B-9045-432441E5471A}" type="presParOf" srcId="{4646D448-426B-4D3A-873A-E8E35381B4D9}" destId="{DC9AFF55-AE9F-4DA1-B212-027AAC6B0CDD}" srcOrd="0" destOrd="0" presId="urn:microsoft.com/office/officeart/2005/8/layout/orgChart1"/>
    <dgm:cxn modelId="{C3591428-7C13-48ED-AF66-07B85C997D80}" type="presParOf" srcId="{4646D448-426B-4D3A-873A-E8E35381B4D9}" destId="{C3F94418-7E22-4AC8-A9DE-2DE5280C5448}" srcOrd="1" destOrd="0" presId="urn:microsoft.com/office/officeart/2005/8/layout/orgChart1"/>
    <dgm:cxn modelId="{627F7665-D10C-4D03-8BE4-971A93CC4EF6}" type="presParOf" srcId="{D6156F45-46A2-4B0F-B19A-F0EFBD41AACA}" destId="{5BE89606-771B-42CA-A185-C0325C173953}" srcOrd="1" destOrd="0" presId="urn:microsoft.com/office/officeart/2005/8/layout/orgChart1"/>
    <dgm:cxn modelId="{9A43BB97-7F89-44B9-83EF-2E9B29E27EDF}" type="presParOf" srcId="{D6156F45-46A2-4B0F-B19A-F0EFBD41AACA}" destId="{C0FD21B2-50EA-4D4D-AA80-36A4FCA0DEF2}" srcOrd="2" destOrd="0" presId="urn:microsoft.com/office/officeart/2005/8/layout/orgChart1"/>
    <dgm:cxn modelId="{36D4CFB1-4B4F-468C-843D-864B02C5B45D}" type="presParOf" srcId="{D0A19452-E383-48B9-9B3E-3703E522AD86}" destId="{7AFBB77B-6D7C-4658-BE34-5DE20A2D645C}" srcOrd="2" destOrd="0" presId="urn:microsoft.com/office/officeart/2005/8/layout/orgChart1"/>
    <dgm:cxn modelId="{3973CCBF-199E-4C19-BDC6-9C11E4C59722}" type="presParOf" srcId="{D0A19452-E383-48B9-9B3E-3703E522AD86}" destId="{0623A046-61EE-4976-82BF-4BD1938032B7}" srcOrd="3" destOrd="0" presId="urn:microsoft.com/office/officeart/2005/8/layout/orgChart1"/>
    <dgm:cxn modelId="{FFF021C0-4BE4-4B42-A8C2-179451AEF219}" type="presParOf" srcId="{0623A046-61EE-4976-82BF-4BD1938032B7}" destId="{1058AA12-0EF6-4495-9BD6-510E22D166C0}" srcOrd="0" destOrd="0" presId="urn:microsoft.com/office/officeart/2005/8/layout/orgChart1"/>
    <dgm:cxn modelId="{1E3A5E24-589B-43A7-B4D8-FAC252388F2A}" type="presParOf" srcId="{1058AA12-0EF6-4495-9BD6-510E22D166C0}" destId="{1E9DE518-2C9F-4243-A0DE-A95CCBFDEAC4}" srcOrd="0" destOrd="0" presId="urn:microsoft.com/office/officeart/2005/8/layout/orgChart1"/>
    <dgm:cxn modelId="{894928A5-2F6E-496F-BE2C-3665DEBCDAE2}" type="presParOf" srcId="{1058AA12-0EF6-4495-9BD6-510E22D166C0}" destId="{0ED3916C-978A-40F6-85AE-1A76F5984173}" srcOrd="1" destOrd="0" presId="urn:microsoft.com/office/officeart/2005/8/layout/orgChart1"/>
    <dgm:cxn modelId="{E58C1E62-AB5B-4216-8DEC-78E9F8632656}" type="presParOf" srcId="{0623A046-61EE-4976-82BF-4BD1938032B7}" destId="{67E5CE56-2266-4767-A17F-46B5A2A7EA19}" srcOrd="1" destOrd="0" presId="urn:microsoft.com/office/officeart/2005/8/layout/orgChart1"/>
    <dgm:cxn modelId="{89F59AA9-9D8F-467C-A39D-9D29B8E8A42D}" type="presParOf" srcId="{0623A046-61EE-4976-82BF-4BD1938032B7}" destId="{254ACD76-DFB6-402A-8EEE-5FC6C94606F6}" srcOrd="2" destOrd="0" presId="urn:microsoft.com/office/officeart/2005/8/layout/orgChart1"/>
    <dgm:cxn modelId="{1A6CD74A-3470-4114-AEF3-13D4BBA8F5CE}" type="presParOf" srcId="{D0A19452-E383-48B9-9B3E-3703E522AD86}" destId="{F5C9D292-8DCE-410A-823E-8CF3F9E36622}" srcOrd="4" destOrd="0" presId="urn:microsoft.com/office/officeart/2005/8/layout/orgChart1"/>
    <dgm:cxn modelId="{9ED1F983-7989-4199-90BE-C673D28463D4}" type="presParOf" srcId="{D0A19452-E383-48B9-9B3E-3703E522AD86}" destId="{5F02BD77-A321-469D-AFC5-58643D021069}" srcOrd="5" destOrd="0" presId="urn:microsoft.com/office/officeart/2005/8/layout/orgChart1"/>
    <dgm:cxn modelId="{4CD5705E-F820-49C7-A9F3-6325B2E6DDC1}" type="presParOf" srcId="{5F02BD77-A321-469D-AFC5-58643D021069}" destId="{190FFB93-8148-4083-B0EE-39F5AA8A142E}" srcOrd="0" destOrd="0" presId="urn:microsoft.com/office/officeart/2005/8/layout/orgChart1"/>
    <dgm:cxn modelId="{08AD0505-5862-45E2-B728-A654AE0ADD98}" type="presParOf" srcId="{190FFB93-8148-4083-B0EE-39F5AA8A142E}" destId="{436EAE3D-9AF4-42A9-B5D6-6D68C02B9823}" srcOrd="0" destOrd="0" presId="urn:microsoft.com/office/officeart/2005/8/layout/orgChart1"/>
    <dgm:cxn modelId="{6F774E09-EA8C-4F2C-B8E7-3D59E796F475}" type="presParOf" srcId="{190FFB93-8148-4083-B0EE-39F5AA8A142E}" destId="{EF7546DC-D310-43EC-85EE-9E1FA6D5329F}" srcOrd="1" destOrd="0" presId="urn:microsoft.com/office/officeart/2005/8/layout/orgChart1"/>
    <dgm:cxn modelId="{50606968-ED6A-41AB-AE38-C32110B273C0}" type="presParOf" srcId="{5F02BD77-A321-469D-AFC5-58643D021069}" destId="{3D007DDC-8D96-42E3-9FD1-826C274E92FB}" srcOrd="1" destOrd="0" presId="urn:microsoft.com/office/officeart/2005/8/layout/orgChart1"/>
    <dgm:cxn modelId="{2FFC14F5-96FC-475E-891B-88C59A014F82}" type="presParOf" srcId="{5F02BD77-A321-469D-AFC5-58643D021069}" destId="{39D08D93-4CAD-48EA-9222-34C20ED3FF8D}" srcOrd="2" destOrd="0" presId="urn:microsoft.com/office/officeart/2005/8/layout/orgChart1"/>
    <dgm:cxn modelId="{41A66C0B-EA55-49C8-84D1-BD4D2307EA7A}" type="presParOf" srcId="{81E03728-3CAE-41B8-B709-AA31934C1F8D}" destId="{60B773A0-AB98-4577-900E-50352BD7DAFF}" srcOrd="2" destOrd="0" presId="urn:microsoft.com/office/officeart/2005/8/layout/orgChart1"/>
    <dgm:cxn modelId="{B0DDEEB0-970B-42F0-9C59-3942E1708EEE}" type="presParOf" srcId="{C470C295-7E27-4637-BCE6-DC1E5EB37EA2}" destId="{0C262550-B90E-4082-91B6-662347566A0C}" srcOrd="2" destOrd="0" presId="urn:microsoft.com/office/officeart/2005/8/layout/orgChart1"/>
    <dgm:cxn modelId="{C72BA822-005D-49D2-AD75-EADDBC933EA7}" type="presParOf" srcId="{355E6FD6-373A-4D4A-A7DE-9ADF35989A2E}" destId="{9A6F677B-B36F-48A9-9DB2-81AD81C4F076}" srcOrd="4" destOrd="0" presId="urn:microsoft.com/office/officeart/2005/8/layout/orgChart1"/>
    <dgm:cxn modelId="{A5EC627A-B717-4909-BD77-055D7BE869F3}" type="presParOf" srcId="{355E6FD6-373A-4D4A-A7DE-9ADF35989A2E}" destId="{09E2B80A-9034-45CE-BA2B-78E0C2340026}" srcOrd="5" destOrd="0" presId="urn:microsoft.com/office/officeart/2005/8/layout/orgChart1"/>
    <dgm:cxn modelId="{DE564004-1C6A-4108-9CA1-27E7899F2DE0}" type="presParOf" srcId="{09E2B80A-9034-45CE-BA2B-78E0C2340026}" destId="{CAFBB1BB-7600-488A-96C4-A493EC064777}" srcOrd="0" destOrd="0" presId="urn:microsoft.com/office/officeart/2005/8/layout/orgChart1"/>
    <dgm:cxn modelId="{175EB312-1845-4076-AD46-3206E3B868B3}" type="presParOf" srcId="{CAFBB1BB-7600-488A-96C4-A493EC064777}" destId="{D1FC6AFF-32B4-4619-A126-6C96C34B6CF4}" srcOrd="0" destOrd="0" presId="urn:microsoft.com/office/officeart/2005/8/layout/orgChart1"/>
    <dgm:cxn modelId="{AB7D4FD1-A994-4F43-97E4-7BD9D253E83D}" type="presParOf" srcId="{CAFBB1BB-7600-488A-96C4-A493EC064777}" destId="{FBA8529C-FE27-454E-92D5-3C614754AD33}" srcOrd="1" destOrd="0" presId="urn:microsoft.com/office/officeart/2005/8/layout/orgChart1"/>
    <dgm:cxn modelId="{3EE88EB8-F852-4274-9CD6-833904FD9A62}" type="presParOf" srcId="{09E2B80A-9034-45CE-BA2B-78E0C2340026}" destId="{7317806D-2318-43B3-A5C1-86CA7B1B5E7A}" srcOrd="1" destOrd="0" presId="urn:microsoft.com/office/officeart/2005/8/layout/orgChart1"/>
    <dgm:cxn modelId="{CC0BE52A-E929-40F4-8B11-F4DBE1908CCF}" type="presParOf" srcId="{09E2B80A-9034-45CE-BA2B-78E0C2340026}" destId="{0250F95B-8623-41F2-B3C8-07C06B0E8D65}" srcOrd="2" destOrd="0" presId="urn:microsoft.com/office/officeart/2005/8/layout/orgChart1"/>
    <dgm:cxn modelId="{04C77031-DED3-4DEF-98E7-2C7AD69B56D4}" type="presParOf" srcId="{355E6FD6-373A-4D4A-A7DE-9ADF35989A2E}" destId="{7FA0F730-9995-436B-9C09-11E917B6DD54}" srcOrd="6" destOrd="0" presId="urn:microsoft.com/office/officeart/2005/8/layout/orgChart1"/>
    <dgm:cxn modelId="{EFF7FFCB-F2D2-4366-9C0D-86009F80D9E1}" type="presParOf" srcId="{355E6FD6-373A-4D4A-A7DE-9ADF35989A2E}" destId="{49A5EB0B-2568-473B-80AB-EDDEDC328433}" srcOrd="7" destOrd="0" presId="urn:microsoft.com/office/officeart/2005/8/layout/orgChart1"/>
    <dgm:cxn modelId="{2B740524-20B9-4F55-A6C2-E70BD949CCF0}" type="presParOf" srcId="{49A5EB0B-2568-473B-80AB-EDDEDC328433}" destId="{BD91A91F-6682-4761-8BAC-0E8B3CF9BA97}" srcOrd="0" destOrd="0" presId="urn:microsoft.com/office/officeart/2005/8/layout/orgChart1"/>
    <dgm:cxn modelId="{7724AD55-6C4C-432F-9591-C7711A4257F8}" type="presParOf" srcId="{BD91A91F-6682-4761-8BAC-0E8B3CF9BA97}" destId="{E6FCF655-95F2-4A77-8A9C-0C6F66A9C5AB}" srcOrd="0" destOrd="0" presId="urn:microsoft.com/office/officeart/2005/8/layout/orgChart1"/>
    <dgm:cxn modelId="{8203891E-1EAC-4D5B-B471-BAE75DAAC626}" type="presParOf" srcId="{BD91A91F-6682-4761-8BAC-0E8B3CF9BA97}" destId="{6922B946-31FB-468A-BF83-942A91F2068B}" srcOrd="1" destOrd="0" presId="urn:microsoft.com/office/officeart/2005/8/layout/orgChart1"/>
    <dgm:cxn modelId="{E562203F-78F9-4712-BADC-207B665770F1}" type="presParOf" srcId="{49A5EB0B-2568-473B-80AB-EDDEDC328433}" destId="{31C181D0-5449-46F3-B787-3F9157D03C7C}" srcOrd="1" destOrd="0" presId="urn:microsoft.com/office/officeart/2005/8/layout/orgChart1"/>
    <dgm:cxn modelId="{8895EF2F-ECF6-452C-9D96-346A7E29A120}" type="presParOf" srcId="{49A5EB0B-2568-473B-80AB-EDDEDC328433}" destId="{453CBC20-CF06-44CD-8930-02FD09FAF77A}" srcOrd="2" destOrd="0" presId="urn:microsoft.com/office/officeart/2005/8/layout/orgChart1"/>
    <dgm:cxn modelId="{E1B48017-7B43-42A8-A272-AEBE815CEFD0}" type="presParOf" srcId="{355E6FD6-373A-4D4A-A7DE-9ADF35989A2E}" destId="{BC52E5BF-38FA-423F-A3A0-A6DBA33DAB3B}" srcOrd="8" destOrd="0" presId="urn:microsoft.com/office/officeart/2005/8/layout/orgChart1"/>
    <dgm:cxn modelId="{6B6B9CFA-22FA-4797-8A21-DCF8B9E6A6E9}" type="presParOf" srcId="{355E6FD6-373A-4D4A-A7DE-9ADF35989A2E}" destId="{1AFD05F7-748B-4CE7-9AC3-D8681A7EAEE1}" srcOrd="9" destOrd="0" presId="urn:microsoft.com/office/officeart/2005/8/layout/orgChart1"/>
    <dgm:cxn modelId="{48AD285C-7342-4B1B-A233-5961F984A7C4}" type="presParOf" srcId="{1AFD05F7-748B-4CE7-9AC3-D8681A7EAEE1}" destId="{B01930F5-DE70-4305-8EF5-E7895A3F7C6C}" srcOrd="0" destOrd="0" presId="urn:microsoft.com/office/officeart/2005/8/layout/orgChart1"/>
    <dgm:cxn modelId="{0F21D512-4E9D-4454-99B2-424C99FC9362}" type="presParOf" srcId="{B01930F5-DE70-4305-8EF5-E7895A3F7C6C}" destId="{84004EA3-1244-45D2-9051-8982B663305B}" srcOrd="0" destOrd="0" presId="urn:microsoft.com/office/officeart/2005/8/layout/orgChart1"/>
    <dgm:cxn modelId="{79F55684-6F37-4603-8C95-59458AE87EC1}" type="presParOf" srcId="{B01930F5-DE70-4305-8EF5-E7895A3F7C6C}" destId="{1C4CE733-BD95-44FF-BFF5-1819BEDBF071}" srcOrd="1" destOrd="0" presId="urn:microsoft.com/office/officeart/2005/8/layout/orgChart1"/>
    <dgm:cxn modelId="{9B95D72C-64C5-4212-B0DC-D23F34804C88}" type="presParOf" srcId="{1AFD05F7-748B-4CE7-9AC3-D8681A7EAEE1}" destId="{C3110709-D4F5-4914-80DC-E0C4219144A7}" srcOrd="1" destOrd="0" presId="urn:microsoft.com/office/officeart/2005/8/layout/orgChart1"/>
    <dgm:cxn modelId="{DAB31234-0A5A-4F9C-B4DA-066F8972D655}" type="presParOf" srcId="{1AFD05F7-748B-4CE7-9AC3-D8681A7EAEE1}" destId="{B601E203-8EB0-4BA7-91CE-180DD91D70B6}" srcOrd="2" destOrd="0" presId="urn:microsoft.com/office/officeart/2005/8/layout/orgChart1"/>
    <dgm:cxn modelId="{209DA1E2-DAF7-4536-BDA3-FE9D1F85B58A}" type="presParOf" srcId="{B1C613F2-28BD-4E89-A34F-161B7E1704D1}" destId="{82A0C43C-AB03-4AE3-8FC7-55891FE987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53AD8-AA7C-46BD-9087-1416EDC280F1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187F2-E29C-422F-B5AB-4E64EEC47AE3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9129E-1D48-4367-BEAD-97F165B29326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18D09-DF55-4B64-80C7-80E0CB47ECF5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6A95F-29CA-4F13-9EFF-287FBEAF4C36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Folder</a:t>
          </a:r>
          <a:endParaRPr lang="en-US" sz="1600" i="1" kern="1200" dirty="0"/>
        </a:p>
      </dsp:txBody>
      <dsp:txXfrm>
        <a:off x="4123380" y="803021"/>
        <a:ext cx="2268838" cy="1134419"/>
      </dsp:txXfrm>
    </dsp:sp>
    <dsp:sp modelId="{DA7F723E-9A03-44DB-A06D-40FA82FAD106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CalendarFolder</a:t>
          </a:r>
          <a:endParaRPr lang="en-US" sz="1600" i="1" kern="1200" dirty="0"/>
        </a:p>
      </dsp:txBody>
      <dsp:txXfrm>
        <a:off x="5439" y="2413897"/>
        <a:ext cx="2268838" cy="1134419"/>
      </dsp:txXfrm>
    </dsp:sp>
    <dsp:sp modelId="{DE7E5A63-BBA2-4BB7-8355-BA82AA22DF79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ContactFolder</a:t>
          </a:r>
          <a:endParaRPr lang="en-US" sz="1600" i="1" kern="1200" dirty="0"/>
        </a:p>
      </dsp:txBody>
      <dsp:txXfrm>
        <a:off x="2750733" y="2413897"/>
        <a:ext cx="2268838" cy="1134419"/>
      </dsp:txXfrm>
    </dsp:sp>
    <dsp:sp modelId="{01C38502-3F7A-4438-A269-4ADDBE17F1C3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TaskFolder</a:t>
          </a:r>
          <a:endParaRPr lang="en-US" sz="1600" i="1" kern="1200" dirty="0"/>
        </a:p>
      </dsp:txBody>
      <dsp:txXfrm>
        <a:off x="5496028" y="2413897"/>
        <a:ext cx="2268838" cy="1134419"/>
      </dsp:txXfrm>
    </dsp:sp>
    <dsp:sp modelId="{AB84B337-AC97-4C4A-94F2-9333B7912BD1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  <a:sp3d extrusionH="28000" prstMaterial="matte"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SearchFolder</a:t>
          </a:r>
          <a:endParaRPr lang="en-US" sz="1600" i="1" kern="1200" dirty="0"/>
        </a:p>
      </dsp:txBody>
      <dsp:txXfrm>
        <a:off x="8241322" y="2413897"/>
        <a:ext cx="2268838" cy="1134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2E5BF-38FA-423F-A3A0-A6DBA33DAB3B}">
      <dsp:nvSpPr>
        <dsp:cNvPr id="0" name=""/>
        <dsp:cNvSpPr/>
      </dsp:nvSpPr>
      <dsp:spPr>
        <a:xfrm>
          <a:off x="5257800" y="600805"/>
          <a:ext cx="2814296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2814296" y="112711"/>
              </a:lnTo>
              <a:lnTo>
                <a:pt x="2814296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A0F730-9995-436B-9C09-11E917B6DD54}">
      <dsp:nvSpPr>
        <dsp:cNvPr id="0" name=""/>
        <dsp:cNvSpPr/>
      </dsp:nvSpPr>
      <dsp:spPr>
        <a:xfrm>
          <a:off x="5257800" y="600805"/>
          <a:ext cx="1515426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1515426" y="112711"/>
              </a:lnTo>
              <a:lnTo>
                <a:pt x="1515426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677B-B36F-48A9-9DB2-81AD81C4F076}">
      <dsp:nvSpPr>
        <dsp:cNvPr id="0" name=""/>
        <dsp:cNvSpPr/>
      </dsp:nvSpPr>
      <dsp:spPr>
        <a:xfrm>
          <a:off x="5257800" y="600805"/>
          <a:ext cx="216557" cy="225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711"/>
              </a:lnTo>
              <a:lnTo>
                <a:pt x="216557" y="112711"/>
              </a:lnTo>
              <a:lnTo>
                <a:pt x="216557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9D292-8DCE-410A-823E-8CF3F9E36622}">
      <dsp:nvSpPr>
        <dsp:cNvPr id="0" name=""/>
        <dsp:cNvSpPr/>
      </dsp:nvSpPr>
      <dsp:spPr>
        <a:xfrm>
          <a:off x="3362972" y="2125098"/>
          <a:ext cx="267131" cy="1957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7877"/>
              </a:lnTo>
              <a:lnTo>
                <a:pt x="267131" y="19578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BB77B-6D7C-4658-BE34-5DE20A2D645C}">
      <dsp:nvSpPr>
        <dsp:cNvPr id="0" name=""/>
        <dsp:cNvSpPr/>
      </dsp:nvSpPr>
      <dsp:spPr>
        <a:xfrm>
          <a:off x="3362972" y="2125098"/>
          <a:ext cx="267131" cy="1255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31"/>
              </a:lnTo>
              <a:lnTo>
                <a:pt x="267131" y="12559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2621E-6D9E-41EF-9A65-57B243249807}">
      <dsp:nvSpPr>
        <dsp:cNvPr id="0" name=""/>
        <dsp:cNvSpPr/>
      </dsp:nvSpPr>
      <dsp:spPr>
        <a:xfrm>
          <a:off x="3362972" y="2125098"/>
          <a:ext cx="267131" cy="49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785"/>
              </a:lnTo>
              <a:lnTo>
                <a:pt x="267131" y="4937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6213-A664-4898-82F0-22AD0AE3BCB3}">
      <dsp:nvSpPr>
        <dsp:cNvPr id="0" name=""/>
        <dsp:cNvSpPr/>
      </dsp:nvSpPr>
      <dsp:spPr>
        <a:xfrm>
          <a:off x="4029603" y="1362952"/>
          <a:ext cx="91440" cy="2254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4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5D1F40-F217-47F7-A8C0-8E9E895E80D5}">
      <dsp:nvSpPr>
        <dsp:cNvPr id="0" name=""/>
        <dsp:cNvSpPr/>
      </dsp:nvSpPr>
      <dsp:spPr>
        <a:xfrm>
          <a:off x="4075323" y="600805"/>
          <a:ext cx="1182476" cy="225423"/>
        </a:xfrm>
        <a:custGeom>
          <a:avLst/>
          <a:gdLst/>
          <a:ahLst/>
          <a:cxnLst/>
          <a:rect l="0" t="0" r="0" b="0"/>
          <a:pathLst>
            <a:path>
              <a:moveTo>
                <a:pt x="1182476" y="0"/>
              </a:moveTo>
              <a:lnTo>
                <a:pt x="1182476" y="112711"/>
              </a:lnTo>
              <a:lnTo>
                <a:pt x="0" y="112711"/>
              </a:lnTo>
              <a:lnTo>
                <a:pt x="0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C7C05-CABF-4EBA-884C-0524B0BB5C4B}">
      <dsp:nvSpPr>
        <dsp:cNvPr id="0" name=""/>
        <dsp:cNvSpPr/>
      </dsp:nvSpPr>
      <dsp:spPr>
        <a:xfrm>
          <a:off x="2559897" y="600805"/>
          <a:ext cx="2697902" cy="225423"/>
        </a:xfrm>
        <a:custGeom>
          <a:avLst/>
          <a:gdLst/>
          <a:ahLst/>
          <a:cxnLst/>
          <a:rect l="0" t="0" r="0" b="0"/>
          <a:pathLst>
            <a:path>
              <a:moveTo>
                <a:pt x="2697902" y="0"/>
              </a:moveTo>
              <a:lnTo>
                <a:pt x="2697902" y="112711"/>
              </a:lnTo>
              <a:lnTo>
                <a:pt x="0" y="112711"/>
              </a:lnTo>
              <a:lnTo>
                <a:pt x="0" y="2254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3DA7A-78F1-4252-AF23-75256EA393DC}">
      <dsp:nvSpPr>
        <dsp:cNvPr id="0" name=""/>
        <dsp:cNvSpPr/>
      </dsp:nvSpPr>
      <dsp:spPr>
        <a:xfrm>
          <a:off x="4721076" y="64082"/>
          <a:ext cx="1073446" cy="536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Item</a:t>
          </a:r>
          <a:endParaRPr lang="en-US" sz="1200" i="1" kern="1200" dirty="0"/>
        </a:p>
      </dsp:txBody>
      <dsp:txXfrm>
        <a:off x="4721076" y="64082"/>
        <a:ext cx="1073446" cy="536723"/>
      </dsp:txXfrm>
    </dsp:sp>
    <dsp:sp modelId="{781CFBCF-E9CC-44D6-92A2-6588A402ABC8}">
      <dsp:nvSpPr>
        <dsp:cNvPr id="0" name=""/>
        <dsp:cNvSpPr/>
      </dsp:nvSpPr>
      <dsp:spPr>
        <a:xfrm>
          <a:off x="1906780" y="826229"/>
          <a:ext cx="1306233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Appointment</a:t>
          </a:r>
          <a:endParaRPr lang="en-US" sz="1200" i="1" kern="1200" dirty="0"/>
        </a:p>
      </dsp:txBody>
      <dsp:txXfrm>
        <a:off x="1906780" y="826229"/>
        <a:ext cx="1306233" cy="536723"/>
      </dsp:txXfrm>
    </dsp:sp>
    <dsp:sp modelId="{F9B50C97-DAE1-4959-9688-5ADF546ECB98}">
      <dsp:nvSpPr>
        <dsp:cNvPr id="0" name=""/>
        <dsp:cNvSpPr/>
      </dsp:nvSpPr>
      <dsp:spPr>
        <a:xfrm>
          <a:off x="3438437" y="826229"/>
          <a:ext cx="1273772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EmailMessage</a:t>
          </a:r>
          <a:endParaRPr lang="en-US" sz="1200" i="1" kern="1200" dirty="0"/>
        </a:p>
      </dsp:txBody>
      <dsp:txXfrm>
        <a:off x="3438437" y="826229"/>
        <a:ext cx="1273772" cy="536723"/>
      </dsp:txXfrm>
    </dsp:sp>
    <dsp:sp modelId="{A4235F33-179F-48AB-A730-B1E7518ED361}">
      <dsp:nvSpPr>
        <dsp:cNvPr id="0" name=""/>
        <dsp:cNvSpPr/>
      </dsp:nvSpPr>
      <dsp:spPr>
        <a:xfrm>
          <a:off x="3184884" y="1588375"/>
          <a:ext cx="1780879" cy="5367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Meeting Message</a:t>
          </a:r>
          <a:endParaRPr lang="en-US" sz="1400" b="0" i="1" kern="1200" dirty="0"/>
        </a:p>
      </dsp:txBody>
      <dsp:txXfrm>
        <a:off x="3184884" y="1588375"/>
        <a:ext cx="1780879" cy="536723"/>
      </dsp:txXfrm>
    </dsp:sp>
    <dsp:sp modelId="{DC9AFF55-AE9F-4DA1-B212-027AAC6B0CDD}">
      <dsp:nvSpPr>
        <dsp:cNvPr id="0" name=""/>
        <dsp:cNvSpPr/>
      </dsp:nvSpPr>
      <dsp:spPr>
        <a:xfrm>
          <a:off x="3630104" y="2350522"/>
          <a:ext cx="1583805" cy="5367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MeetingRequest</a:t>
          </a:r>
          <a:endParaRPr lang="en-US" sz="1200" b="0" i="1" kern="1200" dirty="0"/>
        </a:p>
      </dsp:txBody>
      <dsp:txXfrm>
        <a:off x="3630104" y="2350522"/>
        <a:ext cx="1583805" cy="536723"/>
      </dsp:txXfrm>
    </dsp:sp>
    <dsp:sp modelId="{1E9DE518-2C9F-4243-A0DE-A95CCBFDEAC4}">
      <dsp:nvSpPr>
        <dsp:cNvPr id="0" name=""/>
        <dsp:cNvSpPr/>
      </dsp:nvSpPr>
      <dsp:spPr>
        <a:xfrm>
          <a:off x="3630104" y="3112669"/>
          <a:ext cx="1547222" cy="5367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MeetingResponse</a:t>
          </a:r>
          <a:endParaRPr lang="en-US" sz="1200" b="0" i="1" kern="1200" dirty="0"/>
        </a:p>
      </dsp:txBody>
      <dsp:txXfrm>
        <a:off x="3630104" y="3112669"/>
        <a:ext cx="1547222" cy="536723"/>
      </dsp:txXfrm>
    </dsp:sp>
    <dsp:sp modelId="{436EAE3D-9AF4-42A9-B5D6-6D68C02B9823}">
      <dsp:nvSpPr>
        <dsp:cNvPr id="0" name=""/>
        <dsp:cNvSpPr/>
      </dsp:nvSpPr>
      <dsp:spPr>
        <a:xfrm>
          <a:off x="3630104" y="3814614"/>
          <a:ext cx="1549680" cy="5367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  <a:sp3d extrusionH="28000" prstMaterial="matte"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MeetingCancellation</a:t>
          </a:r>
          <a:endParaRPr lang="en-US" sz="1200" b="0" i="1" kern="1200" dirty="0"/>
        </a:p>
      </dsp:txBody>
      <dsp:txXfrm>
        <a:off x="3630104" y="3814614"/>
        <a:ext cx="1549680" cy="536723"/>
      </dsp:txXfrm>
    </dsp:sp>
    <dsp:sp modelId="{D1FC6AFF-32B4-4619-A126-6C96C34B6CF4}">
      <dsp:nvSpPr>
        <dsp:cNvPr id="0" name=""/>
        <dsp:cNvSpPr/>
      </dsp:nvSpPr>
      <dsp:spPr>
        <a:xfrm>
          <a:off x="4937633" y="826229"/>
          <a:ext cx="1073446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Contact</a:t>
          </a:r>
          <a:endParaRPr lang="en-US" sz="1200" i="1" kern="1200" dirty="0"/>
        </a:p>
      </dsp:txBody>
      <dsp:txXfrm>
        <a:off x="4937633" y="826229"/>
        <a:ext cx="1073446" cy="536723"/>
      </dsp:txXfrm>
    </dsp:sp>
    <dsp:sp modelId="{E6FCF655-95F2-4A77-8A9C-0C6F66A9C5AB}">
      <dsp:nvSpPr>
        <dsp:cNvPr id="0" name=""/>
        <dsp:cNvSpPr/>
      </dsp:nvSpPr>
      <dsp:spPr>
        <a:xfrm>
          <a:off x="6236503" y="826229"/>
          <a:ext cx="1073446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Task</a:t>
          </a:r>
          <a:endParaRPr lang="en-US" sz="1200" i="1" kern="1200" dirty="0"/>
        </a:p>
      </dsp:txBody>
      <dsp:txXfrm>
        <a:off x="6236503" y="826229"/>
        <a:ext cx="1073446" cy="536723"/>
      </dsp:txXfrm>
    </dsp:sp>
    <dsp:sp modelId="{84004EA3-1244-45D2-9051-8982B663305B}">
      <dsp:nvSpPr>
        <dsp:cNvPr id="0" name=""/>
        <dsp:cNvSpPr/>
      </dsp:nvSpPr>
      <dsp:spPr>
        <a:xfrm>
          <a:off x="7535373" y="826229"/>
          <a:ext cx="1073446" cy="536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PostItem</a:t>
          </a:r>
          <a:endParaRPr lang="en-US" sz="1200" b="0" i="1" kern="1200" dirty="0"/>
        </a:p>
      </dsp:txBody>
      <dsp:txXfrm>
        <a:off x="7535373" y="826229"/>
        <a:ext cx="1073446" cy="536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7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BD48-D99B-4697-8BD9-DAD8A72CF741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EA62-8E9F-4DEB-B11D-9F0BE01E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in/download/details.aspx?id=42951" TargetMode="External"/><Relationship Id="rId2" Type="http://schemas.openxmlformats.org/officeDocument/2006/relationships/hyperlink" Target="https://msdn.microsoft.com/en-us/library/office/jj220535(v=exchg.80)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endrayanv/" TargetMode="External"/><Relationship Id="rId2" Type="http://schemas.openxmlformats.org/officeDocument/2006/relationships/hyperlink" Target="https://twitter.com/chendrayan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EWS </a:t>
            </a:r>
            <a:r>
              <a:rPr lang="en-US" i="1" u="sng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API 2.2 in </a:t>
            </a:r>
            <a:r>
              <a:rPr lang="en-GB" dirty="0">
                <a:solidFill>
                  <a:schemeClr val="bg1"/>
                </a:solidFill>
              </a:rPr>
              <a:t>PowerShell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Chendrayan Venkatesan (Chen V)</a:t>
            </a:r>
          </a:p>
          <a:p>
            <a:r>
              <a:rPr lang="en-GB" dirty="0">
                <a:solidFill>
                  <a:schemeClr val="bg1"/>
                </a:solidFill>
              </a:rPr>
              <a:t>@ChendrayanV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PowerShell Icon by powershell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54" y="5257800"/>
            <a:ext cx="2237091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1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PS C:\&gt; Get-Started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  <a:hlinkClick r:id="rId2"/>
              </a:rPr>
              <a:t>Microsoft Exchange Web Services Managed API 2.2 Documentation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hlinkClick r:id="rId3"/>
              </a:rPr>
              <a:t>Microsoft Exchange Web Services Managed API 2.2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Install the EWS API 2.2 (Click – Click – Click Installation!)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Default Location – “C:\Program Files\Microsoft\Exchange\Web Services\2.2”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Make use of </a:t>
            </a:r>
            <a:r>
              <a:rPr lang="en-US" dirty="0" err="1">
                <a:solidFill>
                  <a:schemeClr val="bg1"/>
                </a:solidFill>
              </a:rPr>
              <a:t>ReadMe.Html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 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2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Folder Hierarchy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776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13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36A95F-29CA-4F13-9EFF-287FBEAF4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536A95F-29CA-4F13-9EFF-287FBEAF4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C18D09-DF55-4B64-80C7-80E0CB47E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CAC18D09-DF55-4B64-80C7-80E0CB47EC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7F723E-9A03-44DB-A06D-40FA82FAD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DA7F723E-9A03-44DB-A06D-40FA82FAD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69129E-1D48-4367-BEAD-97F165B29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4469129E-1D48-4367-BEAD-97F165B29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7E5A63-BBA2-4BB7-8355-BA82AA22DF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DE7E5A63-BBA2-4BB7-8355-BA82AA22DF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187F2-E29C-422F-B5AB-4E64EEC47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CE2187F2-E29C-422F-B5AB-4E64EEC47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C38502-3F7A-4438-A269-4ADDBE17F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01C38502-3F7A-4438-A269-4ADDBE17F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C53AD8-AA7C-46BD-9087-1416EDC28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graphicEl>
                                              <a:dgm id="{02C53AD8-AA7C-46BD-9087-1416EDC28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84B337-AC97-4C4A-94F2-9333B7912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graphicEl>
                                              <a:dgm id="{AB84B337-AC97-4C4A-94F2-9333B7912B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Item Class Hierarchy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76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12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833DA7A-78F1-4252-AF23-75256EA39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C833DA7A-78F1-4252-AF23-75256EA39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2C7C05-CABF-4EBA-884C-0524B0BB5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A72C7C05-CABF-4EBA-884C-0524B0BB5C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81CFBCF-E9CC-44D6-92A2-6588A402A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graphicEl>
                                              <a:dgm id="{781CFBCF-E9CC-44D6-92A2-6588A402A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5D1F40-F217-47F7-A8C0-8E9E895E8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graphicEl>
                                              <a:dgm id="{895D1F40-F217-47F7-A8C0-8E9E895E80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B50C97-DAE1-4959-9688-5ADF546EC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F9B50C97-DAE1-4959-9688-5ADF546ECB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A6F677B-B36F-48A9-9DB2-81AD81C4F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9A6F677B-B36F-48A9-9DB2-81AD81C4F0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C6AFF-32B4-4619-A126-6C96C34B6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graphicEl>
                                              <a:dgm id="{D1FC6AFF-32B4-4619-A126-6C96C34B6C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A0F730-9995-436B-9C09-11E917B6D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graphicEl>
                                              <a:dgm id="{7FA0F730-9995-436B-9C09-11E917B6DD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FCF655-95F2-4A77-8A9C-0C6F66A9C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E6FCF655-95F2-4A77-8A9C-0C6F66A9C5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52E5BF-38FA-423F-A3A0-A6DBA33DA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graphicEl>
                                              <a:dgm id="{BC52E5BF-38FA-423F-A3A0-A6DBA33DA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4004EA3-1244-45D2-9051-8982B6633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graphicEl>
                                              <a:dgm id="{84004EA3-1244-45D2-9051-8982B6633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9F6213-A664-4898-82F0-22AD0AE3B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graphicEl>
                                              <a:dgm id="{0E9F6213-A664-4898-82F0-22AD0AE3BC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4235F33-179F-48AB-A730-B1E7518ED3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graphicEl>
                                              <a:dgm id="{A4235F33-179F-48AB-A730-B1E7518ED3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AF2621E-6D9E-41EF-9A65-57B243249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graphicEl>
                                              <a:dgm id="{BAF2621E-6D9E-41EF-9A65-57B2432498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9AFF55-AE9F-4DA1-B212-027AAC6B0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DC9AFF55-AE9F-4DA1-B212-027AAC6B0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AFBB77B-6D7C-4658-BE34-5DE20A2D6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graphicEl>
                                              <a:dgm id="{7AFBB77B-6D7C-4658-BE34-5DE20A2D64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9DE518-2C9F-4243-A0DE-A95CCBFDE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graphicEl>
                                              <a:dgm id="{1E9DE518-2C9F-4243-A0DE-A95CCBFDE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5C9D292-8DCE-410A-823E-8CF3F9E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graphicEl>
                                              <a:dgm id="{F5C9D292-8DCE-410A-823E-8CF3F9E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6EAE3D-9AF4-42A9-B5D6-6D68C02B98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436EAE3D-9AF4-42A9-B5D6-6D68C02B98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 @ 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Choose your favorite editor and don’t compromise.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our case we use VS Code, PowerShell ISE or VS with PowerShell Extension </a:t>
            </a:r>
          </a:p>
          <a:p>
            <a:r>
              <a:rPr lang="en-US" dirty="0">
                <a:solidFill>
                  <a:schemeClr val="bg1"/>
                </a:solidFill>
              </a:rPr>
              <a:t>Search for the scripts in PowerShell Gallery, TechNet Script Gallery or in GitHub! If available modify it for your needs! </a:t>
            </a:r>
          </a:p>
          <a:p>
            <a:r>
              <a:rPr lang="en-US" dirty="0">
                <a:solidFill>
                  <a:schemeClr val="bg1"/>
                </a:solidFill>
              </a:rPr>
              <a:t>Include help documents or inline comments for your code to help others. </a:t>
            </a:r>
          </a:p>
          <a:p>
            <a:r>
              <a:rPr lang="en-US" dirty="0">
                <a:solidFill>
                  <a:schemeClr val="bg1"/>
                </a:solidFill>
              </a:rPr>
              <a:t>Avoid jargons in your comments and keep the code clean. </a:t>
            </a:r>
          </a:p>
        </p:txBody>
      </p:sp>
    </p:spTree>
    <p:extLst>
      <p:ext uri="{BB962C8B-B14F-4D97-AF65-F5344CB8AC3E}">
        <p14:creationId xmlns:p14="http://schemas.microsoft.com/office/powerpoint/2010/main" val="198995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Get-</a:t>
            </a:r>
            <a:r>
              <a:rPr lang="en-US" dirty="0" err="1">
                <a:solidFill>
                  <a:schemeClr val="bg1"/>
                </a:solidFill>
              </a:rPr>
              <a:t>xTask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Get-</a:t>
            </a:r>
            <a:r>
              <a:rPr lang="en-US" dirty="0" err="1">
                <a:solidFill>
                  <a:schemeClr val="bg1"/>
                </a:solidFill>
              </a:rPr>
              <a:t>xCalendarInformation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Get-</a:t>
            </a:r>
            <a:r>
              <a:rPr lang="en-US" dirty="0" err="1">
                <a:solidFill>
                  <a:schemeClr val="bg1"/>
                </a:solidFill>
              </a:rPr>
              <a:t>xJunkEmail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Get-</a:t>
            </a:r>
            <a:r>
              <a:rPr lang="en-US" dirty="0" err="1">
                <a:solidFill>
                  <a:schemeClr val="bg1"/>
                </a:solidFill>
              </a:rPr>
              <a:t>xPhoneAlert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New-</a:t>
            </a:r>
            <a:r>
              <a:rPr lang="en-US" dirty="0" err="1">
                <a:solidFill>
                  <a:schemeClr val="bg1"/>
                </a:solidFill>
              </a:rPr>
              <a:t>xAppointment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New-</a:t>
            </a:r>
            <a:r>
              <a:rPr lang="en-US" dirty="0" err="1">
                <a:solidFill>
                  <a:schemeClr val="bg1"/>
                </a:solidFill>
              </a:rPr>
              <a:t>xTask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New-</a:t>
            </a:r>
            <a:r>
              <a:rPr lang="en-US" dirty="0" err="1">
                <a:solidFill>
                  <a:schemeClr val="bg1"/>
                </a:solidFill>
              </a:rPr>
              <a:t>xMeeting</a:t>
            </a: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PS C:\&gt; </a:t>
            </a:r>
            <a:r>
              <a:rPr lang="en-US" dirty="0" err="1">
                <a:solidFill>
                  <a:schemeClr val="bg1"/>
                </a:solidFill>
              </a:rPr>
              <a:t>WhoAmI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Chendrayan Venkatesan (Chen V)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CDM MVP | MCTS SharePoint | MCP Exchange | ITIL V3 Foundation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Twitter		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@</a:t>
            </a:r>
            <a:r>
              <a:rPr lang="en-US" sz="2400" dirty="0" err="1">
                <a:solidFill>
                  <a:schemeClr val="bg1"/>
                </a:solidFill>
                <a:hlinkClick r:id="rId2"/>
              </a:rPr>
              <a:t>ChendrayanV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LinkedIn 	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https://www.linkedin.com/in/chendrayanv/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An IT Professional one who use </a:t>
            </a:r>
            <a:r>
              <a:rPr lang="en-US" sz="2400" u="sng" dirty="0">
                <a:solidFill>
                  <a:schemeClr val="bg1"/>
                </a:solidFill>
              </a:rPr>
              <a:t>PowerShell</a:t>
            </a:r>
            <a:r>
              <a:rPr lang="en-US" sz="2400" dirty="0">
                <a:solidFill>
                  <a:schemeClr val="bg1"/>
                </a:solidFill>
              </a:rPr>
              <a:t> at workplace! Strongly believe in the saying “Learning is a continuous process!”</a:t>
            </a:r>
          </a:p>
        </p:txBody>
      </p:sp>
    </p:spTree>
    <p:extLst>
      <p:ext uri="{BB962C8B-B14F-4D97-AF65-F5344CB8AC3E}">
        <p14:creationId xmlns:p14="http://schemas.microsoft.com/office/powerpoint/2010/main" val="209124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EWS API? Why not native Exchange Online cmdlets?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84" y="1874656"/>
            <a:ext cx="5222631" cy="35677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922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Inspired from……..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 Offer THREE kinds of service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GOOD-CHEAP-FAST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Pick any two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CHEAP won’t be FAST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GOOD service FAST won’t be CHEAP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FAST service CHEAP won’t be GOOD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___________________________________________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 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API Introduction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EWS Architecture and Overview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EWS Managed API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solidFill>
                  <a:schemeClr val="bg1"/>
                </a:solidFill>
              </a:rPr>
              <a:t>Benefits of Using EWS Managed API in PowerShell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Get-Started</a:t>
            </a:r>
          </a:p>
          <a:p>
            <a:r>
              <a:rPr lang="en-GB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710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00" u="sng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pplication </a:t>
            </a:r>
            <a:r>
              <a:rPr lang="en-US" sz="3100" u="sng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rogramming </a:t>
            </a:r>
            <a:r>
              <a:rPr lang="en-US" u="sng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nterface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 Engine Under the Hood.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messenger to convey our needs to system to get the job done! </a:t>
            </a:r>
          </a:p>
          <a:p>
            <a:r>
              <a:rPr lang="en-US" dirty="0">
                <a:solidFill>
                  <a:schemeClr val="bg1"/>
                </a:solidFill>
              </a:rPr>
              <a:t>Is a set of subroutine definitions, protocols and can be a tool for building applications.</a:t>
            </a:r>
          </a:p>
          <a:p>
            <a:r>
              <a:rPr lang="en-US" dirty="0">
                <a:solidFill>
                  <a:schemeClr val="bg1"/>
                </a:solidFill>
              </a:rPr>
              <a:t>A good API allows us to interact with a system in very easy manner. </a:t>
            </a:r>
          </a:p>
          <a:p>
            <a:r>
              <a:rPr lang="en-US" dirty="0">
                <a:solidFill>
                  <a:schemeClr val="bg1"/>
                </a:solidFill>
              </a:rPr>
              <a:t>It’s required for both IT Professionals and developers to work in any infrastructure for solving customer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02693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EWS Application and Exchange Online Architecture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38" y="1829865"/>
            <a:ext cx="3809524" cy="43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/>
          <p:cNvSpPr/>
          <p:nvPr/>
        </p:nvSpPr>
        <p:spPr>
          <a:xfrm>
            <a:off x="706315" y="1829865"/>
            <a:ext cx="3353038" cy="108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Client, Portal and Service</a:t>
            </a:r>
          </a:p>
        </p:txBody>
      </p:sp>
    </p:spTree>
    <p:extLst>
      <p:ext uri="{BB962C8B-B14F-4D97-AF65-F5344CB8AC3E}">
        <p14:creationId xmlns:p14="http://schemas.microsoft.com/office/powerpoint/2010/main" val="355517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EWS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Open Standards-based protocol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XML/SOAP/WSDL-based Web Service</a:t>
            </a:r>
          </a:p>
          <a:p>
            <a:r>
              <a:rPr lang="en-US" dirty="0">
                <a:solidFill>
                  <a:schemeClr val="bg1"/>
                </a:solidFill>
              </a:rPr>
              <a:t>Implements Exchange/Outlook business logic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Strongly typed access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Message/tasks/contacts/calendar/folders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Workflow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Free/busy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Suggested meeting times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Accepting/sending/updating meeting requests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Delegation and permissions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Replying to messages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Notifications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Synchronization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6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EWS Managed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EWS Managed API is a custom web service client and a standard client access API for .NET Framework </a:t>
            </a:r>
          </a:p>
          <a:p>
            <a:r>
              <a:rPr lang="en-US" dirty="0">
                <a:solidFill>
                  <a:schemeClr val="bg1"/>
                </a:solidFill>
              </a:rPr>
              <a:t>Intuitive object model.</a:t>
            </a:r>
          </a:p>
          <a:p>
            <a:r>
              <a:rPr lang="en-US" dirty="0">
                <a:solidFill>
                  <a:schemeClr val="bg1"/>
                </a:solidFill>
              </a:rPr>
              <a:t>Abstracts the complexities of the service description in the WSDL and schema files.</a:t>
            </a:r>
          </a:p>
          <a:p>
            <a:r>
              <a:rPr lang="en-US" dirty="0">
                <a:solidFill>
                  <a:schemeClr val="bg1"/>
                </a:solidFill>
              </a:rPr>
              <a:t>Includes client-side business logic.</a:t>
            </a:r>
          </a:p>
          <a:p>
            <a:r>
              <a:rPr lang="en-US" dirty="0">
                <a:solidFill>
                  <a:schemeClr val="bg1"/>
                </a:solidFill>
              </a:rPr>
              <a:t>Handles Web Requests and Responses. </a:t>
            </a:r>
          </a:p>
          <a:p>
            <a:r>
              <a:rPr lang="en-US" dirty="0">
                <a:solidFill>
                  <a:schemeClr val="bg1"/>
                </a:solidFill>
              </a:rPr>
              <a:t>Object Serialization and De-Serialization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0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Benefits of Using EWS Managed API in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Easy to solve operational issues and to meet requirements. </a:t>
            </a:r>
          </a:p>
          <a:p>
            <a:r>
              <a:rPr lang="en-US" dirty="0">
                <a:solidFill>
                  <a:schemeClr val="bg1"/>
                </a:solidFill>
              </a:rPr>
              <a:t>$Object Oriented Design. </a:t>
            </a:r>
          </a:p>
          <a:p>
            <a:r>
              <a:rPr lang="en-US" dirty="0">
                <a:solidFill>
                  <a:schemeClr val="bg1"/>
                </a:solidFill>
              </a:rPr>
              <a:t>Smart Client Features and AutoDiscover is built-in. </a:t>
            </a:r>
          </a:p>
          <a:p>
            <a:r>
              <a:rPr lang="en-US" dirty="0">
                <a:solidFill>
                  <a:schemeClr val="bg1"/>
                </a:solidFill>
              </a:rPr>
              <a:t>Same code for Cloud and On Premises. </a:t>
            </a:r>
          </a:p>
          <a:p>
            <a:r>
              <a:rPr lang="en-US" dirty="0">
                <a:solidFill>
                  <a:schemeClr val="bg1"/>
                </a:solidFill>
              </a:rPr>
              <a:t>Readability and easy to manage the code, enhance, distribute etc. </a:t>
            </a:r>
          </a:p>
        </p:txBody>
      </p:sp>
    </p:spTree>
    <p:extLst>
      <p:ext uri="{BB962C8B-B14F-4D97-AF65-F5344CB8AC3E}">
        <p14:creationId xmlns:p14="http://schemas.microsoft.com/office/powerpoint/2010/main" val="388711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511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Using EWS Managed API 2.2 in PowerShell</vt:lpstr>
      <vt:lpstr>Why EWS API? Why not native Exchange Online cmdlets?</vt:lpstr>
      <vt:lpstr>Inspired from……..</vt:lpstr>
      <vt:lpstr>Agenda</vt:lpstr>
      <vt:lpstr>API Introduction</vt:lpstr>
      <vt:lpstr>EWS Application and Exchange Online Architecture</vt:lpstr>
      <vt:lpstr>EWS Overview</vt:lpstr>
      <vt:lpstr>EWS Managed API</vt:lpstr>
      <vt:lpstr>Benefits of Using EWS Managed API in PowerShell</vt:lpstr>
      <vt:lpstr> PS C:\&gt; Get-Started </vt:lpstr>
      <vt:lpstr>Folder Hierarchy</vt:lpstr>
      <vt:lpstr>Item Class Hierarchy</vt:lpstr>
      <vt:lpstr>Code @ Ease</vt:lpstr>
      <vt:lpstr>Demo</vt:lpstr>
      <vt:lpstr>PS C:\&gt; WhoAmI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EWS API 2.2 |PowerShell</dc:title>
  <dc:creator>Chendrayan Venkatesan</dc:creator>
  <cp:lastModifiedBy>Chendrayan Venkatesan</cp:lastModifiedBy>
  <cp:revision>145</cp:revision>
  <dcterms:created xsi:type="dcterms:W3CDTF">2016-12-28T03:20:41Z</dcterms:created>
  <dcterms:modified xsi:type="dcterms:W3CDTF">2017-01-29T10:58:10Z</dcterms:modified>
</cp:coreProperties>
</file>