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71" r:id="rId4"/>
    <p:sldId id="272" r:id="rId5"/>
    <p:sldId id="273" r:id="rId6"/>
    <p:sldId id="274" r:id="rId7"/>
    <p:sldId id="275" r:id="rId8"/>
    <p:sldId id="279" r:id="rId9"/>
    <p:sldId id="276" r:id="rId10"/>
    <p:sldId id="277" r:id="rId11"/>
    <p:sldId id="278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599" autoAdjust="0"/>
  </p:normalViewPr>
  <p:slideViewPr>
    <p:cSldViewPr>
      <p:cViewPr varScale="1">
        <p:scale>
          <a:sx n="67" d="100"/>
          <a:sy n="67" d="100"/>
        </p:scale>
        <p:origin x="642" y="6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en-US" dirty="0" smtClean="0"/>
            <a:t>Node.js</a:t>
          </a:r>
          <a:endParaRPr lang="en-US" dirty="0"/>
        </a:p>
      </dgm:t>
      <dgm:extLst/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dirty="0" smtClean="0"/>
            <a:t>Open Source, cross-platform</a:t>
          </a:r>
          <a:endParaRPr lang="en-US" dirty="0"/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33EAD35F-38F2-4CB7-9A6D-B04FFD8A51FD}">
      <dgm:prSet phldrT="[Text]"/>
      <dgm:spPr/>
      <dgm:t>
        <a:bodyPr/>
        <a:lstStyle/>
        <a:p>
          <a:r>
            <a:rPr lang="en-US" dirty="0" smtClean="0"/>
            <a:t>JavaScript run time environment.</a:t>
          </a:r>
          <a:endParaRPr lang="en-US" dirty="0"/>
        </a:p>
      </dgm:t>
    </dgm:pt>
    <dgm:pt modelId="{81FE7DB1-4BFC-4407-80A9-E5514E94C61D}" type="parTrans" cxnId="{FAC3D40F-8E66-452D-9CA4-C2871F2D10EF}">
      <dgm:prSet/>
      <dgm:spPr/>
      <dgm:t>
        <a:bodyPr/>
        <a:lstStyle/>
        <a:p>
          <a:endParaRPr lang="en-US"/>
        </a:p>
      </dgm:t>
    </dgm:pt>
    <dgm:pt modelId="{4B66B839-1910-459B-92B2-14846EBA7A70}" type="sibTrans" cxnId="{FAC3D40F-8E66-452D-9CA4-C2871F2D10EF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en-US" dirty="0" smtClean="0"/>
            <a:t>Express</a:t>
          </a:r>
          <a:endParaRPr lang="en-US" dirty="0"/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D6510970-8F9C-4B45-A0F3-6ACB9AA76D40}">
      <dgm:prSet phldrT="[Text]"/>
      <dgm:spPr/>
      <dgm:t>
        <a:bodyPr/>
        <a:lstStyle/>
        <a:p>
          <a:r>
            <a:rPr lang="en-US" dirty="0" smtClean="0"/>
            <a:t>Minimalist web framework for node</a:t>
          </a:r>
          <a:endParaRPr lang="en-US" dirty="0"/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lang="en-US"/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en-US"/>
        </a:p>
      </dgm:t>
    </dgm:pt>
    <dgm:pt modelId="{709ED9DC-E391-4C6C-B788-93F1C2EFB6FD}">
      <dgm:prSet phldrT="[Text]"/>
      <dgm:spPr/>
      <dgm:t>
        <a:bodyPr/>
        <a:lstStyle/>
        <a:p>
          <a:r>
            <a:rPr lang="en-US" dirty="0" smtClean="0"/>
            <a:t>Flexible and Robust</a:t>
          </a:r>
          <a:endParaRPr lang="en-US" dirty="0"/>
        </a:p>
      </dgm:t>
    </dgm:pt>
    <dgm:pt modelId="{B5FA6CF0-E0A0-46A0-93C9-B722B31A8A9C}" type="parTrans" cxnId="{78E3C3B3-FD19-41A6-A9CC-BB3375A6FF81}">
      <dgm:prSet/>
      <dgm:spPr/>
      <dgm:t>
        <a:bodyPr/>
        <a:lstStyle/>
        <a:p>
          <a:endParaRPr lang="en-US"/>
        </a:p>
      </dgm:t>
    </dgm:pt>
    <dgm:pt modelId="{F3C03C29-D7FF-4D61-8D75-8B75B2F589EC}" type="sibTrans" cxnId="{78E3C3B3-FD19-41A6-A9CC-BB3375A6FF81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en-US" dirty="0" smtClean="0"/>
            <a:t>PUG</a:t>
          </a:r>
          <a:endParaRPr lang="en-US" dirty="0"/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FE0A3CAE-D039-42F2-AF12-1E6F6793A633}">
      <dgm:prSet phldrT="[Text]"/>
      <dgm:spPr/>
      <dgm:t>
        <a:bodyPr/>
        <a:lstStyle/>
        <a:p>
          <a:r>
            <a:rPr lang="en-US" dirty="0" smtClean="0"/>
            <a:t>A middleman | Template Engine</a:t>
          </a:r>
          <a:endParaRPr lang="en-US" dirty="0"/>
        </a:p>
      </dgm:t>
    </dgm:pt>
    <dgm:pt modelId="{7E2ED2D1-AFF4-4DED-BB53-30A310825CE2}" type="parTrans" cxnId="{A6FB3C49-AB75-4315-BB6B-886AA454F16F}">
      <dgm:prSet/>
      <dgm:spPr/>
      <dgm:t>
        <a:bodyPr/>
        <a:lstStyle/>
        <a:p>
          <a:endParaRPr lang="en-US"/>
        </a:p>
      </dgm:t>
    </dgm:pt>
    <dgm:pt modelId="{417BDEF2-191B-4000-BDE8-D3D22A51FCF3}" type="sibTrans" cxnId="{A6FB3C49-AB75-4315-BB6B-886AA454F16F}">
      <dgm:prSet/>
      <dgm:spPr/>
      <dgm:t>
        <a:bodyPr/>
        <a:lstStyle/>
        <a:p>
          <a:endParaRPr lang="en-US"/>
        </a:p>
      </dgm:t>
    </dgm:pt>
    <dgm:pt modelId="{3E3A7214-6161-4549-8054-3DE47D0DED62}">
      <dgm:prSet phldrT="[Text]"/>
      <dgm:spPr/>
      <dgm:t>
        <a:bodyPr/>
        <a:lstStyle/>
        <a:p>
          <a:r>
            <a:rPr lang="en-US" dirty="0" smtClean="0"/>
            <a:t>Intended HTML</a:t>
          </a:r>
          <a:endParaRPr lang="en-US" dirty="0"/>
        </a:p>
      </dgm:t>
    </dgm:pt>
    <dgm:pt modelId="{DDA57FD9-8E32-4652-826E-FCAFFDD315FF}" type="parTrans" cxnId="{440847B9-E76D-44B5-83D1-3E357575FAFA}">
      <dgm:prSet/>
      <dgm:spPr/>
      <dgm:t>
        <a:bodyPr/>
        <a:lstStyle/>
        <a:p>
          <a:endParaRPr lang="en-US"/>
        </a:p>
      </dgm:t>
    </dgm:pt>
    <dgm:pt modelId="{E3D00DF9-2A7F-47FD-82E1-2A1C73122547}" type="sibTrans" cxnId="{440847B9-E76D-44B5-83D1-3E357575FAFA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DD881E-A532-414B-870C-8ADE2076F78C}" type="pres">
      <dgm:prSet presAssocID="{477D14C5-CED9-4CFC-B338-DFB0C8090B9F}" presName="parentText" presStyleLbl="node1" presStyleIdx="0" presStyleCnt="3" custLinFactNeighborX="-18966" custLinFactNeighborY="62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AD0085-41E8-4E29-BBED-9D1036577237}" type="presOf" srcId="{C111C18A-FD96-4E63-821A-54D70D8DC65F}" destId="{CD5F6E02-AD43-4E7A-935B-DDF5D6C74800}" srcOrd="0" destOrd="0" presId="urn:microsoft.com/office/officeart/2005/8/layout/vList2"/>
    <dgm:cxn modelId="{A677E445-9D5B-4C26-A5C5-42BF01249F61}" type="presOf" srcId="{709ED9DC-E391-4C6C-B788-93F1C2EFB6FD}" destId="{782956A5-ADC8-4959-B856-589B9D9B9635}" srcOrd="0" destOrd="1" presId="urn:microsoft.com/office/officeart/2005/8/layout/vList2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85B80D8C-EBB2-4A80-BB6C-93E30B69F4BB}" type="presOf" srcId="{33EAD35F-38F2-4CB7-9A6D-B04FFD8A51FD}" destId="{CD5F6E02-AD43-4E7A-935B-DDF5D6C74800}" srcOrd="0" destOrd="1" presId="urn:microsoft.com/office/officeart/2005/8/layout/vList2"/>
    <dgm:cxn modelId="{440847B9-E76D-44B5-83D1-3E357575FAFA}" srcId="{CC6B7442-0B72-4EF2-9F13-1325B51AFF9F}" destId="{3E3A7214-6161-4549-8054-3DE47D0DED62}" srcOrd="1" destOrd="0" parTransId="{DDA57FD9-8E32-4652-826E-FCAFFDD315FF}" sibTransId="{E3D00DF9-2A7F-47FD-82E1-2A1C73122547}"/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AB09493F-37CB-481D-BE1C-7A521AC3963B}" type="presOf" srcId="{477D14C5-CED9-4CFC-B338-DFB0C8090B9F}" destId="{A9DD881E-A532-414B-870C-8ADE2076F78C}" srcOrd="0" destOrd="0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DC6E05B4-83E9-4C3F-9822-9E1D41C41D9E}" type="presOf" srcId="{CC6B7442-0B72-4EF2-9F13-1325B51AFF9F}" destId="{D64CB5D5-837D-47FC-9E42-A26D800BC695}" srcOrd="0" destOrd="0" presId="urn:microsoft.com/office/officeart/2005/8/layout/vList2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E2EE33AC-3CDB-41AB-99D0-EE89822B0377}" type="presOf" srcId="{90119837-5B71-4D44-BB01-DB0B084933C8}" destId="{ED5DCCC5-BCA8-4491-AA37-BAF153ECA184}" srcOrd="0" destOrd="0" presId="urn:microsoft.com/office/officeart/2005/8/layout/vList2"/>
    <dgm:cxn modelId="{44946EF3-425E-42C8-A6FB-ABA83804B586}" type="presOf" srcId="{D6510970-8F9C-4B45-A0F3-6ACB9AA76D40}" destId="{782956A5-ADC8-4959-B856-589B9D9B9635}" srcOrd="0" destOrd="0" presId="urn:microsoft.com/office/officeart/2005/8/layout/vList2"/>
    <dgm:cxn modelId="{F3770B74-60B7-438A-9C14-87FF95D04624}" type="presOf" srcId="{FE0A3CAE-D039-42F2-AF12-1E6F6793A633}" destId="{08B7B17B-8600-44B0-B235-389E5D71D804}" srcOrd="0" destOrd="0" presId="urn:microsoft.com/office/officeart/2005/8/layout/vList2"/>
    <dgm:cxn modelId="{13B01D71-B3FA-43A3-B000-66AD16763458}" type="presOf" srcId="{3E3A7214-6161-4549-8054-3DE47D0DED62}" destId="{08B7B17B-8600-44B0-B235-389E5D71D804}" srcOrd="0" destOrd="1" presId="urn:microsoft.com/office/officeart/2005/8/layout/vList2"/>
    <dgm:cxn modelId="{80D369CF-62F1-4541-AEE2-AB29E5A204FB}" type="presOf" srcId="{3C67E77D-62FA-499D-B5E6-E79A091C5267}" destId="{81203336-F3DE-4B3A-BCF4-0F68C23AC2BB}" srcOrd="0" destOrd="0" presId="urn:microsoft.com/office/officeart/2005/8/layout/vList2"/>
    <dgm:cxn modelId="{8ED8745E-70AE-4940-BBB9-FB6376BDA0D9}" type="presParOf" srcId="{ED5DCCC5-BCA8-4491-AA37-BAF153ECA184}" destId="{A9DD881E-A532-414B-870C-8ADE2076F78C}" srcOrd="0" destOrd="0" presId="urn:microsoft.com/office/officeart/2005/8/layout/vList2"/>
    <dgm:cxn modelId="{31CF7A1A-6E4D-4D10-861C-4FF0D37EB7F8}" type="presParOf" srcId="{ED5DCCC5-BCA8-4491-AA37-BAF153ECA184}" destId="{CD5F6E02-AD43-4E7A-935B-DDF5D6C74800}" srcOrd="1" destOrd="0" presId="urn:microsoft.com/office/officeart/2005/8/layout/vList2"/>
    <dgm:cxn modelId="{9126909B-F016-45D1-8092-6C3135AB4C8A}" type="presParOf" srcId="{ED5DCCC5-BCA8-4491-AA37-BAF153ECA184}" destId="{81203336-F3DE-4B3A-BCF4-0F68C23AC2BB}" srcOrd="2" destOrd="0" presId="urn:microsoft.com/office/officeart/2005/8/layout/vList2"/>
    <dgm:cxn modelId="{730D2F2D-B4CA-4D4B-834E-CF6050C80AD0}" type="presParOf" srcId="{ED5DCCC5-BCA8-4491-AA37-BAF153ECA184}" destId="{782956A5-ADC8-4959-B856-589B9D9B9635}" srcOrd="3" destOrd="0" presId="urn:microsoft.com/office/officeart/2005/8/layout/vList2"/>
    <dgm:cxn modelId="{4902803D-CBF9-4D0B-9ABD-A3F2B1110870}" type="presParOf" srcId="{ED5DCCC5-BCA8-4491-AA37-BAF153ECA184}" destId="{D64CB5D5-837D-47FC-9E42-A26D800BC695}" srcOrd="4" destOrd="0" presId="urn:microsoft.com/office/officeart/2005/8/layout/vList2"/>
    <dgm:cxn modelId="{23FA2328-0584-487D-931D-ED8370AFC6E0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495F59-ABB6-4B63-845B-5540202E22EF}" type="doc">
      <dgm:prSet loTypeId="urn:microsoft.com/office/officeart/2005/8/layout/hList7" loCatId="list" qsTypeId="urn:microsoft.com/office/officeart/2005/8/quickstyle/simple1" qsCatId="simple" csTypeId="urn:microsoft.com/office/officeart/2005/8/colors/accent3_2" csCatId="accent3" phldr="1"/>
      <dgm:spPr/>
    </dgm:pt>
    <dgm:pt modelId="{C57DC447-7382-41DC-AFA7-36FA85B44C77}">
      <dgm:prSet phldrT="[Text]"/>
      <dgm:spPr/>
      <dgm:t>
        <a:bodyPr/>
        <a:lstStyle/>
        <a:p>
          <a:r>
            <a:rPr lang="en-US" dirty="0" smtClean="0"/>
            <a:t>Mobile Browser</a:t>
          </a:r>
        </a:p>
        <a:p>
          <a:r>
            <a:rPr lang="en-US" dirty="0" smtClean="0"/>
            <a:t>Web Browser</a:t>
          </a:r>
        </a:p>
        <a:p>
          <a:r>
            <a:rPr lang="en-US" dirty="0" smtClean="0"/>
            <a:t>Application</a:t>
          </a:r>
          <a:endParaRPr lang="en-US" dirty="0"/>
        </a:p>
      </dgm:t>
    </dgm:pt>
    <dgm:pt modelId="{3A17883C-BDA8-4784-B2EF-F18016669114}" type="parTrans" cxnId="{CC9D454F-9E28-4BCF-95C6-F99FFE93C68E}">
      <dgm:prSet/>
      <dgm:spPr/>
      <dgm:t>
        <a:bodyPr/>
        <a:lstStyle/>
        <a:p>
          <a:endParaRPr lang="en-US"/>
        </a:p>
      </dgm:t>
    </dgm:pt>
    <dgm:pt modelId="{3DFDEAAD-6B67-4386-B3D7-339B76FC027C}" type="sibTrans" cxnId="{CC9D454F-9E28-4BCF-95C6-F99FFE93C68E}">
      <dgm:prSet/>
      <dgm:spPr/>
      <dgm:t>
        <a:bodyPr/>
        <a:lstStyle/>
        <a:p>
          <a:endParaRPr lang="en-US"/>
        </a:p>
      </dgm:t>
    </dgm:pt>
    <dgm:pt modelId="{A88EB083-4776-4F03-BE92-DA59D70B633B}">
      <dgm:prSet phldrT="[Text]"/>
      <dgm:spPr/>
      <dgm:t>
        <a:bodyPr/>
        <a:lstStyle/>
        <a:p>
          <a:r>
            <a:rPr lang="en-US" dirty="0" smtClean="0"/>
            <a:t>WEB SERVER</a:t>
          </a:r>
          <a:endParaRPr lang="en-US" dirty="0"/>
        </a:p>
      </dgm:t>
    </dgm:pt>
    <dgm:pt modelId="{E1ABFD71-C664-4CE7-AEBF-EC5ED405CC11}" type="parTrans" cxnId="{A480B500-A570-43FB-826D-0BB13BEBDE67}">
      <dgm:prSet/>
      <dgm:spPr/>
      <dgm:t>
        <a:bodyPr/>
        <a:lstStyle/>
        <a:p>
          <a:endParaRPr lang="en-US"/>
        </a:p>
      </dgm:t>
    </dgm:pt>
    <dgm:pt modelId="{CBABC2AE-633C-4265-A541-6403D407AD87}" type="sibTrans" cxnId="{A480B500-A570-43FB-826D-0BB13BEBDE67}">
      <dgm:prSet/>
      <dgm:spPr/>
      <dgm:t>
        <a:bodyPr/>
        <a:lstStyle/>
        <a:p>
          <a:endParaRPr lang="en-US"/>
        </a:p>
      </dgm:t>
    </dgm:pt>
    <dgm:pt modelId="{1013982F-9BB7-4E8C-AD5A-1451FCE2B190}">
      <dgm:prSet phldrT="[Text]"/>
      <dgm:spPr/>
      <dgm:t>
        <a:bodyPr/>
        <a:lstStyle/>
        <a:p>
          <a:r>
            <a:rPr lang="en-US" dirty="0" smtClean="0"/>
            <a:t>Application Server</a:t>
          </a:r>
        </a:p>
        <a:p>
          <a:r>
            <a:rPr lang="en-US" dirty="0" smtClean="0"/>
            <a:t>File System</a:t>
          </a:r>
          <a:endParaRPr lang="en-US" dirty="0"/>
        </a:p>
      </dgm:t>
    </dgm:pt>
    <dgm:pt modelId="{FDF59794-AE20-4043-9ADD-B6BE7CF51CC3}" type="parTrans" cxnId="{152ABF4B-B404-4B94-9069-436E4750F880}">
      <dgm:prSet/>
      <dgm:spPr/>
      <dgm:t>
        <a:bodyPr/>
        <a:lstStyle/>
        <a:p>
          <a:endParaRPr lang="en-US"/>
        </a:p>
      </dgm:t>
    </dgm:pt>
    <dgm:pt modelId="{E6ED45B9-406A-4228-A571-9BFD1582BF91}" type="sibTrans" cxnId="{152ABF4B-B404-4B94-9069-436E4750F880}">
      <dgm:prSet/>
      <dgm:spPr/>
      <dgm:t>
        <a:bodyPr/>
        <a:lstStyle/>
        <a:p>
          <a:endParaRPr lang="en-US"/>
        </a:p>
      </dgm:t>
    </dgm:pt>
    <dgm:pt modelId="{EC6A3B75-7DA8-4CDD-AA97-E771F150930A}">
      <dgm:prSet phldrT="[Text]"/>
      <dgm:spPr/>
      <dgm:t>
        <a:bodyPr/>
        <a:lstStyle/>
        <a:p>
          <a:r>
            <a:rPr lang="en-US" dirty="0" smtClean="0"/>
            <a:t>Database</a:t>
          </a:r>
        </a:p>
        <a:p>
          <a:r>
            <a:rPr lang="en-US" dirty="0" smtClean="0"/>
            <a:t>External System</a:t>
          </a:r>
          <a:endParaRPr lang="en-US" dirty="0"/>
        </a:p>
      </dgm:t>
    </dgm:pt>
    <dgm:pt modelId="{74DB6B72-CC33-4C31-B019-C9821AD470FA}" type="parTrans" cxnId="{07989E10-355A-4F31-A1F4-F03688D57ECA}">
      <dgm:prSet/>
      <dgm:spPr/>
      <dgm:t>
        <a:bodyPr/>
        <a:lstStyle/>
        <a:p>
          <a:endParaRPr lang="en-US"/>
        </a:p>
      </dgm:t>
    </dgm:pt>
    <dgm:pt modelId="{7FC6DBE3-2D98-45F0-87B7-B0B3D670ECE7}" type="sibTrans" cxnId="{07989E10-355A-4F31-A1F4-F03688D57ECA}">
      <dgm:prSet/>
      <dgm:spPr/>
      <dgm:t>
        <a:bodyPr/>
        <a:lstStyle/>
        <a:p>
          <a:endParaRPr lang="en-US"/>
        </a:p>
      </dgm:t>
    </dgm:pt>
    <dgm:pt modelId="{3123D670-9A1A-46AC-996A-7D69389211F2}" type="pres">
      <dgm:prSet presAssocID="{28495F59-ABB6-4B63-845B-5540202E22EF}" presName="Name0" presStyleCnt="0">
        <dgm:presLayoutVars>
          <dgm:dir/>
          <dgm:resizeHandles val="exact"/>
        </dgm:presLayoutVars>
      </dgm:prSet>
      <dgm:spPr/>
    </dgm:pt>
    <dgm:pt modelId="{025C0795-B4A9-40AB-8249-9B9EAD053893}" type="pres">
      <dgm:prSet presAssocID="{28495F59-ABB6-4B63-845B-5540202E22EF}" presName="fgShape" presStyleLbl="fgShp" presStyleIdx="0" presStyleCnt="1" custFlipHor="0" custScaleX="108696" custLinFactNeighborX="-27174" custLinFactNeighborY="-21428"/>
      <dgm:spPr/>
      <dgm:t>
        <a:bodyPr/>
        <a:lstStyle/>
        <a:p>
          <a:endParaRPr lang="en-US"/>
        </a:p>
      </dgm:t>
    </dgm:pt>
    <dgm:pt modelId="{0FC436F0-0A3E-4A1E-B4EC-F3CA7C80DFF5}" type="pres">
      <dgm:prSet presAssocID="{28495F59-ABB6-4B63-845B-5540202E22EF}" presName="linComp" presStyleCnt="0"/>
      <dgm:spPr/>
    </dgm:pt>
    <dgm:pt modelId="{DE69E882-0DE0-4F0C-AF9E-8410BBC44204}" type="pres">
      <dgm:prSet presAssocID="{C57DC447-7382-41DC-AFA7-36FA85B44C77}" presName="compNode" presStyleCnt="0"/>
      <dgm:spPr/>
    </dgm:pt>
    <dgm:pt modelId="{759E0234-B6FD-486B-A995-3761BEF1118B}" type="pres">
      <dgm:prSet presAssocID="{C57DC447-7382-41DC-AFA7-36FA85B44C77}" presName="bkgdShape" presStyleLbl="node1" presStyleIdx="0" presStyleCnt="4"/>
      <dgm:spPr/>
      <dgm:t>
        <a:bodyPr/>
        <a:lstStyle/>
        <a:p>
          <a:endParaRPr lang="en-US"/>
        </a:p>
      </dgm:t>
    </dgm:pt>
    <dgm:pt modelId="{1CD9FCBC-82D0-42A3-A186-B01C25AB9934}" type="pres">
      <dgm:prSet presAssocID="{C57DC447-7382-41DC-AFA7-36FA85B44C77}" presName="node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3BD91F-6E0A-4497-898D-BA1CFD9666D9}" type="pres">
      <dgm:prSet presAssocID="{C57DC447-7382-41DC-AFA7-36FA85B44C77}" presName="invisiNode" presStyleLbl="node1" presStyleIdx="0" presStyleCnt="4"/>
      <dgm:spPr/>
    </dgm:pt>
    <dgm:pt modelId="{9C972A58-96CB-4078-A7AE-E6382D2C3897}" type="pres">
      <dgm:prSet presAssocID="{C57DC447-7382-41DC-AFA7-36FA85B44C77}" presName="imagNode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</dgm:pt>
    <dgm:pt modelId="{B94073FC-C692-46BC-9816-F58C753DC4DA}" type="pres">
      <dgm:prSet presAssocID="{3DFDEAAD-6B67-4386-B3D7-339B76FC027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EF6F35B7-1B9D-4CC8-9D25-6DC62DE2EF8E}" type="pres">
      <dgm:prSet presAssocID="{A88EB083-4776-4F03-BE92-DA59D70B633B}" presName="compNode" presStyleCnt="0"/>
      <dgm:spPr/>
    </dgm:pt>
    <dgm:pt modelId="{60C6679D-C6B4-4D0C-AD5A-42BED0669D9D}" type="pres">
      <dgm:prSet presAssocID="{A88EB083-4776-4F03-BE92-DA59D70B633B}" presName="bkgdShape" presStyleLbl="node1" presStyleIdx="1" presStyleCnt="4"/>
      <dgm:spPr/>
      <dgm:t>
        <a:bodyPr/>
        <a:lstStyle/>
        <a:p>
          <a:endParaRPr lang="en-US"/>
        </a:p>
      </dgm:t>
    </dgm:pt>
    <dgm:pt modelId="{F58617EC-B134-4ADA-B25B-7E9BE6918058}" type="pres">
      <dgm:prSet presAssocID="{A88EB083-4776-4F03-BE92-DA59D70B633B}" presName="node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E7BB8A-925C-4615-8022-C3D31B211502}" type="pres">
      <dgm:prSet presAssocID="{A88EB083-4776-4F03-BE92-DA59D70B633B}" presName="invisiNode" presStyleLbl="node1" presStyleIdx="1" presStyleCnt="4"/>
      <dgm:spPr/>
    </dgm:pt>
    <dgm:pt modelId="{3F37CC26-B4AD-4230-A03E-DC60DBB2D9F0}" type="pres">
      <dgm:prSet presAssocID="{A88EB083-4776-4F03-BE92-DA59D70B633B}" presName="imagNode" presStyleLbl="fgImgPlac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</dgm:pt>
    <dgm:pt modelId="{581414C3-A9CD-47F5-A7DE-C40530A9CB6B}" type="pres">
      <dgm:prSet presAssocID="{CBABC2AE-633C-4265-A541-6403D407AD87}" presName="sibTrans" presStyleLbl="sibTrans2D1" presStyleIdx="0" presStyleCnt="0"/>
      <dgm:spPr/>
      <dgm:t>
        <a:bodyPr/>
        <a:lstStyle/>
        <a:p>
          <a:endParaRPr lang="en-US"/>
        </a:p>
      </dgm:t>
    </dgm:pt>
    <dgm:pt modelId="{D39FA55C-54DF-4852-930F-D7E3DED59499}" type="pres">
      <dgm:prSet presAssocID="{1013982F-9BB7-4E8C-AD5A-1451FCE2B190}" presName="compNode" presStyleCnt="0"/>
      <dgm:spPr/>
    </dgm:pt>
    <dgm:pt modelId="{4E1139C1-901A-40D3-ADF8-67C22008CFC9}" type="pres">
      <dgm:prSet presAssocID="{1013982F-9BB7-4E8C-AD5A-1451FCE2B190}" presName="bkgdShape" presStyleLbl="node1" presStyleIdx="2" presStyleCnt="4"/>
      <dgm:spPr/>
      <dgm:t>
        <a:bodyPr/>
        <a:lstStyle/>
        <a:p>
          <a:endParaRPr lang="en-US"/>
        </a:p>
      </dgm:t>
    </dgm:pt>
    <dgm:pt modelId="{52C68FEE-2A69-4601-8ECE-398C34276E4C}" type="pres">
      <dgm:prSet presAssocID="{1013982F-9BB7-4E8C-AD5A-1451FCE2B190}" presName="node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57FEC7-F76F-413B-9232-7939AB7E4544}" type="pres">
      <dgm:prSet presAssocID="{1013982F-9BB7-4E8C-AD5A-1451FCE2B190}" presName="invisiNode" presStyleLbl="node1" presStyleIdx="2" presStyleCnt="4"/>
      <dgm:spPr/>
    </dgm:pt>
    <dgm:pt modelId="{ACD93257-1AF4-4F34-AB9F-C29BF84756F6}" type="pres">
      <dgm:prSet presAssocID="{1013982F-9BB7-4E8C-AD5A-1451FCE2B190}" presName="imagNode" presStyleLbl="fgImgPlace1" presStyleIdx="2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</dgm:pt>
    <dgm:pt modelId="{0F319954-EF6D-4745-B779-DA1B05388EC0}" type="pres">
      <dgm:prSet presAssocID="{E6ED45B9-406A-4228-A571-9BFD1582BF91}" presName="sibTrans" presStyleLbl="sibTrans2D1" presStyleIdx="0" presStyleCnt="0"/>
      <dgm:spPr/>
      <dgm:t>
        <a:bodyPr/>
        <a:lstStyle/>
        <a:p>
          <a:endParaRPr lang="en-US"/>
        </a:p>
      </dgm:t>
    </dgm:pt>
    <dgm:pt modelId="{EF81002B-6621-4EA7-8A89-1B5FC27F151F}" type="pres">
      <dgm:prSet presAssocID="{EC6A3B75-7DA8-4CDD-AA97-E771F150930A}" presName="compNode" presStyleCnt="0"/>
      <dgm:spPr/>
    </dgm:pt>
    <dgm:pt modelId="{0D95E73C-FA58-41D0-ABC4-70EF469629D7}" type="pres">
      <dgm:prSet presAssocID="{EC6A3B75-7DA8-4CDD-AA97-E771F150930A}" presName="bkgdShape" presStyleLbl="node1" presStyleIdx="3" presStyleCnt="4"/>
      <dgm:spPr/>
      <dgm:t>
        <a:bodyPr/>
        <a:lstStyle/>
        <a:p>
          <a:endParaRPr lang="en-US"/>
        </a:p>
      </dgm:t>
    </dgm:pt>
    <dgm:pt modelId="{F41949DB-141A-4739-8D63-734BF5EB4DFE}" type="pres">
      <dgm:prSet presAssocID="{EC6A3B75-7DA8-4CDD-AA97-E771F150930A}" presName="node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97562F-8DC8-4B33-A0B6-799C2013A5C8}" type="pres">
      <dgm:prSet presAssocID="{EC6A3B75-7DA8-4CDD-AA97-E771F150930A}" presName="invisiNode" presStyleLbl="node1" presStyleIdx="3" presStyleCnt="4"/>
      <dgm:spPr/>
    </dgm:pt>
    <dgm:pt modelId="{EB1D808A-FB42-476B-A6D0-BB472B188F6D}" type="pres">
      <dgm:prSet presAssocID="{EC6A3B75-7DA8-4CDD-AA97-E771F150930A}" presName="imagNode" presStyleLbl="fgImgPlace1" presStyleIdx="3" presStyleCnt="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A480B500-A570-43FB-826D-0BB13BEBDE67}" srcId="{28495F59-ABB6-4B63-845B-5540202E22EF}" destId="{A88EB083-4776-4F03-BE92-DA59D70B633B}" srcOrd="1" destOrd="0" parTransId="{E1ABFD71-C664-4CE7-AEBF-EC5ED405CC11}" sibTransId="{CBABC2AE-633C-4265-A541-6403D407AD87}"/>
    <dgm:cxn modelId="{11111F2D-9B81-4A26-9A16-9C8C73344306}" type="presOf" srcId="{EC6A3B75-7DA8-4CDD-AA97-E771F150930A}" destId="{F41949DB-141A-4739-8D63-734BF5EB4DFE}" srcOrd="1" destOrd="0" presId="urn:microsoft.com/office/officeart/2005/8/layout/hList7"/>
    <dgm:cxn modelId="{07989E10-355A-4F31-A1F4-F03688D57ECA}" srcId="{28495F59-ABB6-4B63-845B-5540202E22EF}" destId="{EC6A3B75-7DA8-4CDD-AA97-E771F150930A}" srcOrd="3" destOrd="0" parTransId="{74DB6B72-CC33-4C31-B019-C9821AD470FA}" sibTransId="{7FC6DBE3-2D98-45F0-87B7-B0B3D670ECE7}"/>
    <dgm:cxn modelId="{66234903-ABD7-445F-AEAF-0C853F2A064D}" type="presOf" srcId="{28495F59-ABB6-4B63-845B-5540202E22EF}" destId="{3123D670-9A1A-46AC-996A-7D69389211F2}" srcOrd="0" destOrd="0" presId="urn:microsoft.com/office/officeart/2005/8/layout/hList7"/>
    <dgm:cxn modelId="{B4A9D11A-6AB7-4984-8993-BCA0C6AE64D0}" type="presOf" srcId="{1013982F-9BB7-4E8C-AD5A-1451FCE2B190}" destId="{52C68FEE-2A69-4601-8ECE-398C34276E4C}" srcOrd="1" destOrd="0" presId="urn:microsoft.com/office/officeart/2005/8/layout/hList7"/>
    <dgm:cxn modelId="{06FD44AA-9808-4D44-8768-39A2276BE992}" type="presOf" srcId="{EC6A3B75-7DA8-4CDD-AA97-E771F150930A}" destId="{0D95E73C-FA58-41D0-ABC4-70EF469629D7}" srcOrd="0" destOrd="0" presId="urn:microsoft.com/office/officeart/2005/8/layout/hList7"/>
    <dgm:cxn modelId="{CC9D454F-9E28-4BCF-95C6-F99FFE93C68E}" srcId="{28495F59-ABB6-4B63-845B-5540202E22EF}" destId="{C57DC447-7382-41DC-AFA7-36FA85B44C77}" srcOrd="0" destOrd="0" parTransId="{3A17883C-BDA8-4784-B2EF-F18016669114}" sibTransId="{3DFDEAAD-6B67-4386-B3D7-339B76FC027C}"/>
    <dgm:cxn modelId="{5227A7AC-0C7A-4994-858E-A69D56113046}" type="presOf" srcId="{A88EB083-4776-4F03-BE92-DA59D70B633B}" destId="{60C6679D-C6B4-4D0C-AD5A-42BED0669D9D}" srcOrd="0" destOrd="0" presId="urn:microsoft.com/office/officeart/2005/8/layout/hList7"/>
    <dgm:cxn modelId="{CB737343-D000-465A-8C79-63FF6058BA5A}" type="presOf" srcId="{E6ED45B9-406A-4228-A571-9BFD1582BF91}" destId="{0F319954-EF6D-4745-B779-DA1B05388EC0}" srcOrd="0" destOrd="0" presId="urn:microsoft.com/office/officeart/2005/8/layout/hList7"/>
    <dgm:cxn modelId="{E166BBD6-F482-4767-ADBD-66A1EF64B599}" type="presOf" srcId="{A88EB083-4776-4F03-BE92-DA59D70B633B}" destId="{F58617EC-B134-4ADA-B25B-7E9BE6918058}" srcOrd="1" destOrd="0" presId="urn:microsoft.com/office/officeart/2005/8/layout/hList7"/>
    <dgm:cxn modelId="{01A1DB0B-D8C8-4902-A239-7B6350F3E034}" type="presOf" srcId="{CBABC2AE-633C-4265-A541-6403D407AD87}" destId="{581414C3-A9CD-47F5-A7DE-C40530A9CB6B}" srcOrd="0" destOrd="0" presId="urn:microsoft.com/office/officeart/2005/8/layout/hList7"/>
    <dgm:cxn modelId="{872B324E-3E12-43C0-9BD0-68E8CC219DE4}" type="presOf" srcId="{C57DC447-7382-41DC-AFA7-36FA85B44C77}" destId="{759E0234-B6FD-486B-A995-3761BEF1118B}" srcOrd="0" destOrd="0" presId="urn:microsoft.com/office/officeart/2005/8/layout/hList7"/>
    <dgm:cxn modelId="{D229A944-E41F-4135-B2B3-A5A449692884}" type="presOf" srcId="{1013982F-9BB7-4E8C-AD5A-1451FCE2B190}" destId="{4E1139C1-901A-40D3-ADF8-67C22008CFC9}" srcOrd="0" destOrd="0" presId="urn:microsoft.com/office/officeart/2005/8/layout/hList7"/>
    <dgm:cxn modelId="{B1F08F5A-A561-4E2C-B66F-DE965E4DAD81}" type="presOf" srcId="{3DFDEAAD-6B67-4386-B3D7-339B76FC027C}" destId="{B94073FC-C692-46BC-9816-F58C753DC4DA}" srcOrd="0" destOrd="0" presId="urn:microsoft.com/office/officeart/2005/8/layout/hList7"/>
    <dgm:cxn modelId="{152ABF4B-B404-4B94-9069-436E4750F880}" srcId="{28495F59-ABB6-4B63-845B-5540202E22EF}" destId="{1013982F-9BB7-4E8C-AD5A-1451FCE2B190}" srcOrd="2" destOrd="0" parTransId="{FDF59794-AE20-4043-9ADD-B6BE7CF51CC3}" sibTransId="{E6ED45B9-406A-4228-A571-9BFD1582BF91}"/>
    <dgm:cxn modelId="{F5F67645-F134-4D58-9D75-3C19B25AA8A4}" type="presOf" srcId="{C57DC447-7382-41DC-AFA7-36FA85B44C77}" destId="{1CD9FCBC-82D0-42A3-A186-B01C25AB9934}" srcOrd="1" destOrd="0" presId="urn:microsoft.com/office/officeart/2005/8/layout/hList7"/>
    <dgm:cxn modelId="{821853C1-C0D9-487A-BA69-A59E27900265}" type="presParOf" srcId="{3123D670-9A1A-46AC-996A-7D69389211F2}" destId="{025C0795-B4A9-40AB-8249-9B9EAD053893}" srcOrd="0" destOrd="0" presId="urn:microsoft.com/office/officeart/2005/8/layout/hList7"/>
    <dgm:cxn modelId="{EF0DB380-3F90-4897-A96C-A95958662483}" type="presParOf" srcId="{3123D670-9A1A-46AC-996A-7D69389211F2}" destId="{0FC436F0-0A3E-4A1E-B4EC-F3CA7C80DFF5}" srcOrd="1" destOrd="0" presId="urn:microsoft.com/office/officeart/2005/8/layout/hList7"/>
    <dgm:cxn modelId="{ED558C7C-386A-4FF3-A969-309990D9C33B}" type="presParOf" srcId="{0FC436F0-0A3E-4A1E-B4EC-F3CA7C80DFF5}" destId="{DE69E882-0DE0-4F0C-AF9E-8410BBC44204}" srcOrd="0" destOrd="0" presId="urn:microsoft.com/office/officeart/2005/8/layout/hList7"/>
    <dgm:cxn modelId="{A3A53ADE-C49E-4798-99A8-138E52D2D206}" type="presParOf" srcId="{DE69E882-0DE0-4F0C-AF9E-8410BBC44204}" destId="{759E0234-B6FD-486B-A995-3761BEF1118B}" srcOrd="0" destOrd="0" presId="urn:microsoft.com/office/officeart/2005/8/layout/hList7"/>
    <dgm:cxn modelId="{EA6AEDCE-2662-46F9-8E44-2C62983696B4}" type="presParOf" srcId="{DE69E882-0DE0-4F0C-AF9E-8410BBC44204}" destId="{1CD9FCBC-82D0-42A3-A186-B01C25AB9934}" srcOrd="1" destOrd="0" presId="urn:microsoft.com/office/officeart/2005/8/layout/hList7"/>
    <dgm:cxn modelId="{CB760C4D-207C-405D-93BC-0E81AF7FDBFF}" type="presParOf" srcId="{DE69E882-0DE0-4F0C-AF9E-8410BBC44204}" destId="{5C3BD91F-6E0A-4497-898D-BA1CFD9666D9}" srcOrd="2" destOrd="0" presId="urn:microsoft.com/office/officeart/2005/8/layout/hList7"/>
    <dgm:cxn modelId="{5D7AAD08-D809-401F-A1A2-56FFB6EE876B}" type="presParOf" srcId="{DE69E882-0DE0-4F0C-AF9E-8410BBC44204}" destId="{9C972A58-96CB-4078-A7AE-E6382D2C3897}" srcOrd="3" destOrd="0" presId="urn:microsoft.com/office/officeart/2005/8/layout/hList7"/>
    <dgm:cxn modelId="{1324A000-FE08-4963-B2EB-83970E514A04}" type="presParOf" srcId="{0FC436F0-0A3E-4A1E-B4EC-F3CA7C80DFF5}" destId="{B94073FC-C692-46BC-9816-F58C753DC4DA}" srcOrd="1" destOrd="0" presId="urn:microsoft.com/office/officeart/2005/8/layout/hList7"/>
    <dgm:cxn modelId="{615F951C-FB84-4D3F-9660-92788DC3B51D}" type="presParOf" srcId="{0FC436F0-0A3E-4A1E-B4EC-F3CA7C80DFF5}" destId="{EF6F35B7-1B9D-4CC8-9D25-6DC62DE2EF8E}" srcOrd="2" destOrd="0" presId="urn:microsoft.com/office/officeart/2005/8/layout/hList7"/>
    <dgm:cxn modelId="{7340F84E-457F-4737-A04D-26D1CEE6C03A}" type="presParOf" srcId="{EF6F35B7-1B9D-4CC8-9D25-6DC62DE2EF8E}" destId="{60C6679D-C6B4-4D0C-AD5A-42BED0669D9D}" srcOrd="0" destOrd="0" presId="urn:microsoft.com/office/officeart/2005/8/layout/hList7"/>
    <dgm:cxn modelId="{31DDCC71-2838-412D-8884-AAE94ED68507}" type="presParOf" srcId="{EF6F35B7-1B9D-4CC8-9D25-6DC62DE2EF8E}" destId="{F58617EC-B134-4ADA-B25B-7E9BE6918058}" srcOrd="1" destOrd="0" presId="urn:microsoft.com/office/officeart/2005/8/layout/hList7"/>
    <dgm:cxn modelId="{E499FA37-BD04-471B-A6C4-75430FC96A4F}" type="presParOf" srcId="{EF6F35B7-1B9D-4CC8-9D25-6DC62DE2EF8E}" destId="{82E7BB8A-925C-4615-8022-C3D31B211502}" srcOrd="2" destOrd="0" presId="urn:microsoft.com/office/officeart/2005/8/layout/hList7"/>
    <dgm:cxn modelId="{BF785E1A-91CA-4AB0-87DF-E0283E840756}" type="presParOf" srcId="{EF6F35B7-1B9D-4CC8-9D25-6DC62DE2EF8E}" destId="{3F37CC26-B4AD-4230-A03E-DC60DBB2D9F0}" srcOrd="3" destOrd="0" presId="urn:microsoft.com/office/officeart/2005/8/layout/hList7"/>
    <dgm:cxn modelId="{CC9EB4BB-B1D9-4E28-BE7C-6817021FF839}" type="presParOf" srcId="{0FC436F0-0A3E-4A1E-B4EC-F3CA7C80DFF5}" destId="{581414C3-A9CD-47F5-A7DE-C40530A9CB6B}" srcOrd="3" destOrd="0" presId="urn:microsoft.com/office/officeart/2005/8/layout/hList7"/>
    <dgm:cxn modelId="{AE6C3D5E-E645-493F-A3D7-66E009A9FBDC}" type="presParOf" srcId="{0FC436F0-0A3E-4A1E-B4EC-F3CA7C80DFF5}" destId="{D39FA55C-54DF-4852-930F-D7E3DED59499}" srcOrd="4" destOrd="0" presId="urn:microsoft.com/office/officeart/2005/8/layout/hList7"/>
    <dgm:cxn modelId="{892D4054-F19F-4973-AB97-C5DD9B69D167}" type="presParOf" srcId="{D39FA55C-54DF-4852-930F-D7E3DED59499}" destId="{4E1139C1-901A-40D3-ADF8-67C22008CFC9}" srcOrd="0" destOrd="0" presId="urn:microsoft.com/office/officeart/2005/8/layout/hList7"/>
    <dgm:cxn modelId="{6BC1AF57-AB21-46F8-B5C4-1BAD714D73C7}" type="presParOf" srcId="{D39FA55C-54DF-4852-930F-D7E3DED59499}" destId="{52C68FEE-2A69-4601-8ECE-398C34276E4C}" srcOrd="1" destOrd="0" presId="urn:microsoft.com/office/officeart/2005/8/layout/hList7"/>
    <dgm:cxn modelId="{28891167-0B93-4E53-8338-E50FF30CBA4D}" type="presParOf" srcId="{D39FA55C-54DF-4852-930F-D7E3DED59499}" destId="{0E57FEC7-F76F-413B-9232-7939AB7E4544}" srcOrd="2" destOrd="0" presId="urn:microsoft.com/office/officeart/2005/8/layout/hList7"/>
    <dgm:cxn modelId="{984D42A1-0F00-47E7-B100-55726ADB9082}" type="presParOf" srcId="{D39FA55C-54DF-4852-930F-D7E3DED59499}" destId="{ACD93257-1AF4-4F34-AB9F-C29BF84756F6}" srcOrd="3" destOrd="0" presId="urn:microsoft.com/office/officeart/2005/8/layout/hList7"/>
    <dgm:cxn modelId="{E2F96F33-2BBE-4CA8-91D6-735EB9F4CCFA}" type="presParOf" srcId="{0FC436F0-0A3E-4A1E-B4EC-F3CA7C80DFF5}" destId="{0F319954-EF6D-4745-B779-DA1B05388EC0}" srcOrd="5" destOrd="0" presId="urn:microsoft.com/office/officeart/2005/8/layout/hList7"/>
    <dgm:cxn modelId="{971966C3-058E-4FC9-B3E9-8D4462746E99}" type="presParOf" srcId="{0FC436F0-0A3E-4A1E-B4EC-F3CA7C80DFF5}" destId="{EF81002B-6621-4EA7-8A89-1B5FC27F151F}" srcOrd="6" destOrd="0" presId="urn:microsoft.com/office/officeart/2005/8/layout/hList7"/>
    <dgm:cxn modelId="{FABCB7E2-EBD8-41B1-86CE-1720039CB4AC}" type="presParOf" srcId="{EF81002B-6621-4EA7-8A89-1B5FC27F151F}" destId="{0D95E73C-FA58-41D0-ABC4-70EF469629D7}" srcOrd="0" destOrd="0" presId="urn:microsoft.com/office/officeart/2005/8/layout/hList7"/>
    <dgm:cxn modelId="{D5703C6E-2D26-4554-8BE6-3A69989E194E}" type="presParOf" srcId="{EF81002B-6621-4EA7-8A89-1B5FC27F151F}" destId="{F41949DB-141A-4739-8D63-734BF5EB4DFE}" srcOrd="1" destOrd="0" presId="urn:microsoft.com/office/officeart/2005/8/layout/hList7"/>
    <dgm:cxn modelId="{50A26B89-F0F1-4DC5-904E-909A5BA67A45}" type="presParOf" srcId="{EF81002B-6621-4EA7-8A89-1B5FC27F151F}" destId="{3C97562F-8DC8-4B33-A0B6-799C2013A5C8}" srcOrd="2" destOrd="0" presId="urn:microsoft.com/office/officeart/2005/8/layout/hList7"/>
    <dgm:cxn modelId="{37C1BE1F-6C8F-4F25-ABAE-5A8DA8894324}" type="presParOf" srcId="{EF81002B-6621-4EA7-8A89-1B5FC27F151F}" destId="{EB1D808A-FB42-476B-A6D0-BB472B188F6D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356439-7AD4-4224-9C6E-2CCFC7F11D38}" type="doc">
      <dgm:prSet loTypeId="urn:diagrams.loki3.com/Bracket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84824DE-C88C-49B4-87E0-01F22C76AB7A}">
      <dgm:prSet phldrT="[Text]"/>
      <dgm:spPr/>
      <dgm:t>
        <a:bodyPr/>
        <a:lstStyle/>
        <a:p>
          <a:r>
            <a:rPr lang="en-US" dirty="0" smtClean="0"/>
            <a:t>GET</a:t>
          </a:r>
          <a:endParaRPr lang="en-US" dirty="0"/>
        </a:p>
      </dgm:t>
    </dgm:pt>
    <dgm:pt modelId="{4F3DB683-EB4E-4F5A-A5A0-354C2025A2C1}" type="parTrans" cxnId="{A589C4B9-3650-4CE8-8747-76625AB20542}">
      <dgm:prSet/>
      <dgm:spPr/>
      <dgm:t>
        <a:bodyPr/>
        <a:lstStyle/>
        <a:p>
          <a:endParaRPr lang="en-US"/>
        </a:p>
      </dgm:t>
    </dgm:pt>
    <dgm:pt modelId="{F9E94066-A70F-409D-A142-FC00B29A1992}" type="sibTrans" cxnId="{A589C4B9-3650-4CE8-8747-76625AB20542}">
      <dgm:prSet/>
      <dgm:spPr/>
      <dgm:t>
        <a:bodyPr/>
        <a:lstStyle/>
        <a:p>
          <a:endParaRPr lang="en-US"/>
        </a:p>
      </dgm:t>
    </dgm:pt>
    <dgm:pt modelId="{4E74561E-ADCB-42AB-A013-37F5A59B014E}">
      <dgm:prSet phldrT="[Text]"/>
      <dgm:spPr/>
      <dgm:t>
        <a:bodyPr/>
        <a:lstStyle/>
        <a:p>
          <a:r>
            <a:rPr lang="en-US" dirty="0" smtClean="0"/>
            <a:t>Retrieves a resource</a:t>
          </a:r>
          <a:endParaRPr lang="en-US" dirty="0"/>
        </a:p>
      </dgm:t>
    </dgm:pt>
    <dgm:pt modelId="{D0A2E37B-EFC2-4F79-BC2A-E567A8FE0BD5}" type="parTrans" cxnId="{F3E7752E-ABAD-4681-ABD9-3B6700F07C6B}">
      <dgm:prSet/>
      <dgm:spPr/>
      <dgm:t>
        <a:bodyPr/>
        <a:lstStyle/>
        <a:p>
          <a:endParaRPr lang="en-US"/>
        </a:p>
      </dgm:t>
    </dgm:pt>
    <dgm:pt modelId="{41C15CBC-5F3E-415C-AB16-24E33EAC1CE4}" type="sibTrans" cxnId="{F3E7752E-ABAD-4681-ABD9-3B6700F07C6B}">
      <dgm:prSet/>
      <dgm:spPr/>
      <dgm:t>
        <a:bodyPr/>
        <a:lstStyle/>
        <a:p>
          <a:endParaRPr lang="en-US"/>
        </a:p>
      </dgm:t>
    </dgm:pt>
    <dgm:pt modelId="{14FC9012-35A1-491F-A47D-6D6A7F7CBE72}">
      <dgm:prSet phldrT="[Text]"/>
      <dgm:spPr/>
      <dgm:t>
        <a:bodyPr/>
        <a:lstStyle/>
        <a:p>
          <a:r>
            <a:rPr lang="en-US" dirty="0" smtClean="0"/>
            <a:t>POST</a:t>
          </a:r>
          <a:endParaRPr lang="en-US" dirty="0"/>
        </a:p>
      </dgm:t>
    </dgm:pt>
    <dgm:pt modelId="{99171455-7B39-4964-B408-F01BFD26214B}" type="parTrans" cxnId="{2FC3E450-288C-4A6F-AAFF-82B4CE50DEA1}">
      <dgm:prSet/>
      <dgm:spPr/>
      <dgm:t>
        <a:bodyPr/>
        <a:lstStyle/>
        <a:p>
          <a:endParaRPr lang="en-US"/>
        </a:p>
      </dgm:t>
    </dgm:pt>
    <dgm:pt modelId="{F6169BDB-2365-43D4-AD33-4EC58B1E0C3F}" type="sibTrans" cxnId="{2FC3E450-288C-4A6F-AAFF-82B4CE50DEA1}">
      <dgm:prSet/>
      <dgm:spPr/>
      <dgm:t>
        <a:bodyPr/>
        <a:lstStyle/>
        <a:p>
          <a:endParaRPr lang="en-US"/>
        </a:p>
      </dgm:t>
    </dgm:pt>
    <dgm:pt modelId="{45D61365-F7AC-4A0C-BA89-A68FA18181C4}">
      <dgm:prSet phldrT="[Text]"/>
      <dgm:spPr/>
      <dgm:t>
        <a:bodyPr/>
        <a:lstStyle/>
        <a:p>
          <a:r>
            <a:rPr lang="en-US" dirty="0" smtClean="0"/>
            <a:t>Creates a new resource</a:t>
          </a:r>
          <a:endParaRPr lang="en-US" dirty="0"/>
        </a:p>
      </dgm:t>
    </dgm:pt>
    <dgm:pt modelId="{6531BB94-B86A-4E18-8EC0-237EB0054E92}" type="parTrans" cxnId="{636BA925-7BD7-4068-B89C-07721DBED2A7}">
      <dgm:prSet/>
      <dgm:spPr/>
      <dgm:t>
        <a:bodyPr/>
        <a:lstStyle/>
        <a:p>
          <a:endParaRPr lang="en-US"/>
        </a:p>
      </dgm:t>
    </dgm:pt>
    <dgm:pt modelId="{168D7982-4B68-4900-AB26-38D182D77E38}" type="sibTrans" cxnId="{636BA925-7BD7-4068-B89C-07721DBED2A7}">
      <dgm:prSet/>
      <dgm:spPr/>
      <dgm:t>
        <a:bodyPr/>
        <a:lstStyle/>
        <a:p>
          <a:endParaRPr lang="en-US"/>
        </a:p>
      </dgm:t>
    </dgm:pt>
    <dgm:pt modelId="{2EE5F68A-9852-495F-9285-30CA3A16D1B6}">
      <dgm:prSet phldrT="[Text]"/>
      <dgm:spPr/>
      <dgm:t>
        <a:bodyPr/>
        <a:lstStyle/>
        <a:p>
          <a:r>
            <a:rPr lang="en-US" dirty="0" smtClean="0"/>
            <a:t>PUT</a:t>
          </a:r>
          <a:endParaRPr lang="en-US" dirty="0"/>
        </a:p>
      </dgm:t>
    </dgm:pt>
    <dgm:pt modelId="{6C7AFBBC-4DE1-48F4-8686-1185CC72472F}" type="parTrans" cxnId="{369A41AC-8782-4B41-9F8D-3207508FAF6D}">
      <dgm:prSet/>
      <dgm:spPr/>
      <dgm:t>
        <a:bodyPr/>
        <a:lstStyle/>
        <a:p>
          <a:endParaRPr lang="en-US"/>
        </a:p>
      </dgm:t>
    </dgm:pt>
    <dgm:pt modelId="{57AF726E-5D14-47AE-AB27-68E8DF598235}" type="sibTrans" cxnId="{369A41AC-8782-4B41-9F8D-3207508FAF6D}">
      <dgm:prSet/>
      <dgm:spPr/>
      <dgm:t>
        <a:bodyPr/>
        <a:lstStyle/>
        <a:p>
          <a:endParaRPr lang="en-US"/>
        </a:p>
      </dgm:t>
    </dgm:pt>
    <dgm:pt modelId="{E68AEDE8-4725-45A0-BEFD-A5E426C8D728}">
      <dgm:prSet phldrT="[Text]"/>
      <dgm:spPr/>
      <dgm:t>
        <a:bodyPr/>
        <a:lstStyle/>
        <a:p>
          <a:r>
            <a:rPr lang="en-US" dirty="0" smtClean="0"/>
            <a:t>Updates an existing resource</a:t>
          </a:r>
          <a:endParaRPr lang="en-US" dirty="0"/>
        </a:p>
      </dgm:t>
    </dgm:pt>
    <dgm:pt modelId="{E721F72C-B586-43A1-828F-E57316372AC6}" type="parTrans" cxnId="{80DB0A0A-3009-48C9-BC7F-8A20302DB37C}">
      <dgm:prSet/>
      <dgm:spPr/>
      <dgm:t>
        <a:bodyPr/>
        <a:lstStyle/>
        <a:p>
          <a:endParaRPr lang="en-US"/>
        </a:p>
      </dgm:t>
    </dgm:pt>
    <dgm:pt modelId="{166C54B4-E2EF-4403-864B-4A369AD1591B}" type="sibTrans" cxnId="{80DB0A0A-3009-48C9-BC7F-8A20302DB37C}">
      <dgm:prSet/>
      <dgm:spPr/>
      <dgm:t>
        <a:bodyPr/>
        <a:lstStyle/>
        <a:p>
          <a:endParaRPr lang="en-US"/>
        </a:p>
      </dgm:t>
    </dgm:pt>
    <dgm:pt modelId="{3685A379-BBC5-42FB-981E-64825D17D4CB}">
      <dgm:prSet phldrT="[Text]"/>
      <dgm:spPr/>
      <dgm:t>
        <a:bodyPr/>
        <a:lstStyle/>
        <a:p>
          <a:r>
            <a:rPr lang="en-US" dirty="0" smtClean="0"/>
            <a:t>DELETE</a:t>
          </a:r>
          <a:endParaRPr lang="en-US" dirty="0"/>
        </a:p>
      </dgm:t>
    </dgm:pt>
    <dgm:pt modelId="{00D65272-B397-4102-B7F1-7A7CCC85F65D}" type="parTrans" cxnId="{6A936F55-0413-4818-AE6F-B36CF728702D}">
      <dgm:prSet/>
      <dgm:spPr/>
      <dgm:t>
        <a:bodyPr/>
        <a:lstStyle/>
        <a:p>
          <a:endParaRPr lang="en-US"/>
        </a:p>
      </dgm:t>
    </dgm:pt>
    <dgm:pt modelId="{423E9933-BD39-4324-818E-6A8BAE2C836D}" type="sibTrans" cxnId="{6A936F55-0413-4818-AE6F-B36CF728702D}">
      <dgm:prSet/>
      <dgm:spPr/>
      <dgm:t>
        <a:bodyPr/>
        <a:lstStyle/>
        <a:p>
          <a:endParaRPr lang="en-US"/>
        </a:p>
      </dgm:t>
    </dgm:pt>
    <dgm:pt modelId="{9999B58E-EF6E-4569-9AB6-4B3A59CEC262}">
      <dgm:prSet phldrT="[Text]"/>
      <dgm:spPr/>
      <dgm:t>
        <a:bodyPr/>
        <a:lstStyle/>
        <a:p>
          <a:r>
            <a:rPr lang="en-US" dirty="0" smtClean="0"/>
            <a:t>Removes a resource</a:t>
          </a:r>
          <a:endParaRPr lang="en-US" dirty="0"/>
        </a:p>
      </dgm:t>
    </dgm:pt>
    <dgm:pt modelId="{53C0D606-C7A4-4475-B8E1-3033DEBCFFD5}" type="parTrans" cxnId="{91F2288A-DEC0-4C9C-8EB3-7196A0104E14}">
      <dgm:prSet/>
      <dgm:spPr/>
      <dgm:t>
        <a:bodyPr/>
        <a:lstStyle/>
        <a:p>
          <a:endParaRPr lang="en-US"/>
        </a:p>
      </dgm:t>
    </dgm:pt>
    <dgm:pt modelId="{24143EF9-F5F1-47DB-9E67-67CCAB0FEC65}" type="sibTrans" cxnId="{91F2288A-DEC0-4C9C-8EB3-7196A0104E14}">
      <dgm:prSet/>
      <dgm:spPr/>
      <dgm:t>
        <a:bodyPr/>
        <a:lstStyle/>
        <a:p>
          <a:endParaRPr lang="en-US"/>
        </a:p>
      </dgm:t>
    </dgm:pt>
    <dgm:pt modelId="{0E652BEE-92A3-48C9-A767-7A4AB1175937}">
      <dgm:prSet phldrT="[Text]"/>
      <dgm:spPr/>
      <dgm:t>
        <a:bodyPr/>
        <a:lstStyle/>
        <a:p>
          <a:r>
            <a:rPr lang="en-US" dirty="0" smtClean="0"/>
            <a:t>No much side effect</a:t>
          </a:r>
          <a:endParaRPr lang="en-US" dirty="0"/>
        </a:p>
      </dgm:t>
    </dgm:pt>
    <dgm:pt modelId="{D85AD584-6866-4EDB-8D2D-447091CC653C}" type="parTrans" cxnId="{B4C710FA-549F-45F5-A163-3A9DB7AD6FAB}">
      <dgm:prSet/>
      <dgm:spPr/>
      <dgm:t>
        <a:bodyPr/>
        <a:lstStyle/>
        <a:p>
          <a:endParaRPr lang="en-US"/>
        </a:p>
      </dgm:t>
    </dgm:pt>
    <dgm:pt modelId="{91DD700A-F4E3-4EA5-8BDF-7153A75EC6AB}" type="sibTrans" cxnId="{B4C710FA-549F-45F5-A163-3A9DB7AD6FAB}">
      <dgm:prSet/>
      <dgm:spPr/>
      <dgm:t>
        <a:bodyPr/>
        <a:lstStyle/>
        <a:p>
          <a:endParaRPr lang="en-US"/>
        </a:p>
      </dgm:t>
    </dgm:pt>
    <dgm:pt modelId="{C703BB54-DE1F-4366-B896-BF65A2B38E24}">
      <dgm:prSet phldrT="[Text]"/>
      <dgm:spPr/>
      <dgm:t>
        <a:bodyPr/>
        <a:lstStyle/>
        <a:p>
          <a:r>
            <a:rPr lang="en-US" dirty="0" smtClean="0"/>
            <a:t>Cacheable</a:t>
          </a:r>
          <a:endParaRPr lang="en-US" dirty="0"/>
        </a:p>
      </dgm:t>
    </dgm:pt>
    <dgm:pt modelId="{E19F5B95-7763-4B8E-9192-D569DB45E05A}" type="parTrans" cxnId="{FBD6B82B-D7A9-434F-9FA5-FCB413AAF0DE}">
      <dgm:prSet/>
      <dgm:spPr/>
      <dgm:t>
        <a:bodyPr/>
        <a:lstStyle/>
        <a:p>
          <a:endParaRPr lang="en-US"/>
        </a:p>
      </dgm:t>
    </dgm:pt>
    <dgm:pt modelId="{000CDFC7-93AE-466A-A271-3336ED877A11}" type="sibTrans" cxnId="{FBD6B82B-D7A9-434F-9FA5-FCB413AAF0DE}">
      <dgm:prSet/>
      <dgm:spPr/>
      <dgm:t>
        <a:bodyPr/>
        <a:lstStyle/>
        <a:p>
          <a:endParaRPr lang="en-US"/>
        </a:p>
      </dgm:t>
    </dgm:pt>
    <dgm:pt modelId="{AD40DB58-0582-4B30-8665-1280516A741C}" type="pres">
      <dgm:prSet presAssocID="{A5356439-7AD4-4224-9C6E-2CCFC7F11D3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668162-28B5-4641-B0A8-DC3FF5CC96D9}" type="pres">
      <dgm:prSet presAssocID="{084824DE-C88C-49B4-87E0-01F22C76AB7A}" presName="linNode" presStyleCnt="0"/>
      <dgm:spPr/>
    </dgm:pt>
    <dgm:pt modelId="{77E508D5-A416-4B64-9282-B054A3D3C65F}" type="pres">
      <dgm:prSet presAssocID="{084824DE-C88C-49B4-87E0-01F22C76AB7A}" presName="parTx" presStyleLbl="revTx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340BB1-10A2-472E-AAAF-CF5D73A0DAF8}" type="pres">
      <dgm:prSet presAssocID="{084824DE-C88C-49B4-87E0-01F22C76AB7A}" presName="bracket" presStyleLbl="parChTrans1D1" presStyleIdx="0" presStyleCnt="4"/>
      <dgm:spPr/>
    </dgm:pt>
    <dgm:pt modelId="{301CFB25-8012-4D81-9A2E-E347E5050328}" type="pres">
      <dgm:prSet presAssocID="{084824DE-C88C-49B4-87E0-01F22C76AB7A}" presName="spH" presStyleCnt="0"/>
      <dgm:spPr/>
    </dgm:pt>
    <dgm:pt modelId="{FEE6F168-3132-4E73-9AD1-058D017B2B51}" type="pres">
      <dgm:prSet presAssocID="{084824DE-C88C-49B4-87E0-01F22C76AB7A}" presName="des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314AE6-497A-4B54-AD66-756944D4765D}" type="pres">
      <dgm:prSet presAssocID="{F9E94066-A70F-409D-A142-FC00B29A1992}" presName="spV" presStyleCnt="0"/>
      <dgm:spPr/>
    </dgm:pt>
    <dgm:pt modelId="{82874F84-23D7-4B0A-BF1B-644F94B0AECD}" type="pres">
      <dgm:prSet presAssocID="{14FC9012-35A1-491F-A47D-6D6A7F7CBE72}" presName="linNode" presStyleCnt="0"/>
      <dgm:spPr/>
    </dgm:pt>
    <dgm:pt modelId="{80A64ECE-47A2-43B1-94DD-BCE784BCEF77}" type="pres">
      <dgm:prSet presAssocID="{14FC9012-35A1-491F-A47D-6D6A7F7CBE72}" presName="parTx" presStyleLbl="revTx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6AE8B8-9EDC-45CE-9F06-B795A4F158EB}" type="pres">
      <dgm:prSet presAssocID="{14FC9012-35A1-491F-A47D-6D6A7F7CBE72}" presName="bracket" presStyleLbl="parChTrans1D1" presStyleIdx="1" presStyleCnt="4"/>
      <dgm:spPr/>
    </dgm:pt>
    <dgm:pt modelId="{675B6172-FF9B-4774-8F20-E96EBFD67FFB}" type="pres">
      <dgm:prSet presAssocID="{14FC9012-35A1-491F-A47D-6D6A7F7CBE72}" presName="spH" presStyleCnt="0"/>
      <dgm:spPr/>
    </dgm:pt>
    <dgm:pt modelId="{EBDC2B35-C62C-418C-8DE8-9DAD91DE9604}" type="pres">
      <dgm:prSet presAssocID="{14FC9012-35A1-491F-A47D-6D6A7F7CBE72}" presName="des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318192-AF01-4AB5-8432-068269708CE2}" type="pres">
      <dgm:prSet presAssocID="{F6169BDB-2365-43D4-AD33-4EC58B1E0C3F}" presName="spV" presStyleCnt="0"/>
      <dgm:spPr/>
    </dgm:pt>
    <dgm:pt modelId="{1BBF3941-C01A-4370-AECE-3D06F8018380}" type="pres">
      <dgm:prSet presAssocID="{2EE5F68A-9852-495F-9285-30CA3A16D1B6}" presName="linNode" presStyleCnt="0"/>
      <dgm:spPr/>
    </dgm:pt>
    <dgm:pt modelId="{C248A97E-CD3B-4AC3-94A5-26B692AE209F}" type="pres">
      <dgm:prSet presAssocID="{2EE5F68A-9852-495F-9285-30CA3A16D1B6}" presName="parTx" presStyleLbl="revTx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518F8D-D0C4-4D6A-B554-16AA8688C15A}" type="pres">
      <dgm:prSet presAssocID="{2EE5F68A-9852-495F-9285-30CA3A16D1B6}" presName="bracket" presStyleLbl="parChTrans1D1" presStyleIdx="2" presStyleCnt="4"/>
      <dgm:spPr/>
    </dgm:pt>
    <dgm:pt modelId="{71B973F9-11AC-4203-84D2-66CE23686C0E}" type="pres">
      <dgm:prSet presAssocID="{2EE5F68A-9852-495F-9285-30CA3A16D1B6}" presName="spH" presStyleCnt="0"/>
      <dgm:spPr/>
    </dgm:pt>
    <dgm:pt modelId="{F2A7AD3B-D9C9-42FC-A21B-CD316EE215C2}" type="pres">
      <dgm:prSet presAssocID="{2EE5F68A-9852-495F-9285-30CA3A16D1B6}" presName="des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B54CCE-68F9-43B2-9AF8-31E174987696}" type="pres">
      <dgm:prSet presAssocID="{57AF726E-5D14-47AE-AB27-68E8DF598235}" presName="spV" presStyleCnt="0"/>
      <dgm:spPr/>
    </dgm:pt>
    <dgm:pt modelId="{61316E5B-E9D7-4C7F-8C90-E8A45EE80CB8}" type="pres">
      <dgm:prSet presAssocID="{3685A379-BBC5-42FB-981E-64825D17D4CB}" presName="linNode" presStyleCnt="0"/>
      <dgm:spPr/>
    </dgm:pt>
    <dgm:pt modelId="{EDD8E139-F039-4688-BC44-061FF1B0CCC3}" type="pres">
      <dgm:prSet presAssocID="{3685A379-BBC5-42FB-981E-64825D17D4CB}" presName="parTx" presStyleLbl="revTx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4BE928-C707-4C18-9E5C-8387625A9841}" type="pres">
      <dgm:prSet presAssocID="{3685A379-BBC5-42FB-981E-64825D17D4CB}" presName="bracket" presStyleLbl="parChTrans1D1" presStyleIdx="3" presStyleCnt="4"/>
      <dgm:spPr/>
    </dgm:pt>
    <dgm:pt modelId="{411DC36F-3644-4109-BBFA-E2A225C460CB}" type="pres">
      <dgm:prSet presAssocID="{3685A379-BBC5-42FB-981E-64825D17D4CB}" presName="spH" presStyleCnt="0"/>
      <dgm:spPr/>
    </dgm:pt>
    <dgm:pt modelId="{81D865FC-DE9D-409E-8FE1-C420F0CDEB33}" type="pres">
      <dgm:prSet presAssocID="{3685A379-BBC5-42FB-981E-64825D17D4CB}" presName="des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0DB0A0A-3009-48C9-BC7F-8A20302DB37C}" srcId="{2EE5F68A-9852-495F-9285-30CA3A16D1B6}" destId="{E68AEDE8-4725-45A0-BEFD-A5E426C8D728}" srcOrd="0" destOrd="0" parTransId="{E721F72C-B586-43A1-828F-E57316372AC6}" sibTransId="{166C54B4-E2EF-4403-864B-4A369AD1591B}"/>
    <dgm:cxn modelId="{78B5D5A9-1EB9-4B09-95BA-0716CA1066D2}" type="presOf" srcId="{084824DE-C88C-49B4-87E0-01F22C76AB7A}" destId="{77E508D5-A416-4B64-9282-B054A3D3C65F}" srcOrd="0" destOrd="0" presId="urn:diagrams.loki3.com/BracketList"/>
    <dgm:cxn modelId="{E4BC17D1-0915-4F8A-B3CA-A6C740527F1C}" type="presOf" srcId="{E68AEDE8-4725-45A0-BEFD-A5E426C8D728}" destId="{F2A7AD3B-D9C9-42FC-A21B-CD316EE215C2}" srcOrd="0" destOrd="0" presId="urn:diagrams.loki3.com/BracketList"/>
    <dgm:cxn modelId="{FBD6B82B-D7A9-434F-9FA5-FCB413AAF0DE}" srcId="{084824DE-C88C-49B4-87E0-01F22C76AB7A}" destId="{C703BB54-DE1F-4366-B896-BF65A2B38E24}" srcOrd="2" destOrd="0" parTransId="{E19F5B95-7763-4B8E-9192-D569DB45E05A}" sibTransId="{000CDFC7-93AE-466A-A271-3336ED877A11}"/>
    <dgm:cxn modelId="{DB05B870-F5FA-4A4F-AA62-FD2F8C37A468}" type="presOf" srcId="{3685A379-BBC5-42FB-981E-64825D17D4CB}" destId="{EDD8E139-F039-4688-BC44-061FF1B0CCC3}" srcOrd="0" destOrd="0" presId="urn:diagrams.loki3.com/BracketList"/>
    <dgm:cxn modelId="{7831F531-EDF3-4879-9045-92FE7BD919CB}" type="presOf" srcId="{C703BB54-DE1F-4366-B896-BF65A2B38E24}" destId="{FEE6F168-3132-4E73-9AD1-058D017B2B51}" srcOrd="0" destOrd="2" presId="urn:diagrams.loki3.com/BracketList"/>
    <dgm:cxn modelId="{6A936F55-0413-4818-AE6F-B36CF728702D}" srcId="{A5356439-7AD4-4224-9C6E-2CCFC7F11D38}" destId="{3685A379-BBC5-42FB-981E-64825D17D4CB}" srcOrd="3" destOrd="0" parTransId="{00D65272-B397-4102-B7F1-7A7CCC85F65D}" sibTransId="{423E9933-BD39-4324-818E-6A8BAE2C836D}"/>
    <dgm:cxn modelId="{636BA925-7BD7-4068-B89C-07721DBED2A7}" srcId="{14FC9012-35A1-491F-A47D-6D6A7F7CBE72}" destId="{45D61365-F7AC-4A0C-BA89-A68FA18181C4}" srcOrd="0" destOrd="0" parTransId="{6531BB94-B86A-4E18-8EC0-237EB0054E92}" sibTransId="{168D7982-4B68-4900-AB26-38D182D77E38}"/>
    <dgm:cxn modelId="{D97CA65D-E049-4E7C-B7FA-68C7BAD68D13}" type="presOf" srcId="{A5356439-7AD4-4224-9C6E-2CCFC7F11D38}" destId="{AD40DB58-0582-4B30-8665-1280516A741C}" srcOrd="0" destOrd="0" presId="urn:diagrams.loki3.com/BracketList"/>
    <dgm:cxn modelId="{4532C40D-E690-46B6-82CC-D27EBDFD3854}" type="presOf" srcId="{45D61365-F7AC-4A0C-BA89-A68FA18181C4}" destId="{EBDC2B35-C62C-418C-8DE8-9DAD91DE9604}" srcOrd="0" destOrd="0" presId="urn:diagrams.loki3.com/BracketList"/>
    <dgm:cxn modelId="{369A41AC-8782-4B41-9F8D-3207508FAF6D}" srcId="{A5356439-7AD4-4224-9C6E-2CCFC7F11D38}" destId="{2EE5F68A-9852-495F-9285-30CA3A16D1B6}" srcOrd="2" destOrd="0" parTransId="{6C7AFBBC-4DE1-48F4-8686-1185CC72472F}" sibTransId="{57AF726E-5D14-47AE-AB27-68E8DF598235}"/>
    <dgm:cxn modelId="{936089F1-4628-45B6-923E-2D43040FB7C3}" type="presOf" srcId="{14FC9012-35A1-491F-A47D-6D6A7F7CBE72}" destId="{80A64ECE-47A2-43B1-94DD-BCE784BCEF77}" srcOrd="0" destOrd="0" presId="urn:diagrams.loki3.com/BracketList"/>
    <dgm:cxn modelId="{1FAF34A8-9ECF-49AF-B72E-28F49961AB6F}" type="presOf" srcId="{2EE5F68A-9852-495F-9285-30CA3A16D1B6}" destId="{C248A97E-CD3B-4AC3-94A5-26B692AE209F}" srcOrd="0" destOrd="0" presId="urn:diagrams.loki3.com/BracketList"/>
    <dgm:cxn modelId="{599A95E2-BB63-413E-A633-B5EA3889E251}" type="presOf" srcId="{9999B58E-EF6E-4569-9AB6-4B3A59CEC262}" destId="{81D865FC-DE9D-409E-8FE1-C420F0CDEB33}" srcOrd="0" destOrd="0" presId="urn:diagrams.loki3.com/BracketList"/>
    <dgm:cxn modelId="{144B4D23-2935-4D77-8DEC-6340913B0B08}" type="presOf" srcId="{4E74561E-ADCB-42AB-A013-37F5A59B014E}" destId="{FEE6F168-3132-4E73-9AD1-058D017B2B51}" srcOrd="0" destOrd="0" presId="urn:diagrams.loki3.com/BracketList"/>
    <dgm:cxn modelId="{B4C710FA-549F-45F5-A163-3A9DB7AD6FAB}" srcId="{084824DE-C88C-49B4-87E0-01F22C76AB7A}" destId="{0E652BEE-92A3-48C9-A767-7A4AB1175937}" srcOrd="1" destOrd="0" parTransId="{D85AD584-6866-4EDB-8D2D-447091CC653C}" sibTransId="{91DD700A-F4E3-4EA5-8BDF-7153A75EC6AB}"/>
    <dgm:cxn modelId="{F3E7752E-ABAD-4681-ABD9-3B6700F07C6B}" srcId="{084824DE-C88C-49B4-87E0-01F22C76AB7A}" destId="{4E74561E-ADCB-42AB-A013-37F5A59B014E}" srcOrd="0" destOrd="0" parTransId="{D0A2E37B-EFC2-4F79-BC2A-E567A8FE0BD5}" sibTransId="{41C15CBC-5F3E-415C-AB16-24E33EAC1CE4}"/>
    <dgm:cxn modelId="{5568B1C5-C24E-481B-9515-84CD1D1DDECC}" type="presOf" srcId="{0E652BEE-92A3-48C9-A767-7A4AB1175937}" destId="{FEE6F168-3132-4E73-9AD1-058D017B2B51}" srcOrd="0" destOrd="1" presId="urn:diagrams.loki3.com/BracketList"/>
    <dgm:cxn modelId="{2FC3E450-288C-4A6F-AAFF-82B4CE50DEA1}" srcId="{A5356439-7AD4-4224-9C6E-2CCFC7F11D38}" destId="{14FC9012-35A1-491F-A47D-6D6A7F7CBE72}" srcOrd="1" destOrd="0" parTransId="{99171455-7B39-4964-B408-F01BFD26214B}" sibTransId="{F6169BDB-2365-43D4-AD33-4EC58B1E0C3F}"/>
    <dgm:cxn modelId="{91F2288A-DEC0-4C9C-8EB3-7196A0104E14}" srcId="{3685A379-BBC5-42FB-981E-64825D17D4CB}" destId="{9999B58E-EF6E-4569-9AB6-4B3A59CEC262}" srcOrd="0" destOrd="0" parTransId="{53C0D606-C7A4-4475-B8E1-3033DEBCFFD5}" sibTransId="{24143EF9-F5F1-47DB-9E67-67CCAB0FEC65}"/>
    <dgm:cxn modelId="{A589C4B9-3650-4CE8-8747-76625AB20542}" srcId="{A5356439-7AD4-4224-9C6E-2CCFC7F11D38}" destId="{084824DE-C88C-49B4-87E0-01F22C76AB7A}" srcOrd="0" destOrd="0" parTransId="{4F3DB683-EB4E-4F5A-A5A0-354C2025A2C1}" sibTransId="{F9E94066-A70F-409D-A142-FC00B29A1992}"/>
    <dgm:cxn modelId="{D54B17CA-18FB-4932-A8C2-16455E38F736}" type="presParOf" srcId="{AD40DB58-0582-4B30-8665-1280516A741C}" destId="{D8668162-28B5-4641-B0A8-DC3FF5CC96D9}" srcOrd="0" destOrd="0" presId="urn:diagrams.loki3.com/BracketList"/>
    <dgm:cxn modelId="{FC7F0DEF-BB20-4E2F-8284-DAC789F8800A}" type="presParOf" srcId="{D8668162-28B5-4641-B0A8-DC3FF5CC96D9}" destId="{77E508D5-A416-4B64-9282-B054A3D3C65F}" srcOrd="0" destOrd="0" presId="urn:diagrams.loki3.com/BracketList"/>
    <dgm:cxn modelId="{891CAE36-37DE-4885-A47B-6A23B638D941}" type="presParOf" srcId="{D8668162-28B5-4641-B0A8-DC3FF5CC96D9}" destId="{13340BB1-10A2-472E-AAAF-CF5D73A0DAF8}" srcOrd="1" destOrd="0" presId="urn:diagrams.loki3.com/BracketList"/>
    <dgm:cxn modelId="{3A0EEB95-2323-435E-BF11-3E9D325B3C1B}" type="presParOf" srcId="{D8668162-28B5-4641-B0A8-DC3FF5CC96D9}" destId="{301CFB25-8012-4D81-9A2E-E347E5050328}" srcOrd="2" destOrd="0" presId="urn:diagrams.loki3.com/BracketList"/>
    <dgm:cxn modelId="{D43A97C6-BD2C-43B1-866F-2399883DAA85}" type="presParOf" srcId="{D8668162-28B5-4641-B0A8-DC3FF5CC96D9}" destId="{FEE6F168-3132-4E73-9AD1-058D017B2B51}" srcOrd="3" destOrd="0" presId="urn:diagrams.loki3.com/BracketList"/>
    <dgm:cxn modelId="{663D14ED-09D2-4775-8A95-5D7E2498B8BB}" type="presParOf" srcId="{AD40DB58-0582-4B30-8665-1280516A741C}" destId="{BA314AE6-497A-4B54-AD66-756944D4765D}" srcOrd="1" destOrd="0" presId="urn:diagrams.loki3.com/BracketList"/>
    <dgm:cxn modelId="{FAA53BB3-8B18-49F1-B6C3-47E2B3406BCD}" type="presParOf" srcId="{AD40DB58-0582-4B30-8665-1280516A741C}" destId="{82874F84-23D7-4B0A-BF1B-644F94B0AECD}" srcOrd="2" destOrd="0" presId="urn:diagrams.loki3.com/BracketList"/>
    <dgm:cxn modelId="{249E7BAB-9138-4583-BDFB-CF8A938EC96D}" type="presParOf" srcId="{82874F84-23D7-4B0A-BF1B-644F94B0AECD}" destId="{80A64ECE-47A2-43B1-94DD-BCE784BCEF77}" srcOrd="0" destOrd="0" presId="urn:diagrams.loki3.com/BracketList"/>
    <dgm:cxn modelId="{F2B828D6-87ED-45A2-9712-4106B6C5B7C4}" type="presParOf" srcId="{82874F84-23D7-4B0A-BF1B-644F94B0AECD}" destId="{EE6AE8B8-9EDC-45CE-9F06-B795A4F158EB}" srcOrd="1" destOrd="0" presId="urn:diagrams.loki3.com/BracketList"/>
    <dgm:cxn modelId="{188F5CBD-3027-4C79-ADFD-DA882F11B01A}" type="presParOf" srcId="{82874F84-23D7-4B0A-BF1B-644F94B0AECD}" destId="{675B6172-FF9B-4774-8F20-E96EBFD67FFB}" srcOrd="2" destOrd="0" presId="urn:diagrams.loki3.com/BracketList"/>
    <dgm:cxn modelId="{B28294A3-6940-4D9D-9095-01F5E04AE24D}" type="presParOf" srcId="{82874F84-23D7-4B0A-BF1B-644F94B0AECD}" destId="{EBDC2B35-C62C-418C-8DE8-9DAD91DE9604}" srcOrd="3" destOrd="0" presId="urn:diagrams.loki3.com/BracketList"/>
    <dgm:cxn modelId="{41893A6C-C52B-4EF1-AFD1-6439ECFB6CAD}" type="presParOf" srcId="{AD40DB58-0582-4B30-8665-1280516A741C}" destId="{13318192-AF01-4AB5-8432-068269708CE2}" srcOrd="3" destOrd="0" presId="urn:diagrams.loki3.com/BracketList"/>
    <dgm:cxn modelId="{D2695443-6135-4CB4-BA55-99C4E8122011}" type="presParOf" srcId="{AD40DB58-0582-4B30-8665-1280516A741C}" destId="{1BBF3941-C01A-4370-AECE-3D06F8018380}" srcOrd="4" destOrd="0" presId="urn:diagrams.loki3.com/BracketList"/>
    <dgm:cxn modelId="{247C79FE-9413-4BD6-9E58-58A75B31C1F6}" type="presParOf" srcId="{1BBF3941-C01A-4370-AECE-3D06F8018380}" destId="{C248A97E-CD3B-4AC3-94A5-26B692AE209F}" srcOrd="0" destOrd="0" presId="urn:diagrams.loki3.com/BracketList"/>
    <dgm:cxn modelId="{E5A0AACD-3B0D-4382-8F95-87D9DF182694}" type="presParOf" srcId="{1BBF3941-C01A-4370-AECE-3D06F8018380}" destId="{18518F8D-D0C4-4D6A-B554-16AA8688C15A}" srcOrd="1" destOrd="0" presId="urn:diagrams.loki3.com/BracketList"/>
    <dgm:cxn modelId="{A05C7696-B272-4763-803A-6A8F960735EA}" type="presParOf" srcId="{1BBF3941-C01A-4370-AECE-3D06F8018380}" destId="{71B973F9-11AC-4203-84D2-66CE23686C0E}" srcOrd="2" destOrd="0" presId="urn:diagrams.loki3.com/BracketList"/>
    <dgm:cxn modelId="{4677DD55-E7DB-4BEF-AC9F-CB129EF4BF97}" type="presParOf" srcId="{1BBF3941-C01A-4370-AECE-3D06F8018380}" destId="{F2A7AD3B-D9C9-42FC-A21B-CD316EE215C2}" srcOrd="3" destOrd="0" presId="urn:diagrams.loki3.com/BracketList"/>
    <dgm:cxn modelId="{3D049155-857E-4E90-8075-D4FAA05F22BA}" type="presParOf" srcId="{AD40DB58-0582-4B30-8665-1280516A741C}" destId="{77B54CCE-68F9-43B2-9AF8-31E174987696}" srcOrd="5" destOrd="0" presId="urn:diagrams.loki3.com/BracketList"/>
    <dgm:cxn modelId="{94432F9B-1571-4E6F-B14E-0485FB0D2CF7}" type="presParOf" srcId="{AD40DB58-0582-4B30-8665-1280516A741C}" destId="{61316E5B-E9D7-4C7F-8C90-E8A45EE80CB8}" srcOrd="6" destOrd="0" presId="urn:diagrams.loki3.com/BracketList"/>
    <dgm:cxn modelId="{52B145C0-FDCD-4C1D-9084-83ECA3A7BA43}" type="presParOf" srcId="{61316E5B-E9D7-4C7F-8C90-E8A45EE80CB8}" destId="{EDD8E139-F039-4688-BC44-061FF1B0CCC3}" srcOrd="0" destOrd="0" presId="urn:diagrams.loki3.com/BracketList"/>
    <dgm:cxn modelId="{BC92D124-5122-489F-B1AC-2147B789BCA4}" type="presParOf" srcId="{61316E5B-E9D7-4C7F-8C90-E8A45EE80CB8}" destId="{464BE928-C707-4C18-9E5C-8387625A9841}" srcOrd="1" destOrd="0" presId="urn:diagrams.loki3.com/BracketList"/>
    <dgm:cxn modelId="{7E6A8982-8277-4ADD-A91B-D5DAC8535AA5}" type="presParOf" srcId="{61316E5B-E9D7-4C7F-8C90-E8A45EE80CB8}" destId="{411DC36F-3644-4109-BBFA-E2A225C460CB}" srcOrd="2" destOrd="0" presId="urn:diagrams.loki3.com/BracketList"/>
    <dgm:cxn modelId="{C081F728-03F4-4AD8-B6CE-99854A845C0E}" type="presParOf" srcId="{61316E5B-E9D7-4C7F-8C90-E8A45EE80CB8}" destId="{81D865FC-DE9D-409E-8FE1-C420F0CDEB33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153067"/>
          <a:ext cx="4419600" cy="6236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Node.js</a:t>
          </a:r>
          <a:endParaRPr lang="en-US" sz="2600" kern="1200" dirty="0"/>
        </a:p>
      </dsp:txBody>
      <dsp:txXfrm>
        <a:off x="30442" y="183509"/>
        <a:ext cx="4358716" cy="562726"/>
      </dsp:txXfrm>
    </dsp:sp>
    <dsp:sp modelId="{CD5F6E02-AD43-4E7A-935B-DDF5D6C74800}">
      <dsp:nvSpPr>
        <dsp:cNvPr id="0" name=""/>
        <dsp:cNvSpPr/>
      </dsp:nvSpPr>
      <dsp:spPr>
        <a:xfrm>
          <a:off x="0" y="772304"/>
          <a:ext cx="4419600" cy="699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Open Source, cross-platform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JavaScript run time environment.</a:t>
          </a:r>
          <a:endParaRPr lang="en-US" sz="2000" kern="1200" dirty="0"/>
        </a:p>
      </dsp:txBody>
      <dsp:txXfrm>
        <a:off x="0" y="772304"/>
        <a:ext cx="4419600" cy="699660"/>
      </dsp:txXfrm>
    </dsp:sp>
    <dsp:sp modelId="{81203336-F3DE-4B3A-BCF4-0F68C23AC2BB}">
      <dsp:nvSpPr>
        <dsp:cNvPr id="0" name=""/>
        <dsp:cNvSpPr/>
      </dsp:nvSpPr>
      <dsp:spPr>
        <a:xfrm>
          <a:off x="0" y="1471964"/>
          <a:ext cx="4419600" cy="6236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Express</a:t>
          </a:r>
          <a:endParaRPr lang="en-US" sz="2600" kern="1200" dirty="0"/>
        </a:p>
      </dsp:txBody>
      <dsp:txXfrm>
        <a:off x="30442" y="1502406"/>
        <a:ext cx="4358716" cy="562726"/>
      </dsp:txXfrm>
    </dsp:sp>
    <dsp:sp modelId="{782956A5-ADC8-4959-B856-589B9D9B9635}">
      <dsp:nvSpPr>
        <dsp:cNvPr id="0" name=""/>
        <dsp:cNvSpPr/>
      </dsp:nvSpPr>
      <dsp:spPr>
        <a:xfrm>
          <a:off x="0" y="2095575"/>
          <a:ext cx="4419600" cy="699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Minimalist web framework for node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Flexible and Robust</a:t>
          </a:r>
          <a:endParaRPr lang="en-US" sz="2000" kern="1200" dirty="0"/>
        </a:p>
      </dsp:txBody>
      <dsp:txXfrm>
        <a:off x="0" y="2095575"/>
        <a:ext cx="4419600" cy="699660"/>
      </dsp:txXfrm>
    </dsp:sp>
    <dsp:sp modelId="{D64CB5D5-837D-47FC-9E42-A26D800BC695}">
      <dsp:nvSpPr>
        <dsp:cNvPr id="0" name=""/>
        <dsp:cNvSpPr/>
      </dsp:nvSpPr>
      <dsp:spPr>
        <a:xfrm>
          <a:off x="0" y="2795235"/>
          <a:ext cx="4419600" cy="6236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PUG</a:t>
          </a:r>
          <a:endParaRPr lang="en-US" sz="2600" kern="1200" dirty="0"/>
        </a:p>
      </dsp:txBody>
      <dsp:txXfrm>
        <a:off x="30442" y="2825677"/>
        <a:ext cx="4358716" cy="562726"/>
      </dsp:txXfrm>
    </dsp:sp>
    <dsp:sp modelId="{08B7B17B-8600-44B0-B235-389E5D71D804}">
      <dsp:nvSpPr>
        <dsp:cNvPr id="0" name=""/>
        <dsp:cNvSpPr/>
      </dsp:nvSpPr>
      <dsp:spPr>
        <a:xfrm>
          <a:off x="0" y="3418845"/>
          <a:ext cx="4419600" cy="699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A middleman | Template Engine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Intended HTML</a:t>
          </a:r>
          <a:endParaRPr lang="en-US" sz="2000" kern="1200" dirty="0"/>
        </a:p>
      </dsp:txBody>
      <dsp:txXfrm>
        <a:off x="0" y="3418845"/>
        <a:ext cx="4419600" cy="6996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9E0234-B6FD-486B-A995-3761BEF1118B}">
      <dsp:nvSpPr>
        <dsp:cNvPr id="0" name=""/>
        <dsp:cNvSpPr/>
      </dsp:nvSpPr>
      <dsp:spPr>
        <a:xfrm>
          <a:off x="2131" y="0"/>
          <a:ext cx="2234654" cy="42672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Mobile Browser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Web Browser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Application</a:t>
          </a:r>
          <a:endParaRPr lang="en-US" sz="2300" kern="1200" dirty="0"/>
        </a:p>
      </dsp:txBody>
      <dsp:txXfrm>
        <a:off x="2131" y="1706880"/>
        <a:ext cx="2234654" cy="1706880"/>
      </dsp:txXfrm>
    </dsp:sp>
    <dsp:sp modelId="{9C972A58-96CB-4078-A7AE-E6382D2C3897}">
      <dsp:nvSpPr>
        <dsp:cNvPr id="0" name=""/>
        <dsp:cNvSpPr/>
      </dsp:nvSpPr>
      <dsp:spPr>
        <a:xfrm>
          <a:off x="408970" y="256032"/>
          <a:ext cx="1420977" cy="142097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C6679D-C6B4-4D0C-AD5A-42BED0669D9D}">
      <dsp:nvSpPr>
        <dsp:cNvPr id="0" name=""/>
        <dsp:cNvSpPr/>
      </dsp:nvSpPr>
      <dsp:spPr>
        <a:xfrm>
          <a:off x="2303825" y="0"/>
          <a:ext cx="2234654" cy="42672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WEB SERVER</a:t>
          </a:r>
          <a:endParaRPr lang="en-US" sz="2300" kern="1200" dirty="0"/>
        </a:p>
      </dsp:txBody>
      <dsp:txXfrm>
        <a:off x="2303825" y="1706880"/>
        <a:ext cx="2234654" cy="1706880"/>
      </dsp:txXfrm>
    </dsp:sp>
    <dsp:sp modelId="{3F37CC26-B4AD-4230-A03E-DC60DBB2D9F0}">
      <dsp:nvSpPr>
        <dsp:cNvPr id="0" name=""/>
        <dsp:cNvSpPr/>
      </dsp:nvSpPr>
      <dsp:spPr>
        <a:xfrm>
          <a:off x="2710664" y="256032"/>
          <a:ext cx="1420977" cy="1420977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1139C1-901A-40D3-ADF8-67C22008CFC9}">
      <dsp:nvSpPr>
        <dsp:cNvPr id="0" name=""/>
        <dsp:cNvSpPr/>
      </dsp:nvSpPr>
      <dsp:spPr>
        <a:xfrm>
          <a:off x="4605519" y="0"/>
          <a:ext cx="2234654" cy="42672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Application Server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File System</a:t>
          </a:r>
          <a:endParaRPr lang="en-US" sz="2300" kern="1200" dirty="0"/>
        </a:p>
      </dsp:txBody>
      <dsp:txXfrm>
        <a:off x="4605519" y="1706880"/>
        <a:ext cx="2234654" cy="1706880"/>
      </dsp:txXfrm>
    </dsp:sp>
    <dsp:sp modelId="{ACD93257-1AF4-4F34-AB9F-C29BF84756F6}">
      <dsp:nvSpPr>
        <dsp:cNvPr id="0" name=""/>
        <dsp:cNvSpPr/>
      </dsp:nvSpPr>
      <dsp:spPr>
        <a:xfrm>
          <a:off x="5012358" y="256032"/>
          <a:ext cx="1420977" cy="1420977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95E73C-FA58-41D0-ABC4-70EF469629D7}">
      <dsp:nvSpPr>
        <dsp:cNvPr id="0" name=""/>
        <dsp:cNvSpPr/>
      </dsp:nvSpPr>
      <dsp:spPr>
        <a:xfrm>
          <a:off x="6907213" y="0"/>
          <a:ext cx="2234654" cy="42672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Database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External System</a:t>
          </a:r>
          <a:endParaRPr lang="en-US" sz="2300" kern="1200" dirty="0"/>
        </a:p>
      </dsp:txBody>
      <dsp:txXfrm>
        <a:off x="6907213" y="1706880"/>
        <a:ext cx="2234654" cy="1706880"/>
      </dsp:txXfrm>
    </dsp:sp>
    <dsp:sp modelId="{EB1D808A-FB42-476B-A6D0-BB472B188F6D}">
      <dsp:nvSpPr>
        <dsp:cNvPr id="0" name=""/>
        <dsp:cNvSpPr/>
      </dsp:nvSpPr>
      <dsp:spPr>
        <a:xfrm>
          <a:off x="7314052" y="256032"/>
          <a:ext cx="1420977" cy="1420977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5C0795-B4A9-40AB-8249-9B9EAD053893}">
      <dsp:nvSpPr>
        <dsp:cNvPr id="0" name=""/>
        <dsp:cNvSpPr/>
      </dsp:nvSpPr>
      <dsp:spPr>
        <a:xfrm>
          <a:off x="-14" y="3276603"/>
          <a:ext cx="9144029" cy="640080"/>
        </a:xfrm>
        <a:prstGeom prst="leftRightArrow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E508D5-A416-4B64-9282-B054A3D3C65F}">
      <dsp:nvSpPr>
        <dsp:cNvPr id="0" name=""/>
        <dsp:cNvSpPr/>
      </dsp:nvSpPr>
      <dsp:spPr>
        <a:xfrm>
          <a:off x="0" y="604500"/>
          <a:ext cx="2283767" cy="63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81280" rIns="227584" bIns="81280" numCol="1" spcCol="1270" anchor="ctr" anchorCtr="0">
          <a:noAutofit/>
        </a:bodyPr>
        <a:lstStyle/>
        <a:p>
          <a:pPr lvl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GET</a:t>
          </a:r>
          <a:endParaRPr lang="en-US" sz="3200" kern="1200" dirty="0"/>
        </a:p>
      </dsp:txBody>
      <dsp:txXfrm>
        <a:off x="0" y="604500"/>
        <a:ext cx="2283767" cy="633600"/>
      </dsp:txXfrm>
    </dsp:sp>
    <dsp:sp modelId="{13340BB1-10A2-472E-AAAF-CF5D73A0DAF8}">
      <dsp:nvSpPr>
        <dsp:cNvPr id="0" name=""/>
        <dsp:cNvSpPr/>
      </dsp:nvSpPr>
      <dsp:spPr>
        <a:xfrm>
          <a:off x="2283767" y="50099"/>
          <a:ext cx="456753" cy="17424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E6F168-3132-4E73-9AD1-058D017B2B51}">
      <dsp:nvSpPr>
        <dsp:cNvPr id="0" name=""/>
        <dsp:cNvSpPr/>
      </dsp:nvSpPr>
      <dsp:spPr>
        <a:xfrm>
          <a:off x="2923222" y="50099"/>
          <a:ext cx="6211847" cy="17424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Retrieves a resource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No much side effect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Cacheable</a:t>
          </a:r>
          <a:endParaRPr lang="en-US" sz="3200" kern="1200" dirty="0"/>
        </a:p>
      </dsp:txBody>
      <dsp:txXfrm>
        <a:off x="2923222" y="50099"/>
        <a:ext cx="6211847" cy="1742400"/>
      </dsp:txXfrm>
    </dsp:sp>
    <dsp:sp modelId="{80A64ECE-47A2-43B1-94DD-BCE784BCEF77}">
      <dsp:nvSpPr>
        <dsp:cNvPr id="0" name=""/>
        <dsp:cNvSpPr/>
      </dsp:nvSpPr>
      <dsp:spPr>
        <a:xfrm>
          <a:off x="0" y="1937400"/>
          <a:ext cx="2286000" cy="63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81280" rIns="227584" bIns="81280" numCol="1" spcCol="1270" anchor="ctr" anchorCtr="0">
          <a:noAutofit/>
        </a:bodyPr>
        <a:lstStyle/>
        <a:p>
          <a:pPr lvl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POST</a:t>
          </a:r>
          <a:endParaRPr lang="en-US" sz="3200" kern="1200" dirty="0"/>
        </a:p>
      </dsp:txBody>
      <dsp:txXfrm>
        <a:off x="0" y="1937400"/>
        <a:ext cx="2286000" cy="633600"/>
      </dsp:txXfrm>
    </dsp:sp>
    <dsp:sp modelId="{EE6AE8B8-9EDC-45CE-9F06-B795A4F158EB}">
      <dsp:nvSpPr>
        <dsp:cNvPr id="0" name=""/>
        <dsp:cNvSpPr/>
      </dsp:nvSpPr>
      <dsp:spPr>
        <a:xfrm>
          <a:off x="2285999" y="1907700"/>
          <a:ext cx="457200" cy="6930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DC2B35-C62C-418C-8DE8-9DAD91DE9604}">
      <dsp:nvSpPr>
        <dsp:cNvPr id="0" name=""/>
        <dsp:cNvSpPr/>
      </dsp:nvSpPr>
      <dsp:spPr>
        <a:xfrm>
          <a:off x="2926079" y="1907700"/>
          <a:ext cx="6217920" cy="693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Creates a new resource</a:t>
          </a:r>
          <a:endParaRPr lang="en-US" sz="3200" kern="1200" dirty="0"/>
        </a:p>
      </dsp:txBody>
      <dsp:txXfrm>
        <a:off x="2926079" y="1907700"/>
        <a:ext cx="6217920" cy="693000"/>
      </dsp:txXfrm>
    </dsp:sp>
    <dsp:sp modelId="{C248A97E-CD3B-4AC3-94A5-26B692AE209F}">
      <dsp:nvSpPr>
        <dsp:cNvPr id="0" name=""/>
        <dsp:cNvSpPr/>
      </dsp:nvSpPr>
      <dsp:spPr>
        <a:xfrm>
          <a:off x="0" y="2745600"/>
          <a:ext cx="2286000" cy="63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81280" rIns="227584" bIns="81280" numCol="1" spcCol="1270" anchor="ctr" anchorCtr="0">
          <a:noAutofit/>
        </a:bodyPr>
        <a:lstStyle/>
        <a:p>
          <a:pPr lvl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PUT</a:t>
          </a:r>
          <a:endParaRPr lang="en-US" sz="3200" kern="1200" dirty="0"/>
        </a:p>
      </dsp:txBody>
      <dsp:txXfrm>
        <a:off x="0" y="2745600"/>
        <a:ext cx="2286000" cy="633600"/>
      </dsp:txXfrm>
    </dsp:sp>
    <dsp:sp modelId="{18518F8D-D0C4-4D6A-B554-16AA8688C15A}">
      <dsp:nvSpPr>
        <dsp:cNvPr id="0" name=""/>
        <dsp:cNvSpPr/>
      </dsp:nvSpPr>
      <dsp:spPr>
        <a:xfrm>
          <a:off x="2285999" y="2715900"/>
          <a:ext cx="457200" cy="6930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A7AD3B-D9C9-42FC-A21B-CD316EE215C2}">
      <dsp:nvSpPr>
        <dsp:cNvPr id="0" name=""/>
        <dsp:cNvSpPr/>
      </dsp:nvSpPr>
      <dsp:spPr>
        <a:xfrm>
          <a:off x="2926079" y="2715900"/>
          <a:ext cx="6217920" cy="693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Updates an existing resource</a:t>
          </a:r>
          <a:endParaRPr lang="en-US" sz="3200" kern="1200" dirty="0"/>
        </a:p>
      </dsp:txBody>
      <dsp:txXfrm>
        <a:off x="2926079" y="2715900"/>
        <a:ext cx="6217920" cy="693000"/>
      </dsp:txXfrm>
    </dsp:sp>
    <dsp:sp modelId="{EDD8E139-F039-4688-BC44-061FF1B0CCC3}">
      <dsp:nvSpPr>
        <dsp:cNvPr id="0" name=""/>
        <dsp:cNvSpPr/>
      </dsp:nvSpPr>
      <dsp:spPr>
        <a:xfrm>
          <a:off x="0" y="3553800"/>
          <a:ext cx="2286000" cy="63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81280" rIns="227584" bIns="81280" numCol="1" spcCol="1270" anchor="ctr" anchorCtr="0">
          <a:noAutofit/>
        </a:bodyPr>
        <a:lstStyle/>
        <a:p>
          <a:pPr lvl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DELETE</a:t>
          </a:r>
          <a:endParaRPr lang="en-US" sz="3200" kern="1200" dirty="0"/>
        </a:p>
      </dsp:txBody>
      <dsp:txXfrm>
        <a:off x="0" y="3553800"/>
        <a:ext cx="2286000" cy="633600"/>
      </dsp:txXfrm>
    </dsp:sp>
    <dsp:sp modelId="{464BE928-C707-4C18-9E5C-8387625A9841}">
      <dsp:nvSpPr>
        <dsp:cNvPr id="0" name=""/>
        <dsp:cNvSpPr/>
      </dsp:nvSpPr>
      <dsp:spPr>
        <a:xfrm>
          <a:off x="2285999" y="3524100"/>
          <a:ext cx="457200" cy="6930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D865FC-DE9D-409E-8FE1-C420F0CDEB33}">
      <dsp:nvSpPr>
        <dsp:cNvPr id="0" name=""/>
        <dsp:cNvSpPr/>
      </dsp:nvSpPr>
      <dsp:spPr>
        <a:xfrm>
          <a:off x="2926079" y="3524100"/>
          <a:ext cx="6217920" cy="693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Removes a resource</a:t>
          </a:r>
          <a:endParaRPr lang="en-US" sz="3200" kern="1200" dirty="0"/>
        </a:p>
      </dsp:txBody>
      <dsp:txXfrm>
        <a:off x="2926079" y="3524100"/>
        <a:ext cx="6217920" cy="693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8/3/2018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8/3/2018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8/3/2018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8/3/2018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8/3/2018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8/3/2018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8/3/2018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8/3/2018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8/3/2018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8/3/2018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8/3/2018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8/3/2018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8/3/2018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cofonseca/WebListener" TargetMode="External"/><Relationship Id="rId3" Type="http://schemas.openxmlformats.org/officeDocument/2006/relationships/hyperlink" Target="https://github.com/StartAutomating/Pipeworks" TargetMode="External"/><Relationship Id="rId7" Type="http://schemas.openxmlformats.org/officeDocument/2006/relationships/hyperlink" Target="https://github.com/straightdave/presley" TargetMode="External"/><Relationship Id="rId2" Type="http://schemas.openxmlformats.org/officeDocument/2006/relationships/hyperlink" Target="https://github.com/PowerShell/Polari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oenuff/PshOdata" TargetMode="External"/><Relationship Id="rId5" Type="http://schemas.openxmlformats.org/officeDocument/2006/relationships/hyperlink" Target="https://github.com/Jaykul/NancyPS/" TargetMode="External"/><Relationship Id="rId10" Type="http://schemas.openxmlformats.org/officeDocument/2006/relationships/hyperlink" Target="https://github.com/ChristopherGLewis/PowerShellWebServers" TargetMode="External"/><Relationship Id="rId4" Type="http://schemas.openxmlformats.org/officeDocument/2006/relationships/hyperlink" Target="https://github.com/toenuff/flancy" TargetMode="External"/><Relationship Id="rId9" Type="http://schemas.openxmlformats.org/officeDocument/2006/relationships/hyperlink" Target="https://github.com/DataBooster/PS-WebApi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nodejs.org/dist/v10.7.0/node-v10.7.0-x64.msi" TargetMode="External"/><Relationship Id="rId3" Type="http://schemas.openxmlformats.org/officeDocument/2006/relationships/diagramLayout" Target="../diagrams/layout1.xml"/><Relationship Id="rId7" Type="http://schemas.openxmlformats.org/officeDocument/2006/relationships/hyperlink" Target="https://nodejs.org/dist/v8.11.3/node-v8.11.3-x64.msi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Framework for PowerShell (NODE.JS)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Chendrayan Venkatesan (Chen V) | @ChendrayanV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2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 C:\&gt; Get-Task | Set-Challenge</a:t>
            </a:r>
            <a:endParaRPr lang="en-US" dirty="0"/>
          </a:p>
        </p:txBody>
      </p:sp>
      <p:pic>
        <p:nvPicPr>
          <p:cNvPr id="7" name="Content Placeholder 6" descr="Free stock photo of ask, blackboard, &lt;strong&gt;chalk board&lt;/strong&gt;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968" y="1905000"/>
            <a:ext cx="8166889" cy="4267200"/>
          </a:xfrm>
        </p:spPr>
      </p:pic>
    </p:spTree>
    <p:extLst>
      <p:ext uri="{BB962C8B-B14F-4D97-AF65-F5344CB8AC3E}">
        <p14:creationId xmlns:p14="http://schemas.microsoft.com/office/powerpoint/2010/main" val="154524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Polaris</a:t>
            </a:r>
            <a:r>
              <a:rPr lang="en-US" dirty="0" smtClean="0"/>
              <a:t> |  </a:t>
            </a:r>
            <a:r>
              <a:rPr lang="en-US" dirty="0" smtClean="0">
                <a:hlinkClick r:id="rId3"/>
              </a:rPr>
              <a:t>Pipeworks</a:t>
            </a:r>
            <a:r>
              <a:rPr lang="en-US" dirty="0" smtClean="0"/>
              <a:t> | </a:t>
            </a:r>
            <a:r>
              <a:rPr lang="en-US" dirty="0" smtClean="0">
                <a:hlinkClick r:id="rId4"/>
              </a:rPr>
              <a:t>Flancy</a:t>
            </a:r>
            <a:r>
              <a:rPr lang="en-US" dirty="0" smtClean="0"/>
              <a:t> | </a:t>
            </a:r>
            <a:r>
              <a:rPr lang="en-US" dirty="0" smtClean="0">
                <a:hlinkClick r:id="rId5"/>
              </a:rPr>
              <a:t>NancyPS</a:t>
            </a:r>
            <a:r>
              <a:rPr lang="en-US" dirty="0" smtClean="0"/>
              <a:t> | </a:t>
            </a:r>
            <a:r>
              <a:rPr lang="en-US" dirty="0" smtClean="0">
                <a:hlinkClick r:id="rId6"/>
              </a:rPr>
              <a:t>PshOdata</a:t>
            </a:r>
            <a:r>
              <a:rPr lang="en-US" dirty="0" smtClean="0"/>
              <a:t> | </a:t>
            </a:r>
            <a:r>
              <a:rPr lang="en-US" dirty="0" smtClean="0">
                <a:hlinkClick r:id="rId7"/>
              </a:rPr>
              <a:t>Presly</a:t>
            </a:r>
            <a:r>
              <a:rPr lang="en-US" dirty="0" smtClean="0"/>
              <a:t> | </a:t>
            </a:r>
            <a:r>
              <a:rPr lang="en-US" dirty="0" smtClean="0">
                <a:hlinkClick r:id="rId8"/>
              </a:rPr>
              <a:t>WebListener</a:t>
            </a:r>
            <a:r>
              <a:rPr lang="en-US" dirty="0" smtClean="0"/>
              <a:t> | </a:t>
            </a:r>
            <a:r>
              <a:rPr lang="en-US" dirty="0" smtClean="0">
                <a:hlinkClick r:id="rId9"/>
              </a:rPr>
              <a:t>PS-</a:t>
            </a:r>
            <a:r>
              <a:rPr lang="en-US" dirty="0" err="1" smtClean="0">
                <a:hlinkClick r:id="rId9"/>
              </a:rPr>
              <a:t>WebApi</a:t>
            </a:r>
            <a:r>
              <a:rPr lang="en-US" dirty="0" smtClean="0"/>
              <a:t> | </a:t>
            </a:r>
            <a:r>
              <a:rPr lang="en-US" dirty="0" smtClean="0">
                <a:hlinkClick r:id="rId10"/>
              </a:rPr>
              <a:t>PowerShellWebServers</a:t>
            </a:r>
            <a:endParaRPr lang="en-US" dirty="0" smtClean="0"/>
          </a:p>
          <a:p>
            <a:r>
              <a:rPr lang="en-US" b="1" dirty="0" smtClean="0">
                <a:solidFill>
                  <a:srgbClr val="FFFF00"/>
                </a:solidFill>
              </a:rPr>
              <a:t>Node.js | Express | PUG – Overview</a:t>
            </a:r>
            <a:endParaRPr lang="en-US" b="1" dirty="0">
              <a:solidFill>
                <a:srgbClr val="FFFF00"/>
              </a:solidFill>
            </a:endParaRPr>
          </a:p>
          <a:p>
            <a:r>
              <a:rPr lang="en-US" dirty="0" smtClean="0"/>
              <a:t>Why PowerShell in Web Framework? </a:t>
            </a:r>
          </a:p>
          <a:p>
            <a:r>
              <a:rPr lang="en-US" dirty="0" smtClean="0"/>
              <a:t>Building Web Apps and RESTful API   | child_process (PS / Python)</a:t>
            </a:r>
          </a:p>
          <a:p>
            <a:r>
              <a:rPr lang="en-US" dirty="0" smtClean="0"/>
              <a:t>Deploy Web Apps as Windows Service(s) – Microservices</a:t>
            </a:r>
          </a:p>
          <a:p>
            <a:r>
              <a:rPr lang="en-US" dirty="0" smtClean="0"/>
              <a:t>Demo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| Express | PUG</a:t>
            </a:r>
            <a:endParaRPr lang="en-US" dirty="0"/>
          </a:p>
        </p:txBody>
      </p:sp>
      <p:graphicFrame>
        <p:nvGraphicFramePr>
          <p:cNvPr id="4" name="Content Placeholder 3" descr="Vertical bullet list showing 3 groups arranged one below the other and bullet points are present under each group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8053701"/>
              </p:ext>
            </p:extLst>
          </p:nvPr>
        </p:nvGraphicFramePr>
        <p:xfrm>
          <a:off x="1522413" y="1905000"/>
          <a:ext cx="441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Get Node </a:t>
            </a:r>
            <a:r>
              <a:rPr lang="en-US" dirty="0" smtClean="0">
                <a:hlinkClick r:id="rId7"/>
              </a:rPr>
              <a:t>8.11.3 </a:t>
            </a:r>
            <a:r>
              <a:rPr lang="en-US" dirty="0" smtClean="0"/>
              <a:t>LTS or </a:t>
            </a:r>
            <a:r>
              <a:rPr lang="en-US" dirty="0" smtClean="0">
                <a:hlinkClick r:id="rId8"/>
              </a:rPr>
              <a:t>10.7.0</a:t>
            </a:r>
            <a:endParaRPr lang="en-US" dirty="0"/>
          </a:p>
          <a:p>
            <a:r>
              <a:rPr lang="en-US" dirty="0"/>
              <a:t>n</a:t>
            </a:r>
            <a:r>
              <a:rPr lang="en-US" dirty="0" smtClean="0"/>
              <a:t>pm install  express -s</a:t>
            </a:r>
            <a:endParaRPr lang="en-US" dirty="0"/>
          </a:p>
          <a:p>
            <a:r>
              <a:rPr lang="en-US" dirty="0" smtClean="0"/>
              <a:t>npm install pug –s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212" y="3429000"/>
            <a:ext cx="51435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4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PowerShell in Web Framework?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PowerShell is evolving! Cross-Platform. </a:t>
            </a:r>
          </a:p>
          <a:p>
            <a:r>
              <a:rPr lang="en-US" dirty="0" smtClean="0"/>
              <a:t>Run your own web servers with language-agnostic way!</a:t>
            </a:r>
          </a:p>
          <a:p>
            <a:r>
              <a:rPr lang="en-US" dirty="0" smtClean="0"/>
              <a:t>Trigger PowerShell scripts through HTTP</a:t>
            </a:r>
          </a:p>
          <a:p>
            <a:r>
              <a:rPr lang="en-US" dirty="0" smtClean="0"/>
              <a:t>Fancy and interactive reporting.</a:t>
            </a:r>
          </a:p>
          <a:p>
            <a:r>
              <a:rPr lang="en-US" dirty="0" smtClean="0"/>
              <a:t>Quick way to have Web Apps and RESTful </a:t>
            </a:r>
            <a:r>
              <a:rPr lang="en-US" dirty="0" smtClean="0">
                <a:sym typeface="Wingdings" panose="05000000000000000000" pitchFamily="2" charset="2"/>
              </a:rPr>
              <a:t>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28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JS Web Apps Architecture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2814509"/>
              </p:ext>
            </p:extLst>
          </p:nvPr>
        </p:nvGraphicFramePr>
        <p:xfrm>
          <a:off x="1522413" y="19050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402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RESTful can do?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9495589"/>
              </p:ext>
            </p:extLst>
          </p:nvPr>
        </p:nvGraphicFramePr>
        <p:xfrm>
          <a:off x="1522413" y="19050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100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Child_Process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event emitter</a:t>
            </a:r>
          </a:p>
          <a:p>
            <a:r>
              <a:rPr lang="en-US" dirty="0" smtClean="0"/>
              <a:t>Subjected to use with (Creates an instance)</a:t>
            </a:r>
          </a:p>
          <a:p>
            <a:pPr lvl="1"/>
            <a:r>
              <a:rPr lang="en-US" dirty="0" smtClean="0"/>
              <a:t>SPAWN()</a:t>
            </a:r>
          </a:p>
          <a:p>
            <a:pPr lvl="1"/>
            <a:r>
              <a:rPr lang="en-US" dirty="0" smtClean="0"/>
              <a:t>EXEC()</a:t>
            </a:r>
          </a:p>
          <a:p>
            <a:pPr lvl="1"/>
            <a:r>
              <a:rPr lang="en-US" dirty="0" smtClean="0"/>
              <a:t>EXECFILE()</a:t>
            </a:r>
          </a:p>
          <a:p>
            <a:pPr lvl="1"/>
            <a:r>
              <a:rPr lang="en-US" dirty="0" smtClean="0"/>
              <a:t>FORK()</a:t>
            </a:r>
          </a:p>
          <a:p>
            <a:r>
              <a:rPr lang="en-US" dirty="0" smtClean="0"/>
              <a:t>Has three streams</a:t>
            </a:r>
          </a:p>
          <a:p>
            <a:pPr lvl="1"/>
            <a:r>
              <a:rPr lang="en-US" dirty="0" err="1" smtClean="0"/>
              <a:t>Stdin</a:t>
            </a:r>
            <a:endParaRPr lang="en-US" dirty="0" smtClean="0"/>
          </a:p>
          <a:p>
            <a:pPr lvl="1"/>
            <a:r>
              <a:rPr lang="en-US" dirty="0" err="1" smtClean="0"/>
              <a:t>Stdout</a:t>
            </a:r>
            <a:endParaRPr lang="en-US" dirty="0" smtClean="0"/>
          </a:p>
          <a:p>
            <a:pPr lvl="1"/>
            <a:r>
              <a:rPr lang="en-US" dirty="0" err="1" smtClean="0"/>
              <a:t>Stderr</a:t>
            </a: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01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Route using SPAWN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2414" y="1752600"/>
            <a:ext cx="9982198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05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Windows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npm install </a:t>
            </a:r>
            <a:r>
              <a:rPr lang="en-US" dirty="0" err="1" smtClean="0"/>
              <a:t>qckwinsvc</a:t>
            </a:r>
            <a:r>
              <a:rPr lang="en-US" dirty="0" smtClean="0"/>
              <a:t> -g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812" y="2438400"/>
            <a:ext cx="94488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96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1653</TotalTime>
  <Words>251</Words>
  <Application>Microsoft Office PowerPoint</Application>
  <PresentationFormat>Custom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Consolas</vt:lpstr>
      <vt:lpstr>Corbel</vt:lpstr>
      <vt:lpstr>Wingdings</vt:lpstr>
      <vt:lpstr>Chalkboard 16x9</vt:lpstr>
      <vt:lpstr>Web Framework for PowerShell (NODE.JS)</vt:lpstr>
      <vt:lpstr>Agenda</vt:lpstr>
      <vt:lpstr>Node.js | Express | PUG</vt:lpstr>
      <vt:lpstr>Why PowerShell in Web Framework?</vt:lpstr>
      <vt:lpstr>Node JS Web Apps Architecture</vt:lpstr>
      <vt:lpstr>What RESTful can do?</vt:lpstr>
      <vt:lpstr>Child_Process</vt:lpstr>
      <vt:lpstr>Simple Route using SPAWN</vt:lpstr>
      <vt:lpstr>Quick Windows Service</vt:lpstr>
      <vt:lpstr>DEMO</vt:lpstr>
      <vt:lpstr>PS C:\&gt; Get-Task | Set-Challenge</vt:lpstr>
    </vt:vector>
  </TitlesOfParts>
  <Company>PricewaterhouseCoopers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Framework for PowerShell</dc:title>
  <dc:creator>Chendrayan Venkatesan</dc:creator>
  <cp:lastModifiedBy>Chendrayan Venkatesan</cp:lastModifiedBy>
  <cp:revision>43</cp:revision>
  <dcterms:created xsi:type="dcterms:W3CDTF">2018-07-27T08:40:17Z</dcterms:created>
  <dcterms:modified xsi:type="dcterms:W3CDTF">2018-08-03T13:31:50Z</dcterms:modified>
</cp:coreProperties>
</file>