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4" r:id="rId5"/>
    <p:sldId id="257" r:id="rId6"/>
    <p:sldId id="260" r:id="rId7"/>
    <p:sldId id="261" r:id="rId8"/>
    <p:sldId id="272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-powershe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PowerShell and Python in </a:t>
            </a:r>
            <a:r>
              <a:rPr lang="en-US" dirty="0" smtClean="0">
                <a:solidFill>
                  <a:schemeClr val="bg1"/>
                </a:solidFill>
              </a:rPr>
              <a:t>Node.js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6" name="AutoShape 4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smtClean="0">
                <a:solidFill>
                  <a:schemeClr val="bg1"/>
                </a:solidFill>
              </a:rPr>
              <a:t>workplace to solve customer requirements! Strongly </a:t>
            </a:r>
            <a:r>
              <a:rPr lang="en-US" sz="2400" dirty="0">
                <a:solidFill>
                  <a:schemeClr val="bg1"/>
                </a:solidFill>
              </a:rPr>
              <a:t>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Node and PowerShell?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07" y="1874656"/>
            <a:ext cx="3567783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442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Enjoy PowerShell on Your Web-Browser!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Child Process</a:t>
            </a:r>
            <a:endParaRPr lang="en-GB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Node-PowerShell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Why Node and PowerShell?</a:t>
            </a:r>
            <a:endParaRPr lang="en-GB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 smtClean="0">
                <a:solidFill>
                  <a:schemeClr val="bg1"/>
                </a:solidFill>
              </a:rPr>
              <a:t>Please don’t compare with Universal Dashboard – It’s awesome in different ways.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What will we achieve?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| Child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child_process.spawn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2681287"/>
            <a:ext cx="1070133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else? </a:t>
            </a:r>
            <a:endParaRPr lang="en-US" dirty="0"/>
          </a:p>
        </p:txBody>
      </p:sp>
      <p:pic>
        <p:nvPicPr>
          <p:cNvPr id="3074" name="Picture 2" descr="Image result for Child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81" y="1404938"/>
            <a:ext cx="929163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Node-PowerShell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Simple and Powerful – Hey not PowerShell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Built using Child Process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simple and Powerful packages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Hey Let’s Route! </a:t>
            </a:r>
            <a:r>
              <a:rPr lang="en-US" smtClean="0">
                <a:solidFill>
                  <a:schemeClr val="bg1"/>
                </a:solidFill>
              </a:rPr>
              <a:t>With PARAM!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true sig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608"/>
            <a:ext cx="10515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146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Using PowerShell and Python in Node.js</vt:lpstr>
      <vt:lpstr>PS C:\&gt; WhoAmI</vt:lpstr>
      <vt:lpstr>Node and PowerShell?</vt:lpstr>
      <vt:lpstr>Inspired from……..</vt:lpstr>
      <vt:lpstr>Agenda</vt:lpstr>
      <vt:lpstr>Node.js | Child Process</vt:lpstr>
      <vt:lpstr>What else? </vt:lpstr>
      <vt:lpstr>Node-PowerShell</vt:lpstr>
      <vt:lpstr>Hey Let’s Route! With PARAM!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164</cp:revision>
  <dcterms:created xsi:type="dcterms:W3CDTF">2016-12-28T03:20:41Z</dcterms:created>
  <dcterms:modified xsi:type="dcterms:W3CDTF">2018-05-02T19:44:12Z</dcterms:modified>
</cp:coreProperties>
</file>