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66" r:id="rId5"/>
    <p:sldId id="264" r:id="rId6"/>
    <p:sldId id="257" r:id="rId7"/>
    <p:sldId id="260" r:id="rId8"/>
    <p:sldId id="261" r:id="rId9"/>
    <p:sldId id="272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5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2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3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7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9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5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0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6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4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9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EBD48-D99B-4697-8BD9-DAD8A72CF7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hendrayanv/" TargetMode="External"/><Relationship Id="rId2" Type="http://schemas.openxmlformats.org/officeDocument/2006/relationships/hyperlink" Target="https://twitter.com/chendrayan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Deliver REST </a:t>
            </a:r>
            <a:r>
              <a:rPr lang="en-US" dirty="0" smtClean="0">
                <a:solidFill>
                  <a:schemeClr val="bg1"/>
                </a:solidFill>
              </a:rPr>
              <a:t>Endpoints </a:t>
            </a:r>
            <a:r>
              <a:rPr lang="en-US" dirty="0">
                <a:solidFill>
                  <a:schemeClr val="bg1"/>
                </a:solidFill>
              </a:rPr>
              <a:t>at ease Using PowerShell and Node JS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Chendrayan Venkatesan (Chen V)</a:t>
            </a:r>
          </a:p>
          <a:p>
            <a:r>
              <a:rPr lang="en-GB" dirty="0">
                <a:solidFill>
                  <a:schemeClr val="bg1"/>
                </a:solidFill>
              </a:rPr>
              <a:t>@ChendrayanV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 descr="PowerShell Icon by powershell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54" y="5257800"/>
            <a:ext cx="2237091" cy="1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Our REST API endpoints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AutoShape 2" descr="Image result for true sigh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GAB2018-New1 (1)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90675" y="1825625"/>
            <a:ext cx="9009063" cy="4351338"/>
          </a:xfrm>
        </p:spPr>
      </p:pic>
    </p:spTree>
    <p:extLst>
      <p:ext uri="{BB962C8B-B14F-4D97-AF65-F5344CB8AC3E}">
        <p14:creationId xmlns:p14="http://schemas.microsoft.com/office/powerpoint/2010/main" val="359330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6" name="AutoShape 4" descr="Image result for true sigh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2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PS C:\&gt; </a:t>
            </a:r>
            <a:r>
              <a:rPr lang="en-US" dirty="0" err="1">
                <a:solidFill>
                  <a:schemeClr val="bg1"/>
                </a:solidFill>
              </a:rPr>
              <a:t>WhoAmI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Chendrayan Venkatesan (Chen V)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CDM MVP | MCTS SharePoint | MCP Exchange | ITIL V3 Foundation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Twitter		: 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@</a:t>
            </a:r>
            <a:r>
              <a:rPr lang="en-US" sz="2400" dirty="0" err="1">
                <a:solidFill>
                  <a:schemeClr val="bg1"/>
                </a:solidFill>
                <a:hlinkClick r:id="rId2"/>
              </a:rPr>
              <a:t>ChendrayanV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LinkedIn 	: </a:t>
            </a:r>
            <a:r>
              <a:rPr lang="en-US" sz="2400" dirty="0">
                <a:solidFill>
                  <a:schemeClr val="bg1"/>
                </a:solidFill>
                <a:hlinkClick r:id="rId3"/>
              </a:rPr>
              <a:t>https://www.linkedin.com/in/chendrayanv/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An IT Professional one who use </a:t>
            </a:r>
            <a:r>
              <a:rPr lang="en-US" sz="2400" u="sng" dirty="0">
                <a:solidFill>
                  <a:schemeClr val="bg1"/>
                </a:solidFill>
              </a:rPr>
              <a:t>PowerShell</a:t>
            </a:r>
            <a:r>
              <a:rPr lang="en-US" sz="2400" dirty="0">
                <a:solidFill>
                  <a:schemeClr val="bg1"/>
                </a:solidFill>
              </a:rPr>
              <a:t> at </a:t>
            </a:r>
            <a:r>
              <a:rPr lang="en-US" sz="2400" dirty="0" smtClean="0">
                <a:solidFill>
                  <a:schemeClr val="bg1"/>
                </a:solidFill>
              </a:rPr>
              <a:t>workplace to solve customer requirements! Strongly </a:t>
            </a:r>
            <a:r>
              <a:rPr lang="en-US" sz="2400" dirty="0">
                <a:solidFill>
                  <a:schemeClr val="bg1"/>
                </a:solidFill>
              </a:rPr>
              <a:t>believe in the saying “Learning is a continuous process!”</a:t>
            </a:r>
          </a:p>
        </p:txBody>
      </p:sp>
    </p:spTree>
    <p:extLst>
      <p:ext uri="{BB962C8B-B14F-4D97-AF65-F5344CB8AC3E}">
        <p14:creationId xmlns:p14="http://schemas.microsoft.com/office/powerpoint/2010/main" val="209124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Why not JS? Why PS?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Deep dive on reliability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Convert your solution as Microservices.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More on Demo!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2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Easy? Really? How? Show your Code!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81" y="1782672"/>
            <a:ext cx="5329238" cy="356778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54424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I bet a beer! It’s that easy!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22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Inspired from……..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We Offer THREE kinds of service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GOOD-CHEAP-FAST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bg1"/>
                </a:solidFill>
              </a:rPr>
              <a:t>Pick any two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GOOD service CHEAP won’t be FAST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GOOD service FAST won’t be CHEAP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FAST service CHEAP won’t be GOOD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___________________________________________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  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50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REST API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Representational State Transfer (REST)</a:t>
            </a:r>
          </a:p>
          <a:p>
            <a:r>
              <a:rPr lang="en-US" dirty="0">
                <a:solidFill>
                  <a:schemeClr val="bg1"/>
                </a:solidFill>
              </a:rPr>
              <a:t>A set of constraints and properties based on </a:t>
            </a:r>
            <a:r>
              <a:rPr lang="en-US" dirty="0" smtClean="0">
                <a:solidFill>
                  <a:schemeClr val="bg1"/>
                </a:solidFill>
              </a:rPr>
              <a:t>HTTP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Uniformed Interface]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Stateless and cacheable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Client-Server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10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API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100" u="sng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pplication </a:t>
            </a:r>
            <a:r>
              <a:rPr lang="en-US" sz="3100" u="sng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rogramming </a:t>
            </a:r>
            <a:r>
              <a:rPr lang="en-US" u="sng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nterface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 Engine Under the Hood.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messenger to convey our needs to system to get the job done! </a:t>
            </a:r>
          </a:p>
          <a:p>
            <a:r>
              <a:rPr lang="en-US" dirty="0">
                <a:solidFill>
                  <a:schemeClr val="bg1"/>
                </a:solidFill>
              </a:rPr>
              <a:t>Is a set of subroutine definitions, protocols and can be a tool for building applications.</a:t>
            </a:r>
          </a:p>
          <a:p>
            <a:r>
              <a:rPr lang="en-US" dirty="0">
                <a:solidFill>
                  <a:schemeClr val="bg1"/>
                </a:solidFill>
              </a:rPr>
              <a:t>A good API allows us to interact with a system in very easy manner. </a:t>
            </a:r>
          </a:p>
          <a:p>
            <a:r>
              <a:rPr lang="en-US" dirty="0">
                <a:solidFill>
                  <a:schemeClr val="bg1"/>
                </a:solidFill>
              </a:rPr>
              <a:t>It’s required for both IT Professionals and developers to work in any infrastructure for solving customer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302693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REST API | A View</a:t>
            </a:r>
            <a:endParaRPr lang="en-US" dirty="0"/>
          </a:p>
        </p:txBody>
      </p:sp>
      <p:pic>
        <p:nvPicPr>
          <p:cNvPr id="1026" name="Picture 2" descr="Image result for REST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663238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17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Increase Productivity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Share your PS Script as REST endpoints for developers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Cross platform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Quick to build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Easy exception handling.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76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5890</TotalTime>
  <Words>246</Words>
  <Application>Microsoft Office PowerPoint</Application>
  <PresentationFormat>Widescreen</PresentationFormat>
  <Paragraphs>47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Deliver REST Endpoints at ease Using PowerShell and Node JS</vt:lpstr>
      <vt:lpstr>PS C:\&gt; WhoAmI</vt:lpstr>
      <vt:lpstr>Agenda</vt:lpstr>
      <vt:lpstr>Easy? Really? How? Show your Code! </vt:lpstr>
      <vt:lpstr>Inspired from……..</vt:lpstr>
      <vt:lpstr>REST API</vt:lpstr>
      <vt:lpstr>API Introduction</vt:lpstr>
      <vt:lpstr>REST API | A View</vt:lpstr>
      <vt:lpstr>Increase Productivity</vt:lpstr>
      <vt:lpstr>Our REST API endpoints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EWS API 2.2 |PowerShell</dc:title>
  <dc:creator>Chendrayan Venkatesan</dc:creator>
  <cp:lastModifiedBy>Chendrayan Venkatesan</cp:lastModifiedBy>
  <cp:revision>164</cp:revision>
  <dcterms:created xsi:type="dcterms:W3CDTF">2016-12-28T03:20:41Z</dcterms:created>
  <dcterms:modified xsi:type="dcterms:W3CDTF">2018-05-02T20:03:42Z</dcterms:modified>
</cp:coreProperties>
</file>