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4" r:id="rId5"/>
    <p:sldId id="257" r:id="rId6"/>
    <p:sldId id="260" r:id="rId7"/>
    <p:sldId id="261" r:id="rId8"/>
    <p:sldId id="272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ruesight.bmc.com/documen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Infrastructure Event Management using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6" name="AutoShape 4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smtClean="0">
                <a:solidFill>
                  <a:schemeClr val="bg1"/>
                </a:solidFill>
              </a:rPr>
              <a:t>workplace to solve customer requirements! Strongly </a:t>
            </a:r>
            <a:r>
              <a:rPr lang="en-US" sz="2400" dirty="0">
                <a:solidFill>
                  <a:schemeClr val="bg1"/>
                </a:solidFill>
              </a:rPr>
              <a:t>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PowerShell? Why can’t we use the procured tools?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4" y="1874656"/>
            <a:ext cx="5222631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44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Sit back and relax! We are here to help you!</a:t>
            </a:r>
          </a:p>
        </p:txBody>
      </p:sp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API Introduction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BPPM / TrueSight – PowerShell way to do CRUD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HPSM9 SOAP to REST – PowerShell to save the sanity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Fuse API with PowerShell and solve the complexity.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Get-Started</a:t>
            </a:r>
          </a:p>
          <a:p>
            <a:r>
              <a:rPr lang="en-GB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pplication </a:t>
            </a:r>
            <a:r>
              <a:rPr lang="en-US" sz="3100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rogramming </a:t>
            </a:r>
            <a:r>
              <a:rPr lang="en-US" u="sng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nterface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 Engine Under the Hood.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messenger to convey our needs to system to get the job done! </a:t>
            </a:r>
          </a:p>
          <a:p>
            <a:r>
              <a:rPr lang="en-US" dirty="0">
                <a:solidFill>
                  <a:schemeClr val="bg1"/>
                </a:solidFill>
              </a:rPr>
              <a:t>Is a set of subroutine definitions, protocols and can be a tool for building applications.</a:t>
            </a:r>
          </a:p>
          <a:p>
            <a:r>
              <a:rPr lang="en-US" dirty="0">
                <a:solidFill>
                  <a:schemeClr val="bg1"/>
                </a:solidFill>
              </a:rPr>
              <a:t>A good API allows us to interact with a system in very easy manner. </a:t>
            </a:r>
          </a:p>
          <a:p>
            <a:r>
              <a:rPr lang="en-US" dirty="0">
                <a:solidFill>
                  <a:schemeClr val="bg1"/>
                </a:solidFill>
              </a:rPr>
              <a:t>It’s required for both IT Professionals and developers to work in any infrastructure for solving customer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BMC TrueSight Intelligence! </a:t>
            </a:r>
            <a:endParaRPr lang="en-US" dirty="0"/>
          </a:p>
        </p:txBody>
      </p:sp>
      <p:pic>
        <p:nvPicPr>
          <p:cNvPr id="2050" name="Picture 2" descr="Image result for truesigh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56" y="1733552"/>
            <a:ext cx="6262688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TrueSight </a:t>
            </a:r>
            <a:r>
              <a:rPr lang="en-US" dirty="0" smtClean="0">
                <a:solidFill>
                  <a:schemeClr val="bg1"/>
                </a:solidFill>
              </a:rPr>
              <a:t>API - Possibilities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Creating / changing dashboards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Sending </a:t>
            </a:r>
            <a:r>
              <a:rPr lang="en-US" dirty="0">
                <a:solidFill>
                  <a:schemeClr val="bg1"/>
                </a:solidFill>
              </a:rPr>
              <a:t>measurements 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sub-accounts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Adding / listing account </a:t>
            </a:r>
            <a:r>
              <a:rPr lang="en-US" dirty="0" smtClean="0">
                <a:solidFill>
                  <a:schemeClr val="bg1"/>
                </a:solidFill>
              </a:rPr>
              <a:t>users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CRUD Operations.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PowerShell </a:t>
            </a:r>
            <a:r>
              <a:rPr lang="en-US" dirty="0">
                <a:solidFill>
                  <a:schemeClr val="bg1"/>
                </a:solidFill>
              </a:rPr>
              <a:t>| New-</a:t>
            </a:r>
            <a:r>
              <a:rPr lang="en-US" dirty="0" err="1">
                <a:solidFill>
                  <a:schemeClr val="bg1"/>
                </a:solidFill>
              </a:rPr>
              <a:t>WebServiceProxy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Yes, it’s SOAP so New-</a:t>
            </a:r>
            <a:r>
              <a:rPr lang="en-US" dirty="0" err="1" smtClean="0">
                <a:solidFill>
                  <a:schemeClr val="bg1"/>
                </a:solidFill>
              </a:rPr>
              <a:t>WebServiceProxy</a:t>
            </a:r>
            <a:r>
              <a:rPr lang="en-US" dirty="0" smtClean="0">
                <a:solidFill>
                  <a:schemeClr val="bg1"/>
                </a:solidFill>
              </a:rPr>
              <a:t> will solve our need.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343943"/>
            <a:ext cx="11860213" cy="34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Infrastructure Event Management using PowerShell</vt:lpstr>
      <vt:lpstr>PS C:\&gt; WhoAmI</vt:lpstr>
      <vt:lpstr>Why PowerShell? Why can’t we use the procured tools?</vt:lpstr>
      <vt:lpstr>Inspired from……..</vt:lpstr>
      <vt:lpstr>Agenda</vt:lpstr>
      <vt:lpstr>API Introduction</vt:lpstr>
      <vt:lpstr>BMC TrueSight Intelligence! </vt:lpstr>
      <vt:lpstr>TrueSight API - Possibilities</vt:lpstr>
      <vt:lpstr>PowerShell | New-WebServiceProxy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155</cp:revision>
  <dcterms:created xsi:type="dcterms:W3CDTF">2016-12-28T03:20:41Z</dcterms:created>
  <dcterms:modified xsi:type="dcterms:W3CDTF">2018-05-02T19:10:14Z</dcterms:modified>
</cp:coreProperties>
</file>