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6" r:id="rId4"/>
    <p:sldId id="264" r:id="rId5"/>
    <p:sldId id="257" r:id="rId6"/>
    <p:sldId id="260" r:id="rId7"/>
    <p:sldId id="261" r:id="rId8"/>
    <p:sldId id="272" r:id="rId9"/>
    <p:sldId id="267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D48-D99B-4697-8BD9-DAD8A72CF74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EA62-8E9F-4DEB-B11D-9F0BE01E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5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D48-D99B-4697-8BD9-DAD8A72CF74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EA62-8E9F-4DEB-B11D-9F0BE01E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2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D48-D99B-4697-8BD9-DAD8A72CF74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EA62-8E9F-4DEB-B11D-9F0BE01E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3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D48-D99B-4697-8BD9-DAD8A72CF74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EA62-8E9F-4DEB-B11D-9F0BE01E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7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D48-D99B-4697-8BD9-DAD8A72CF74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EA62-8E9F-4DEB-B11D-9F0BE01E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9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D48-D99B-4697-8BD9-DAD8A72CF74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EA62-8E9F-4DEB-B11D-9F0BE01E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5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D48-D99B-4697-8BD9-DAD8A72CF74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EA62-8E9F-4DEB-B11D-9F0BE01E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01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D48-D99B-4697-8BD9-DAD8A72CF74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EA62-8E9F-4DEB-B11D-9F0BE01E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6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D48-D99B-4697-8BD9-DAD8A72CF74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EA62-8E9F-4DEB-B11D-9F0BE01E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49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D48-D99B-4697-8BD9-DAD8A72CF74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EA62-8E9F-4DEB-B11D-9F0BE01E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9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D48-D99B-4697-8BD9-DAD8A72CF74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EA62-8E9F-4DEB-B11D-9F0BE01E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EBD48-D99B-4697-8BD9-DAD8A72CF74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EEA62-8E9F-4DEB-B11D-9F0BE01E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47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chendrayanv/" TargetMode="External"/><Relationship Id="rId2" Type="http://schemas.openxmlformats.org/officeDocument/2006/relationships/hyperlink" Target="https://twitter.com/chendrayan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node-powershel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Using PowerShell and Python in </a:t>
            </a:r>
            <a:r>
              <a:rPr lang="en-US" dirty="0" smtClean="0">
                <a:solidFill>
                  <a:schemeClr val="bg1"/>
                </a:solidFill>
              </a:rPr>
              <a:t>Node.js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Chendrayan Venkatesan (Chen V)</a:t>
            </a:r>
          </a:p>
          <a:p>
            <a:r>
              <a:rPr lang="en-GB" dirty="0">
                <a:solidFill>
                  <a:schemeClr val="bg1"/>
                </a:solidFill>
              </a:rPr>
              <a:t>@ChendrayanV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3" descr="PowerShell Icon by powershell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454" y="5257800"/>
            <a:ext cx="2237091" cy="119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18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6" name="AutoShape 4" descr="Image result for true sigh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20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PS C:\&gt; </a:t>
            </a:r>
            <a:r>
              <a:rPr lang="en-US" dirty="0" err="1">
                <a:solidFill>
                  <a:schemeClr val="bg1"/>
                </a:solidFill>
              </a:rPr>
              <a:t>WhoAmI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Chendrayan Venkatesan (Chen V)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CDM MVP | MCTS SharePoint | MCP Exchange | ITIL V3 Foundation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Twitter		: </a:t>
            </a:r>
            <a:r>
              <a:rPr lang="en-US" sz="2400" dirty="0">
                <a:solidFill>
                  <a:schemeClr val="bg1"/>
                </a:solidFill>
                <a:hlinkClick r:id="rId2"/>
              </a:rPr>
              <a:t>@</a:t>
            </a:r>
            <a:r>
              <a:rPr lang="en-US" sz="2400" dirty="0" err="1">
                <a:solidFill>
                  <a:schemeClr val="bg1"/>
                </a:solidFill>
                <a:hlinkClick r:id="rId2"/>
              </a:rPr>
              <a:t>ChendrayanV</a:t>
            </a:r>
            <a:r>
              <a:rPr lang="en-US" sz="2400" dirty="0">
                <a:solidFill>
                  <a:schemeClr val="bg1"/>
                </a:solidFill>
                <a:hlinkClick r:id="rId2"/>
              </a:rPr>
              <a:t> 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LinkedIn 	: </a:t>
            </a:r>
            <a:r>
              <a:rPr lang="en-US" sz="2400" dirty="0">
                <a:solidFill>
                  <a:schemeClr val="bg1"/>
                </a:solidFill>
                <a:hlinkClick r:id="rId3"/>
              </a:rPr>
              <a:t>https://www.linkedin.com/in/chendrayanv/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An IT Professional one who use </a:t>
            </a:r>
            <a:r>
              <a:rPr lang="en-US" sz="2400" u="sng" dirty="0">
                <a:solidFill>
                  <a:schemeClr val="bg1"/>
                </a:solidFill>
              </a:rPr>
              <a:t>PowerShell</a:t>
            </a:r>
            <a:r>
              <a:rPr lang="en-US" sz="2400" dirty="0">
                <a:solidFill>
                  <a:schemeClr val="bg1"/>
                </a:solidFill>
              </a:rPr>
              <a:t> at </a:t>
            </a:r>
            <a:r>
              <a:rPr lang="en-US" sz="2400" dirty="0" smtClean="0">
                <a:solidFill>
                  <a:schemeClr val="bg1"/>
                </a:solidFill>
              </a:rPr>
              <a:t>workplace to solve customer requirements! Strongly </a:t>
            </a:r>
            <a:r>
              <a:rPr lang="en-US" sz="2400" dirty="0">
                <a:solidFill>
                  <a:schemeClr val="bg1"/>
                </a:solidFill>
              </a:rPr>
              <a:t>believe in the saying “Learning is a continuous process!”</a:t>
            </a:r>
          </a:p>
        </p:txBody>
      </p:sp>
    </p:spTree>
    <p:extLst>
      <p:ext uri="{BB962C8B-B14F-4D97-AF65-F5344CB8AC3E}">
        <p14:creationId xmlns:p14="http://schemas.microsoft.com/office/powerpoint/2010/main" val="2091241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Node and PowerShell?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107" y="1874656"/>
            <a:ext cx="3567783" cy="356778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54424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Enjoy PowerShell on Your Web-Browser!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222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Inspired from……..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We Offer THREE kinds of service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GOOD-CHEAP-FAST</a:t>
            </a:r>
          </a:p>
          <a:p>
            <a:pPr marL="0" indent="0" algn="ctr">
              <a:buNone/>
            </a:pPr>
            <a:r>
              <a:rPr lang="en-US" i="1" dirty="0">
                <a:solidFill>
                  <a:schemeClr val="bg1"/>
                </a:solidFill>
              </a:rPr>
              <a:t>Pick any two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GOOD service CHEAP won’t be FAST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GOOD service FAST won’t be CHEAP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FAST service CHEAP won’t be GOOD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___________________________________________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  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50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Agenda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Child Process</a:t>
            </a:r>
            <a:endParaRPr lang="en-GB" dirty="0">
              <a:solidFill>
                <a:schemeClr val="bg1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en-GB" sz="2800" dirty="0" smtClean="0">
                <a:solidFill>
                  <a:schemeClr val="bg1"/>
                </a:solidFill>
              </a:rPr>
              <a:t>Node-PowerShell</a:t>
            </a:r>
            <a:endParaRPr lang="en-GB" sz="2800" dirty="0">
              <a:solidFill>
                <a:schemeClr val="bg1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en-GB" sz="2800" dirty="0" smtClean="0">
                <a:solidFill>
                  <a:schemeClr val="bg1"/>
                </a:solidFill>
              </a:rPr>
              <a:t>Why Node and PowerShell?</a:t>
            </a:r>
            <a:endParaRPr lang="en-GB" sz="2800" dirty="0">
              <a:solidFill>
                <a:schemeClr val="bg1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en-GB" sz="2800" dirty="0" smtClean="0">
                <a:solidFill>
                  <a:schemeClr val="bg1"/>
                </a:solidFill>
              </a:rPr>
              <a:t>Please don’t compare with Universal Dashboard – It’s awesome in different ways. 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What will we achieve? 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5710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Node.js | Child Process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child_process.spawn</a:t>
            </a:r>
            <a:r>
              <a:rPr lang="en-US" dirty="0">
                <a:solidFill>
                  <a:schemeClr val="bg1"/>
                </a:solidFill>
              </a:rPr>
              <a:t>() 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3" y="2681287"/>
            <a:ext cx="10701338" cy="374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38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else? </a:t>
            </a:r>
            <a:endParaRPr lang="en-US" dirty="0"/>
          </a:p>
        </p:txBody>
      </p:sp>
      <p:pic>
        <p:nvPicPr>
          <p:cNvPr id="3074" name="Picture 2" descr="Image result for Child 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181" y="1404938"/>
            <a:ext cx="9291638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174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Node-PowerShell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>
                <a:solidFill>
                  <a:schemeClr val="bg1"/>
                </a:solidFill>
              </a:rPr>
              <a:t>Simple and Powerful – Hey not PowerShell </a:t>
            </a:r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 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Built using Child Process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 simple and Powerful packages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hlinkClick r:id="rId2"/>
              </a:rPr>
              <a:t>Documentation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764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Hey Let’s Route!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AutoShape 2" descr="Image result for true sigh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1608"/>
            <a:ext cx="10515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301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5889</TotalTime>
  <Words>143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Using PowerShell and Python in Node.js</vt:lpstr>
      <vt:lpstr>PS C:\&gt; WhoAmI</vt:lpstr>
      <vt:lpstr>Node and PowerShell?</vt:lpstr>
      <vt:lpstr>Inspired from……..</vt:lpstr>
      <vt:lpstr>Agenda</vt:lpstr>
      <vt:lpstr>Node.js | Child Process</vt:lpstr>
      <vt:lpstr>What else? </vt:lpstr>
      <vt:lpstr>Node-PowerShell</vt:lpstr>
      <vt:lpstr>Hey Let’s Route! 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EWS API 2.2 |PowerShell</dc:title>
  <dc:creator>Chendrayan Venkatesan</dc:creator>
  <cp:lastModifiedBy>Chendrayan Venkatesan</cp:lastModifiedBy>
  <cp:revision>163</cp:revision>
  <dcterms:created xsi:type="dcterms:W3CDTF">2016-12-28T03:20:41Z</dcterms:created>
  <dcterms:modified xsi:type="dcterms:W3CDTF">2018-05-02T19:33:01Z</dcterms:modified>
</cp:coreProperties>
</file>