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1236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Hendricks" userId="b30395b58b453fb9" providerId="LiveId" clId="{65579B04-01DF-47B7-9C36-91AF384E9ACA}"/>
    <pc:docChg chg="modSld">
      <pc:chgData name="Chris Hendricks" userId="b30395b58b453fb9" providerId="LiveId" clId="{65579B04-01DF-47B7-9C36-91AF384E9ACA}" dt="2025-03-28T15:24:09.673" v="10" actId="20577"/>
      <pc:docMkLst>
        <pc:docMk/>
      </pc:docMkLst>
      <pc:sldChg chg="modSp mod">
        <pc:chgData name="Chris Hendricks" userId="b30395b58b453fb9" providerId="LiveId" clId="{65579B04-01DF-47B7-9C36-91AF384E9ACA}" dt="2025-03-28T15:21:10.152" v="5" actId="20577"/>
        <pc:sldMkLst>
          <pc:docMk/>
          <pc:sldMk cId="0" sldId="258"/>
        </pc:sldMkLst>
        <pc:spChg chg="mod">
          <ac:chgData name="Chris Hendricks" userId="b30395b58b453fb9" providerId="LiveId" clId="{65579B04-01DF-47B7-9C36-91AF384E9ACA}" dt="2025-03-28T15:21:10.152" v="5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Chris Hendricks" userId="b30395b58b453fb9" providerId="LiveId" clId="{65579B04-01DF-47B7-9C36-91AF384E9ACA}" dt="2025-03-28T15:22:09.304" v="6" actId="20577"/>
        <pc:sldMkLst>
          <pc:docMk/>
          <pc:sldMk cId="0" sldId="259"/>
        </pc:sldMkLst>
        <pc:spChg chg="mod">
          <ac:chgData name="Chris Hendricks" userId="b30395b58b453fb9" providerId="LiveId" clId="{65579B04-01DF-47B7-9C36-91AF384E9ACA}" dt="2025-03-28T15:22:09.304" v="6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Chris Hendricks" userId="b30395b58b453fb9" providerId="LiveId" clId="{65579B04-01DF-47B7-9C36-91AF384E9ACA}" dt="2025-03-28T15:23:22.306" v="7" actId="20577"/>
        <pc:sldMkLst>
          <pc:docMk/>
          <pc:sldMk cId="0" sldId="262"/>
        </pc:sldMkLst>
        <pc:spChg chg="mod">
          <ac:chgData name="Chris Hendricks" userId="b30395b58b453fb9" providerId="LiveId" clId="{65579B04-01DF-47B7-9C36-91AF384E9ACA}" dt="2025-03-28T15:23:22.306" v="7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Chris Hendricks" userId="b30395b58b453fb9" providerId="LiveId" clId="{65579B04-01DF-47B7-9C36-91AF384E9ACA}" dt="2025-03-28T15:24:09.673" v="10" actId="20577"/>
        <pc:sldMkLst>
          <pc:docMk/>
          <pc:sldMk cId="0" sldId="263"/>
        </pc:sldMkLst>
        <pc:spChg chg="mod">
          <ac:chgData name="Chris Hendricks" userId="b30395b58b453fb9" providerId="LiveId" clId="{65579B04-01DF-47B7-9C36-91AF384E9ACA}" dt="2025-03-28T15:24:09.673" v="10" actId="20577"/>
          <ac:spMkLst>
            <pc:docMk/>
            <pc:sldMk cId="0" sldId="26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Can Map the Field. But It Doesn’t Know Where It Stands.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/>
            </a:pPr>
            <a:r>
              <a:t>AI is predictive, not perceptive.</a:t>
            </a:r>
            <a:br/>
            <a:r>
              <a:t>It operates in probability but lacks position.</a:t>
            </a:r>
            <a:br/>
            <a:r>
              <a:t>Without position, systems can't collapse meaningfully.</a:t>
            </a:r>
            <a:br/>
            <a:r>
              <a:t>We don’t need smarter machines—we need measured systems.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Insight: Systems Exist Between Beginning and 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/>
            </a:pPr>
            <a:r>
              <a:t>Every system lives between two boundaries:</a:t>
            </a:r>
            <a:br/>
            <a:r>
              <a:t>Its beginning and its end.</a:t>
            </a:r>
            <a:br/>
            <a:br/>
            <a:r>
              <a:t>For humans: Life and death.</a:t>
            </a:r>
            <a:br/>
            <a:r>
              <a:t>For AI: Function and failure.</a:t>
            </a:r>
            <a:br/>
            <a:r>
              <a:t>For systems: Recursion or collapse.</a:t>
            </a:r>
            <a:br/>
            <a:br/>
            <a:r>
              <a:t>If you define a system’s end states, you can define the variance field that holds its behavior.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Enter AnchorOS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677230" cy="40626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/>
            </a:pPr>
            <a:r>
              <a:rPr dirty="0" err="1"/>
              <a:t>AnchorOS</a:t>
            </a:r>
            <a:r>
              <a:rPr dirty="0"/>
              <a:t> is a lightweight cognitive runtime that maps perception using</a:t>
            </a:r>
            <a:endParaRPr lang="en-US" dirty="0"/>
          </a:p>
          <a:p>
            <a:pPr>
              <a:defRPr sz="2000"/>
            </a:pPr>
            <a:r>
              <a:rPr dirty="0"/>
              <a:t> 4 real-time anchors:</a:t>
            </a:r>
            <a:br>
              <a:rPr dirty="0"/>
            </a:br>
            <a:br>
              <a:rPr dirty="0"/>
            </a:br>
            <a:r>
              <a:rPr dirty="0"/>
              <a:t>⟨ Fear, Safety, Time, Choice ⟩</a:t>
            </a:r>
            <a:br>
              <a:rPr dirty="0"/>
            </a:br>
            <a:br>
              <a:rPr dirty="0"/>
            </a:br>
            <a:r>
              <a:rPr dirty="0"/>
              <a:t>- Fear: Proximity to collapse</a:t>
            </a:r>
            <a:br>
              <a:rPr dirty="0"/>
            </a:br>
            <a:r>
              <a:rPr dirty="0"/>
              <a:t>- Safety: Confidence in recursion</a:t>
            </a:r>
            <a:br>
              <a:rPr dirty="0"/>
            </a:br>
            <a:r>
              <a:rPr dirty="0"/>
              <a:t>- Time: Pressure to act</a:t>
            </a:r>
            <a:br>
              <a:rPr dirty="0"/>
            </a:br>
            <a:r>
              <a:rPr dirty="0"/>
              <a:t>- Choice: Field flexibility</a:t>
            </a:r>
            <a:br>
              <a:rPr dirty="0"/>
            </a:br>
            <a:br>
              <a:rPr dirty="0"/>
            </a:br>
            <a:r>
              <a:rPr dirty="0"/>
              <a:t>Together, these form a vector that tracks position in the perception field</a:t>
            </a:r>
            <a:r>
              <a:rPr lang="en-US" dirty="0"/>
              <a:t>,</a:t>
            </a:r>
          </a:p>
          <a:p>
            <a:pPr>
              <a:defRPr sz="2000"/>
            </a:pPr>
            <a:r>
              <a:rPr dirty="0"/>
              <a:t>not prediction, but measurement.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AnchorOS Actually Does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6709914" cy="2831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/>
            </a:pPr>
            <a:r>
              <a:rPr dirty="0"/>
              <a:t>- Measures position in a probability field</a:t>
            </a:r>
            <a:br>
              <a:rPr dirty="0"/>
            </a:br>
            <a:r>
              <a:rPr dirty="0"/>
              <a:t>- Detects chaos (variance outside anchor threshold)</a:t>
            </a:r>
            <a:br>
              <a:rPr dirty="0"/>
            </a:br>
            <a:r>
              <a:rPr dirty="0"/>
              <a:t>- Routes behavior using recursive container logic</a:t>
            </a:r>
            <a:br>
              <a:rPr dirty="0"/>
            </a:br>
            <a:r>
              <a:rPr dirty="0"/>
              <a:t>- Collapses input into action/output</a:t>
            </a:r>
            <a:br>
              <a:rPr dirty="0"/>
            </a:br>
            <a:r>
              <a:rPr dirty="0"/>
              <a:t>- Updates anchor weights via Z-Axis memory (feedback loop)</a:t>
            </a:r>
            <a:br>
              <a:rPr dirty="0"/>
            </a:br>
            <a:br>
              <a:rPr dirty="0"/>
            </a:br>
            <a:r>
              <a:rPr dirty="0" err="1"/>
              <a:t>AnchorOS</a:t>
            </a:r>
            <a:r>
              <a:rPr dirty="0"/>
              <a:t> doesn’t simulate intelligence—</a:t>
            </a:r>
            <a:endParaRPr lang="en-US" dirty="0"/>
          </a:p>
          <a:p>
            <a:pPr>
              <a:defRPr sz="2000"/>
            </a:pPr>
            <a:r>
              <a:rPr dirty="0"/>
              <a:t>it collapses perception into action using real-time anchor logic.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20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/>
            </a:pPr>
            <a:r>
              <a:t>- Aligned with Schrödinger: Perception as probability drift</a:t>
            </a:r>
            <a:br/>
            <a:r>
              <a:t>- Aligned with Heisenberg: Collapse as measurement</a:t>
            </a:r>
            <a:br/>
            <a:r>
              <a:t>- No training data required—runs on anchored logic</a:t>
            </a:r>
            <a:br/>
            <a:r>
              <a:t>- Self-updating through recursive feedback</a:t>
            </a:r>
            <a:br/>
            <a:r>
              <a:t>- Compatible with edge devices and adaptive systems</a:t>
            </a:r>
            <a:br/>
            <a:br/>
            <a:r>
              <a:t>AnchorOS doesn’t predict the future. It measures where you are inside 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It’s Different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/>
            </a:pPr>
            <a:r>
              <a:t>AI vs AnchorOS:</a:t>
            </a:r>
            <a:br/>
            <a:br/>
            <a:r>
              <a:t>AI:</a:t>
            </a:r>
            <a:br/>
            <a:r>
              <a:t>- Predictive</a:t>
            </a:r>
            <a:br/>
            <a:r>
              <a:t>- Data-trained</a:t>
            </a:r>
            <a:br/>
            <a:r>
              <a:t>- Black box logic</a:t>
            </a:r>
            <a:br/>
            <a:r>
              <a:t>- Emergent decisions</a:t>
            </a:r>
            <a:br/>
            <a:r>
              <a:t>- Reactive</a:t>
            </a:r>
            <a:br/>
            <a:br/>
            <a:r>
              <a:t>AnchorOS:</a:t>
            </a:r>
            <a:br/>
            <a:r>
              <a:t>- Positional</a:t>
            </a:r>
            <a:br/>
            <a:r>
              <a:t>- Logic-based</a:t>
            </a:r>
            <a:br/>
            <a:r>
              <a:t>- Transparent</a:t>
            </a:r>
            <a:br/>
            <a:r>
              <a:t>- Measured collapse</a:t>
            </a:r>
            <a:br/>
            <a:r>
              <a:t>- Recursive feedback</a:t>
            </a:r>
            <a:br/>
            <a:br/>
            <a:r>
              <a:t>AnchorOS is not a smarter brain—it’s a structured awareness engine.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Now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6918754" cy="25237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/>
            </a:pPr>
            <a:r>
              <a:rPr dirty="0"/>
              <a:t>- AI systems are getting smarter—but more disconnected</a:t>
            </a:r>
            <a:br>
              <a:rPr dirty="0"/>
            </a:br>
            <a:r>
              <a:rPr dirty="0"/>
              <a:t>- Decision systems operate without real perception</a:t>
            </a:r>
            <a:br>
              <a:rPr dirty="0"/>
            </a:br>
            <a:r>
              <a:rPr dirty="0"/>
              <a:t>- Emotional alignment and behavioral modeling remain unsolved</a:t>
            </a:r>
            <a:br>
              <a:rPr dirty="0"/>
            </a:br>
            <a:r>
              <a:rPr dirty="0"/>
              <a:t>- </a:t>
            </a:r>
            <a:r>
              <a:rPr dirty="0" err="1"/>
              <a:t>AnchorOS</a:t>
            </a:r>
            <a:r>
              <a:rPr dirty="0"/>
              <a:t> brings measurable position into the loop</a:t>
            </a:r>
            <a:br>
              <a:rPr dirty="0"/>
            </a:br>
            <a:br>
              <a:rPr dirty="0"/>
            </a:br>
            <a:r>
              <a:rPr dirty="0"/>
              <a:t>The world doesn’t need more predictions—</a:t>
            </a:r>
            <a:endParaRPr lang="en-US" dirty="0"/>
          </a:p>
          <a:p>
            <a:pPr>
              <a:defRPr sz="2000"/>
            </a:pPr>
            <a:r>
              <a:rPr dirty="0"/>
              <a:t>it needs systems that understand where they stand.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 Have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309647" cy="31393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/>
            </a:pPr>
            <a:r>
              <a:rPr dirty="0"/>
              <a:t>- A functional theoretical framework grounded in quantum mechanics, </a:t>
            </a:r>
            <a:endParaRPr lang="en-US" dirty="0"/>
          </a:p>
          <a:p>
            <a:pPr>
              <a:defRPr sz="2000"/>
            </a:pPr>
            <a:r>
              <a:rPr dirty="0"/>
              <a:t>systems logic, and behavioral psychology</a:t>
            </a:r>
            <a:br>
              <a:rPr dirty="0"/>
            </a:br>
            <a:r>
              <a:rPr dirty="0"/>
              <a:t>- A working Python prototype that runs the Anchor Vector + recursive collapse</a:t>
            </a:r>
            <a:endParaRPr lang="en-US" dirty="0"/>
          </a:p>
          <a:p>
            <a:pPr>
              <a:defRPr sz="2000"/>
            </a:pPr>
            <a:r>
              <a:rPr dirty="0"/>
              <a:t> engine</a:t>
            </a:r>
            <a:br>
              <a:rPr dirty="0"/>
            </a:br>
            <a:r>
              <a:rPr dirty="0"/>
              <a:t>- Modular container logic that scales from thermostats to thought</a:t>
            </a:r>
            <a:br>
              <a:rPr dirty="0"/>
            </a:br>
            <a:r>
              <a:rPr dirty="0"/>
              <a:t>- A pitch-ready model that explains, demonstrates, and scales</a:t>
            </a:r>
            <a:br>
              <a:rPr dirty="0"/>
            </a:br>
            <a:br>
              <a:rPr dirty="0"/>
            </a:br>
            <a:r>
              <a:rPr dirty="0"/>
              <a:t>This is more than an idea. It’s an operational perception </a:t>
            </a:r>
            <a:r>
              <a:t>framework—</a:t>
            </a:r>
            <a:endParaRPr lang="en-US"/>
          </a:p>
          <a:p>
            <a:pPr>
              <a:defRPr sz="2000"/>
            </a:pPr>
            <a:r>
              <a:t>ready </a:t>
            </a:r>
            <a:r>
              <a:rPr dirty="0"/>
              <a:t>to test, demo, and deploy.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Ask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20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/>
            </a:pPr>
            <a:r>
              <a:t>- I’m not asking for funding. I’m asking if you feel the signal.</a:t>
            </a:r>
            <a:br/>
            <a:r>
              <a:t>- AnchorOS is ready for first eyes, first tests, and early applications.</a:t>
            </a:r>
            <a:br/>
            <a:r>
              <a:t>- If it resonates, let’s walk through it. If not, that’s feedback too.</a:t>
            </a:r>
            <a:br/>
            <a:br/>
            <a:r>
              <a:t>Want to see it run?</a:t>
            </a:r>
            <a:br/>
            <a:r>
              <a:t>Want to collapse a test together?</a:t>
            </a:r>
            <a:br/>
            <a:r>
              <a:t>Let’s measure it in the real world.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606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AI Can Map the Field. But It Doesn’t Know Where It Stands.</vt:lpstr>
      <vt:lpstr>The Insight: Systems Exist Between Beginning and End</vt:lpstr>
      <vt:lpstr>Enter AnchorOS</vt:lpstr>
      <vt:lpstr>What AnchorOS Actually Does</vt:lpstr>
      <vt:lpstr>Why It Works</vt:lpstr>
      <vt:lpstr>Why It’s Different</vt:lpstr>
      <vt:lpstr>Why Now</vt:lpstr>
      <vt:lpstr>What I Have</vt:lpstr>
      <vt:lpstr>The Ask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Chris Hendricks</cp:lastModifiedBy>
  <cp:revision>1</cp:revision>
  <dcterms:created xsi:type="dcterms:W3CDTF">2013-01-27T09:14:16Z</dcterms:created>
  <dcterms:modified xsi:type="dcterms:W3CDTF">2025-03-28T15:24:13Z</dcterms:modified>
  <cp:category/>
</cp:coreProperties>
</file>