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7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39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373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5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474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60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66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0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6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9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8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4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2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7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3FD08F-BEB7-4EA7-B585-2D6E4A4E8ADC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8D5A56-6AAA-47D4-ABAF-1F1EFE46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2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CSE III </a:t>
            </a:r>
            <a:r>
              <a:rPr lang="zh-CN" altLang="en-US" dirty="0" smtClean="0"/>
              <a:t>迭代二小组报告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——</a:t>
            </a:r>
            <a:r>
              <a:rPr lang="zh-CN" altLang="en-US" dirty="0" smtClean="0"/>
              <a:t>团队组织与分工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1084" y="5021504"/>
            <a:ext cx="3167352" cy="154555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第五组：倪安松 吴嘉荣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徐朱峰 余旻晨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倪安松：数据层和部分逻辑层；</a:t>
            </a:r>
            <a:r>
              <a:rPr lang="en-US" altLang="zh-CN" dirty="0" smtClean="0"/>
              <a:t>API</a:t>
            </a:r>
            <a:r>
              <a:rPr lang="zh-CN" altLang="zh-CN" dirty="0"/>
              <a:t>数据获取，</a:t>
            </a:r>
            <a:r>
              <a:rPr lang="zh-CN" altLang="zh-CN" dirty="0" smtClean="0"/>
              <a:t>数据存取</a:t>
            </a:r>
            <a:r>
              <a:rPr lang="zh-CN" altLang="en-US" dirty="0" smtClean="0"/>
              <a:t>和简单处理，设计要使用的统计方法和图表和部分实现</a:t>
            </a:r>
            <a:endParaRPr lang="en-US" altLang="zh-CN" dirty="0" smtClean="0"/>
          </a:p>
          <a:p>
            <a:r>
              <a:rPr lang="zh-CN" altLang="en-US" dirty="0"/>
              <a:t>吴嘉</a:t>
            </a:r>
            <a:r>
              <a:rPr lang="zh-CN" altLang="en-US" dirty="0" smtClean="0"/>
              <a:t>荣：逻辑层和部分界面层；</a:t>
            </a:r>
            <a:r>
              <a:rPr lang="en-US" altLang="zh-CN" dirty="0" smtClean="0"/>
              <a:t>UI</a:t>
            </a:r>
            <a:r>
              <a:rPr lang="zh-CN" altLang="zh-CN" dirty="0"/>
              <a:t>和逻辑的接口设计，业务逻辑实现，封装简单的</a:t>
            </a:r>
            <a:r>
              <a:rPr lang="zh-CN" altLang="zh-CN" dirty="0" smtClean="0"/>
              <a:t>工具</a:t>
            </a:r>
            <a:r>
              <a:rPr lang="zh-CN" altLang="en-US" dirty="0" smtClean="0"/>
              <a:t>，统计图表计算和统计方法应用</a:t>
            </a:r>
            <a:endParaRPr lang="en-US" altLang="zh-CN" dirty="0" smtClean="0"/>
          </a:p>
          <a:p>
            <a:r>
              <a:rPr lang="zh-CN" altLang="en-US" dirty="0" smtClean="0"/>
              <a:t>徐朱峰：界面层；</a:t>
            </a:r>
            <a:r>
              <a:rPr lang="zh-CN" altLang="zh-CN" dirty="0" smtClean="0"/>
              <a:t>会议记录</a:t>
            </a:r>
            <a:r>
              <a:rPr lang="zh-CN" altLang="zh-CN" dirty="0"/>
              <a:t>，文档美化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界面布局跳转设计，</a:t>
            </a:r>
            <a:r>
              <a:rPr lang="zh-CN" altLang="zh-CN" dirty="0" smtClean="0"/>
              <a:t>图片</a:t>
            </a:r>
            <a:r>
              <a:rPr lang="zh-CN" altLang="zh-CN" dirty="0"/>
              <a:t>素材</a:t>
            </a:r>
            <a:r>
              <a:rPr lang="zh-CN" altLang="zh-CN" dirty="0" smtClean="0"/>
              <a:t>制作</a:t>
            </a:r>
            <a:r>
              <a:rPr lang="zh-CN" altLang="en-US" dirty="0" smtClean="0"/>
              <a:t>，统计图表显示的代码编写</a:t>
            </a:r>
            <a:endParaRPr lang="en-US" altLang="zh-CN" dirty="0" smtClean="0"/>
          </a:p>
          <a:p>
            <a:r>
              <a:rPr lang="zh-CN" altLang="en-US" dirty="0"/>
              <a:t>余旻</a:t>
            </a:r>
            <a:r>
              <a:rPr lang="zh-CN" altLang="en-US" dirty="0" smtClean="0"/>
              <a:t>晨：界面层；</a:t>
            </a:r>
            <a:r>
              <a:rPr lang="en-US" altLang="zh-CN" dirty="0" smtClean="0"/>
              <a:t>UI</a:t>
            </a:r>
            <a:r>
              <a:rPr lang="zh-CN" altLang="zh-CN" dirty="0"/>
              <a:t>代码编写</a:t>
            </a:r>
            <a:r>
              <a:rPr lang="zh-CN" altLang="zh-CN" dirty="0" smtClean="0"/>
              <a:t>，</a:t>
            </a:r>
            <a:r>
              <a:rPr lang="zh-CN" altLang="en-US" dirty="0"/>
              <a:t>界面布局跳</a:t>
            </a:r>
            <a:r>
              <a:rPr lang="zh-CN" altLang="en-US" dirty="0" smtClean="0"/>
              <a:t>转代码编写，统计图表</a:t>
            </a:r>
            <a:r>
              <a:rPr lang="zh-CN" altLang="en-US" dirty="0"/>
              <a:t>显示的代码编写</a:t>
            </a:r>
          </a:p>
        </p:txBody>
      </p:sp>
    </p:spTree>
    <p:extLst>
      <p:ext uri="{BB962C8B-B14F-4D97-AF65-F5344CB8AC3E}">
        <p14:creationId xmlns:p14="http://schemas.microsoft.com/office/powerpoint/2010/main" val="30845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民主团队（每人一票，具体内容的负责人多一票）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周一次会议，讨论进展情况，每个层汇报遇到的困难（会议记录）</a:t>
            </a:r>
            <a:endParaRPr lang="en-US" altLang="zh-CN" dirty="0" smtClean="0"/>
          </a:p>
          <a:p>
            <a:r>
              <a:rPr lang="zh-CN" altLang="en-US" dirty="0" smtClean="0"/>
              <a:t>每个重要决策考虑风险和优劣</a:t>
            </a:r>
            <a:endParaRPr lang="en-US" altLang="zh-CN" dirty="0" smtClean="0"/>
          </a:p>
          <a:p>
            <a:r>
              <a:rPr lang="zh-CN" altLang="en-US" dirty="0" smtClean="0"/>
              <a:t>讨论和设计的主要地点：逸夫楼空教室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4" y="2502668"/>
            <a:ext cx="5292436" cy="39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666" y="249343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1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190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幼圆</vt:lpstr>
      <vt:lpstr>Century Gothic</vt:lpstr>
      <vt:lpstr>Wingdings 3</vt:lpstr>
      <vt:lpstr>切片</vt:lpstr>
      <vt:lpstr>CSE III 迭代二小组报告              ——团队组织与分工</vt:lpstr>
      <vt:lpstr>团队分工</vt:lpstr>
      <vt:lpstr>团队组织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III 迭代二小组报告              ——团队组织与分工</dc:title>
  <dc:creator>倪安松</dc:creator>
  <cp:lastModifiedBy>倪安松</cp:lastModifiedBy>
  <cp:revision>11</cp:revision>
  <dcterms:created xsi:type="dcterms:W3CDTF">2016-04-13T12:18:05Z</dcterms:created>
  <dcterms:modified xsi:type="dcterms:W3CDTF">2016-04-13T12:46:51Z</dcterms:modified>
</cp:coreProperties>
</file>