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77" r:id="rId3"/>
    <p:sldId id="260" r:id="rId4"/>
    <p:sldId id="273" r:id="rId5"/>
    <p:sldId id="278" r:id="rId6"/>
    <p:sldId id="271" r:id="rId7"/>
    <p:sldId id="274" r:id="rId8"/>
    <p:sldId id="275" r:id="rId9"/>
    <p:sldId id="293" r:id="rId10"/>
    <p:sldId id="294" r:id="rId11"/>
    <p:sldId id="295" r:id="rId12"/>
    <p:sldId id="296" r:id="rId13"/>
    <p:sldId id="299" r:id="rId14"/>
    <p:sldId id="300" r:id="rId15"/>
    <p:sldId id="301" r:id="rId16"/>
    <p:sldId id="302" r:id="rId17"/>
    <p:sldId id="303" r:id="rId18"/>
    <p:sldId id="304" r:id="rId19"/>
    <p:sldId id="330" r:id="rId20"/>
    <p:sldId id="305" r:id="rId21"/>
    <p:sldId id="306" r:id="rId22"/>
    <p:sldId id="307" r:id="rId23"/>
    <p:sldId id="333" r:id="rId24"/>
    <p:sldId id="257" r:id="rId25"/>
    <p:sldId id="309" r:id="rId26"/>
    <p:sldId id="258"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279" r:id="rId40"/>
    <p:sldId id="281" r:id="rId41"/>
    <p:sldId id="272" r:id="rId42"/>
    <p:sldId id="291" r:id="rId43"/>
    <p:sldId id="282" r:id="rId44"/>
    <p:sldId id="283" r:id="rId45"/>
    <p:sldId id="284" r:id="rId46"/>
    <p:sldId id="285" r:id="rId47"/>
    <p:sldId id="286" r:id="rId48"/>
    <p:sldId id="288" r:id="rId49"/>
    <p:sldId id="289" r:id="rId50"/>
    <p:sldId id="276" r:id="rId51"/>
    <p:sldId id="322" r:id="rId52"/>
    <p:sldId id="323" r:id="rId53"/>
    <p:sldId id="331" r:id="rId54"/>
    <p:sldId id="292" r:id="rId55"/>
    <p:sldId id="329" r:id="rId56"/>
    <p:sldId id="324" r:id="rId57"/>
    <p:sldId id="297" r:id="rId58"/>
    <p:sldId id="298" r:id="rId59"/>
    <p:sldId id="325" r:id="rId60"/>
    <p:sldId id="264" r:id="rId61"/>
    <p:sldId id="328" r:id="rId62"/>
    <p:sldId id="265" r:id="rId63"/>
    <p:sldId id="266" r:id="rId64"/>
    <p:sldId id="26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C7CAD27-29C6-4B68-A286-2440E8CEC853}">
          <p14:sldIdLst>
            <p14:sldId id="256"/>
            <p14:sldId id="277"/>
            <p14:sldId id="260"/>
          </p14:sldIdLst>
        </p14:section>
        <p14:section name="有价值并值得进一步发展" id="{65E383DB-B8BB-4B46-963E-05B3F539839A}">
          <p14:sldIdLst>
            <p14:sldId id="273"/>
            <p14:sldId id="278"/>
            <p14:sldId id="271"/>
            <p14:sldId id="274"/>
            <p14:sldId id="275"/>
            <p14:sldId id="293"/>
            <p14:sldId id="294"/>
            <p14:sldId id="295"/>
            <p14:sldId id="296"/>
            <p14:sldId id="299"/>
            <p14:sldId id="300"/>
            <p14:sldId id="301"/>
            <p14:sldId id="302"/>
            <p14:sldId id="303"/>
            <p14:sldId id="304"/>
          </p14:sldIdLst>
        </p14:section>
        <p14:section name="现状与问题" id="{3D733D7E-22CE-4C6F-867A-8B0AD75012A8}">
          <p14:sldIdLst>
            <p14:sldId id="330"/>
            <p14:sldId id="305"/>
            <p14:sldId id="306"/>
            <p14:sldId id="307"/>
            <p14:sldId id="333"/>
            <p14:sldId id="257"/>
            <p14:sldId id="309"/>
            <p14:sldId id="258"/>
            <p14:sldId id="310"/>
            <p14:sldId id="311"/>
            <p14:sldId id="312"/>
            <p14:sldId id="313"/>
            <p14:sldId id="314"/>
            <p14:sldId id="315"/>
            <p14:sldId id="316"/>
            <p14:sldId id="317"/>
            <p14:sldId id="318"/>
            <p14:sldId id="319"/>
            <p14:sldId id="320"/>
            <p14:sldId id="321"/>
            <p14:sldId id="279"/>
            <p14:sldId id="281"/>
            <p14:sldId id="272"/>
            <p14:sldId id="291"/>
            <p14:sldId id="282"/>
            <p14:sldId id="283"/>
            <p14:sldId id="284"/>
            <p14:sldId id="285"/>
            <p14:sldId id="286"/>
            <p14:sldId id="288"/>
            <p14:sldId id="289"/>
            <p14:sldId id="276"/>
            <p14:sldId id="322"/>
            <p14:sldId id="323"/>
          </p14:sldIdLst>
        </p14:section>
        <p14:section name="发展方向与 solution" id="{9B5F919C-611C-4FE6-B436-B99E9104F776}">
          <p14:sldIdLst>
            <p14:sldId id="331"/>
            <p14:sldId id="292"/>
            <p14:sldId id="329"/>
            <p14:sldId id="324"/>
            <p14:sldId id="297"/>
            <p14:sldId id="298"/>
            <p14:sldId id="325"/>
            <p14:sldId id="264"/>
            <p14:sldId id="328"/>
            <p14:sldId id="265"/>
            <p14:sldId id="26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250"/>
    <a:srgbClr val="DEA057"/>
    <a:srgbClr val="633516"/>
    <a:srgbClr val="DAC9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607C1-2326-432E-AAE8-9FA520FB761D}" v="12" dt="2021-12-02T14:44:57.297"/>
    <p1510:client id="{5318116D-2B39-2C2E-CA15-22BFFD4D7A6F}" v="74" dt="2021-12-03T04:26:55.675"/>
    <p1510:client id="{54C29850-E3DB-3F4F-8ED4-E5CF96C90EA5}" v="83" dt="2021-12-03T06:35:04.669"/>
    <p1510:client id="{74DBCC71-C1A5-5C43-ABAF-3805B9BACFF9}" v="132" dt="2021-12-02T16:19:04.113"/>
    <p1510:client id="{82DF1EB6-699B-D2B8-8D1C-4A165A9B8F95}" v="292" dt="2021-12-02T15:48:34.699"/>
    <p1510:client id="{83E33ECF-D315-DB40-98DE-4B0F525778D3}" v="6632" dt="2021-12-03T07:21:23.080"/>
    <p1510:client id="{B090F16C-9C69-F745-940F-3F2883D97DF0}" v="2644" dt="2021-12-02T16:33:00.800"/>
    <p1510:client id="{B458D6E0-298A-7C4A-85AF-B806B4A46DB4}" v="2915" dt="2021-12-03T07:57:55.951"/>
    <p1510:client id="{B6352D87-780C-8247-985F-B621A2EEE748}" v="886" dt="2021-12-03T06:35:03.829"/>
    <p1510:client id="{F518B0FF-9B86-1872-6778-F9D7C0D9E890}" v="195" dt="2021-12-02T20:05:51.250"/>
    <p1510:client id="{FA0A197B-315C-2371-90F2-9C3EA514C086}" v="600" dt="2021-12-02T18:18:42.740"/>
    <p1510:client id="{FB1CD3C5-DE30-CAC2-114C-C4110CE15871}" v="41" dt="2021-12-02T14:36:25.2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2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Zhe" userId="8c4b3bf7-cd6e-490c-bba0-3fc2487cc534" providerId="ADAL" clId="{0729C5FE-9ABE-478E-A8BB-B951D01A0B70}"/>
    <pc:docChg chg="modSld">
      <pc:chgData name="XU, Zhe" userId="8c4b3bf7-cd6e-490c-bba0-3fc2487cc534" providerId="ADAL" clId="{0729C5FE-9ABE-478E-A8BB-B951D01A0B70}" dt="2021-12-03T07:33:50.304" v="4" actId="2711"/>
      <pc:docMkLst>
        <pc:docMk/>
      </pc:docMkLst>
      <pc:sldChg chg="modSp">
        <pc:chgData name="XU, Zhe" userId="8c4b3bf7-cd6e-490c-bba0-3fc2487cc534" providerId="ADAL" clId="{0729C5FE-9ABE-478E-A8BB-B951D01A0B70}" dt="2021-12-03T07:32:02.636" v="2" actId="2711"/>
        <pc:sldMkLst>
          <pc:docMk/>
          <pc:sldMk cId="2486457250" sldId="256"/>
        </pc:sldMkLst>
        <pc:spChg chg="mod">
          <ac:chgData name="XU, Zhe" userId="8c4b3bf7-cd6e-490c-bba0-3fc2487cc534" providerId="ADAL" clId="{0729C5FE-9ABE-478E-A8BB-B951D01A0B70}" dt="2021-12-03T07:32:02.636" v="2" actId="2711"/>
          <ac:spMkLst>
            <pc:docMk/>
            <pc:sldMk cId="2486457250" sldId="256"/>
            <ac:spMk id="2" creationId="{1D02C63E-F0E9-4202-BAC9-432A59288CAB}"/>
          </ac:spMkLst>
        </pc:spChg>
      </pc:sldChg>
      <pc:sldChg chg="modSp">
        <pc:chgData name="XU, Zhe" userId="8c4b3bf7-cd6e-490c-bba0-3fc2487cc534" providerId="ADAL" clId="{0729C5FE-9ABE-478E-A8BB-B951D01A0B70}" dt="2021-12-03T07:27:19.073" v="1" actId="20577"/>
        <pc:sldMkLst>
          <pc:docMk/>
          <pc:sldMk cId="3625974564" sldId="264"/>
        </pc:sldMkLst>
        <pc:spChg chg="mod">
          <ac:chgData name="XU, Zhe" userId="8c4b3bf7-cd6e-490c-bba0-3fc2487cc534" providerId="ADAL" clId="{0729C5FE-9ABE-478E-A8BB-B951D01A0B70}" dt="2021-12-03T07:27:19.073" v="1" actId="20577"/>
          <ac:spMkLst>
            <pc:docMk/>
            <pc:sldMk cId="3625974564" sldId="264"/>
            <ac:spMk id="3" creationId="{0385E0E8-0C69-4955-BAC9-DF936CE5E18C}"/>
          </ac:spMkLst>
        </pc:spChg>
      </pc:sldChg>
      <pc:sldChg chg="modSp">
        <pc:chgData name="XU, Zhe" userId="8c4b3bf7-cd6e-490c-bba0-3fc2487cc534" providerId="ADAL" clId="{0729C5FE-9ABE-478E-A8BB-B951D01A0B70}" dt="2021-12-03T07:32:20.408" v="3" actId="2711"/>
        <pc:sldMkLst>
          <pc:docMk/>
          <pc:sldMk cId="3779314969" sldId="277"/>
        </pc:sldMkLst>
        <pc:spChg chg="mod">
          <ac:chgData name="XU, Zhe" userId="8c4b3bf7-cd6e-490c-bba0-3fc2487cc534" providerId="ADAL" clId="{0729C5FE-9ABE-478E-A8BB-B951D01A0B70}" dt="2021-12-03T07:32:20.408" v="3" actId="2711"/>
          <ac:spMkLst>
            <pc:docMk/>
            <pc:sldMk cId="3779314969" sldId="277"/>
            <ac:spMk id="2" creationId="{737DC8BD-311F-074E-A841-FCFDB55BD785}"/>
          </ac:spMkLst>
        </pc:spChg>
        <pc:spChg chg="mod">
          <ac:chgData name="XU, Zhe" userId="8c4b3bf7-cd6e-490c-bba0-3fc2487cc534" providerId="ADAL" clId="{0729C5FE-9ABE-478E-A8BB-B951D01A0B70}" dt="2021-12-03T07:32:20.408" v="3" actId="2711"/>
          <ac:spMkLst>
            <pc:docMk/>
            <pc:sldMk cId="3779314969" sldId="277"/>
            <ac:spMk id="17" creationId="{9500C844-9F88-4740-9FE8-10153D600BC2}"/>
          </ac:spMkLst>
        </pc:spChg>
        <pc:spChg chg="mod">
          <ac:chgData name="XU, Zhe" userId="8c4b3bf7-cd6e-490c-bba0-3fc2487cc534" providerId="ADAL" clId="{0729C5FE-9ABE-478E-A8BB-B951D01A0B70}" dt="2021-12-03T07:32:20.408" v="3" actId="2711"/>
          <ac:spMkLst>
            <pc:docMk/>
            <pc:sldMk cId="3779314969" sldId="277"/>
            <ac:spMk id="19" creationId="{BF6A6FB9-8F26-F842-AE26-C7F1DBE1ECC2}"/>
          </ac:spMkLst>
        </pc:spChg>
        <pc:spChg chg="mod">
          <ac:chgData name="XU, Zhe" userId="8c4b3bf7-cd6e-490c-bba0-3fc2487cc534" providerId="ADAL" clId="{0729C5FE-9ABE-478E-A8BB-B951D01A0B70}" dt="2021-12-03T07:32:20.408" v="3" actId="2711"/>
          <ac:spMkLst>
            <pc:docMk/>
            <pc:sldMk cId="3779314969" sldId="277"/>
            <ac:spMk id="33" creationId="{F768E9F4-5377-EC4E-B36E-266444A3BC4C}"/>
          </ac:spMkLst>
        </pc:spChg>
        <pc:spChg chg="mod">
          <ac:chgData name="XU, Zhe" userId="8c4b3bf7-cd6e-490c-bba0-3fc2487cc534" providerId="ADAL" clId="{0729C5FE-9ABE-478E-A8BB-B951D01A0B70}" dt="2021-12-03T07:32:20.408" v="3" actId="2711"/>
          <ac:spMkLst>
            <pc:docMk/>
            <pc:sldMk cId="3779314969" sldId="277"/>
            <ac:spMk id="34" creationId="{35EB4AA7-B19C-7446-A6A6-A239A0897A02}"/>
          </ac:spMkLst>
        </pc:spChg>
        <pc:spChg chg="mod">
          <ac:chgData name="XU, Zhe" userId="8c4b3bf7-cd6e-490c-bba0-3fc2487cc534" providerId="ADAL" clId="{0729C5FE-9ABE-478E-A8BB-B951D01A0B70}" dt="2021-12-03T07:32:20.408" v="3" actId="2711"/>
          <ac:spMkLst>
            <pc:docMk/>
            <pc:sldMk cId="3779314969" sldId="277"/>
            <ac:spMk id="42" creationId="{0C3FFCBE-5582-8D4D-917D-E01111F71786}"/>
          </ac:spMkLst>
        </pc:spChg>
        <pc:spChg chg="mod">
          <ac:chgData name="XU, Zhe" userId="8c4b3bf7-cd6e-490c-bba0-3fc2487cc534" providerId="ADAL" clId="{0729C5FE-9ABE-478E-A8BB-B951D01A0B70}" dt="2021-12-03T07:32:20.408" v="3" actId="2711"/>
          <ac:spMkLst>
            <pc:docMk/>
            <pc:sldMk cId="3779314969" sldId="277"/>
            <ac:spMk id="44" creationId="{99F35729-753D-9849-9C43-9B3649BEB595}"/>
          </ac:spMkLst>
        </pc:spChg>
        <pc:spChg chg="mod">
          <ac:chgData name="XU, Zhe" userId="8c4b3bf7-cd6e-490c-bba0-3fc2487cc534" providerId="ADAL" clId="{0729C5FE-9ABE-478E-A8BB-B951D01A0B70}" dt="2021-12-03T07:32:20.408" v="3" actId="2711"/>
          <ac:spMkLst>
            <pc:docMk/>
            <pc:sldMk cId="3779314969" sldId="277"/>
            <ac:spMk id="45" creationId="{6AD5BE3B-BF1A-8B49-BB1A-37D638DA263B}"/>
          </ac:spMkLst>
        </pc:spChg>
      </pc:sldChg>
      <pc:sldChg chg="modSp">
        <pc:chgData name="XU, Zhe" userId="8c4b3bf7-cd6e-490c-bba0-3fc2487cc534" providerId="ADAL" clId="{0729C5FE-9ABE-478E-A8BB-B951D01A0B70}" dt="2021-12-03T07:33:50.304" v="4" actId="2711"/>
        <pc:sldMkLst>
          <pc:docMk/>
          <pc:sldMk cId="220388967" sldId="278"/>
        </pc:sldMkLst>
        <pc:spChg chg="mod">
          <ac:chgData name="XU, Zhe" userId="8c4b3bf7-cd6e-490c-bba0-3fc2487cc534" providerId="ADAL" clId="{0729C5FE-9ABE-478E-A8BB-B951D01A0B70}" dt="2021-12-03T07:33:50.304" v="4" actId="2711"/>
          <ac:spMkLst>
            <pc:docMk/>
            <pc:sldMk cId="220388967" sldId="278"/>
            <ac:spMk id="2" creationId="{3AA545CE-AD93-8E40-BD62-C3F8C2E39D2F}"/>
          </ac:spMkLst>
        </pc:spChg>
        <pc:spChg chg="mod">
          <ac:chgData name="XU, Zhe" userId="8c4b3bf7-cd6e-490c-bba0-3fc2487cc534" providerId="ADAL" clId="{0729C5FE-9ABE-478E-A8BB-B951D01A0B70}" dt="2021-12-03T07:33:50.304" v="4" actId="2711"/>
          <ac:spMkLst>
            <pc:docMk/>
            <pc:sldMk cId="220388967" sldId="278"/>
            <ac:spMk id="3" creationId="{DFBABF62-5CC5-4897-8E8A-8761312B492C}"/>
          </ac:spMkLst>
        </pc:spChg>
        <pc:spChg chg="mod">
          <ac:chgData name="XU, Zhe" userId="8c4b3bf7-cd6e-490c-bba0-3fc2487cc534" providerId="ADAL" clId="{0729C5FE-9ABE-478E-A8BB-B951D01A0B70}" dt="2021-12-03T07:33:50.304" v="4" actId="2711"/>
          <ac:spMkLst>
            <pc:docMk/>
            <pc:sldMk cId="220388967" sldId="278"/>
            <ac:spMk id="6" creationId="{22B18EAC-16A7-4C0E-8319-2961D4F085CD}"/>
          </ac:spMkLst>
        </pc:spChg>
        <pc:spChg chg="mod">
          <ac:chgData name="XU, Zhe" userId="8c4b3bf7-cd6e-490c-bba0-3fc2487cc534" providerId="ADAL" clId="{0729C5FE-9ABE-478E-A8BB-B951D01A0B70}" dt="2021-12-03T07:33:50.304" v="4" actId="2711"/>
          <ac:spMkLst>
            <pc:docMk/>
            <pc:sldMk cId="220388967" sldId="278"/>
            <ac:spMk id="8" creationId="{D6328D7A-6773-415B-A49C-740CDF133A3D}"/>
          </ac:spMkLst>
        </pc:spChg>
        <pc:spChg chg="mod">
          <ac:chgData name="XU, Zhe" userId="8c4b3bf7-cd6e-490c-bba0-3fc2487cc534" providerId="ADAL" clId="{0729C5FE-9ABE-478E-A8BB-B951D01A0B70}" dt="2021-12-03T07:33:50.304" v="4" actId="2711"/>
          <ac:spMkLst>
            <pc:docMk/>
            <pc:sldMk cId="220388967" sldId="278"/>
            <ac:spMk id="9" creationId="{3317F418-C305-AE4D-9867-64F9FC80A45F}"/>
          </ac:spMkLst>
        </pc:spChg>
        <pc:spChg chg="mod">
          <ac:chgData name="XU, Zhe" userId="8c4b3bf7-cd6e-490c-bba0-3fc2487cc534" providerId="ADAL" clId="{0729C5FE-9ABE-478E-A8BB-B951D01A0B70}" dt="2021-12-03T07:33:50.304" v="4" actId="2711"/>
          <ac:spMkLst>
            <pc:docMk/>
            <pc:sldMk cId="220388967" sldId="278"/>
            <ac:spMk id="11" creationId="{211539B2-F06C-A64B-B1ED-1E61100DF9EC}"/>
          </ac:spMkLst>
        </pc:spChg>
        <pc:spChg chg="mod">
          <ac:chgData name="XU, Zhe" userId="8c4b3bf7-cd6e-490c-bba0-3fc2487cc534" providerId="ADAL" clId="{0729C5FE-9ABE-478E-A8BB-B951D01A0B70}" dt="2021-12-03T07:33:50.304" v="4" actId="2711"/>
          <ac:spMkLst>
            <pc:docMk/>
            <pc:sldMk cId="220388967" sldId="278"/>
            <ac:spMk id="19" creationId="{6AAEDDF3-3D60-E248-BB2B-46161FA5477A}"/>
          </ac:spMkLst>
        </pc:spChg>
        <pc:spChg chg="mod">
          <ac:chgData name="XU, Zhe" userId="8c4b3bf7-cd6e-490c-bba0-3fc2487cc534" providerId="ADAL" clId="{0729C5FE-9ABE-478E-A8BB-B951D01A0B70}" dt="2021-12-03T07:33:50.304" v="4" actId="2711"/>
          <ac:spMkLst>
            <pc:docMk/>
            <pc:sldMk cId="220388967" sldId="278"/>
            <ac:spMk id="21" creationId="{839BED2A-F8ED-F74E-B677-09363C39AF01}"/>
          </ac:spMkLst>
        </pc:spChg>
      </pc:sldChg>
    </pc:docChg>
  </pc:docChgLst>
  <pc:docChgLst>
    <pc:chgData name="XU, Zhe" userId="8c4b3bf7-cd6e-490c-bba0-3fc2487cc534" providerId="ADAL" clId="{74DBCC71-C1A5-5C43-ABAF-3805B9BACFF9}"/>
    <pc:docChg chg="undo custSel modSld">
      <pc:chgData name="XU, Zhe" userId="8c4b3bf7-cd6e-490c-bba0-3fc2487cc534" providerId="ADAL" clId="{74DBCC71-C1A5-5C43-ABAF-3805B9BACFF9}" dt="2021-12-02T16:19:04.113" v="131" actId="20577"/>
      <pc:docMkLst>
        <pc:docMk/>
      </pc:docMkLst>
      <pc:sldChg chg="modSp mod">
        <pc:chgData name="XU, Zhe" userId="8c4b3bf7-cd6e-490c-bba0-3fc2487cc534" providerId="ADAL" clId="{74DBCC71-C1A5-5C43-ABAF-3805B9BACFF9}" dt="2021-12-02T16:16:42.871" v="8" actId="27636"/>
        <pc:sldMkLst>
          <pc:docMk/>
          <pc:sldMk cId="1365537640" sldId="260"/>
        </pc:sldMkLst>
        <pc:spChg chg="mod">
          <ac:chgData name="XU, Zhe" userId="8c4b3bf7-cd6e-490c-bba0-3fc2487cc534" providerId="ADAL" clId="{74DBCC71-C1A5-5C43-ABAF-3805B9BACFF9}" dt="2021-12-02T16:16:42.871" v="8" actId="27636"/>
          <ac:spMkLst>
            <pc:docMk/>
            <pc:sldMk cId="1365537640" sldId="260"/>
            <ac:spMk id="3" creationId="{A52DA083-5E86-40AF-BF21-9BFF40D256DC}"/>
          </ac:spMkLst>
        </pc:spChg>
      </pc:sldChg>
      <pc:sldChg chg="modSp mod">
        <pc:chgData name="XU, Zhe" userId="8c4b3bf7-cd6e-490c-bba0-3fc2487cc534" providerId="ADAL" clId="{74DBCC71-C1A5-5C43-ABAF-3805B9BACFF9}" dt="2021-12-02T16:17:04.960" v="13" actId="20577"/>
        <pc:sldMkLst>
          <pc:docMk/>
          <pc:sldMk cId="2910943576" sldId="294"/>
        </pc:sldMkLst>
        <pc:spChg chg="mod">
          <ac:chgData name="XU, Zhe" userId="8c4b3bf7-cd6e-490c-bba0-3fc2487cc534" providerId="ADAL" clId="{74DBCC71-C1A5-5C43-ABAF-3805B9BACFF9}" dt="2021-12-02T16:17:04.960" v="13" actId="20577"/>
          <ac:spMkLst>
            <pc:docMk/>
            <pc:sldMk cId="2910943576" sldId="294"/>
            <ac:spMk id="3" creationId="{8CDF7105-7313-DC4A-BC0B-D06AF792359D}"/>
          </ac:spMkLst>
        </pc:spChg>
      </pc:sldChg>
      <pc:sldChg chg="modSp mod">
        <pc:chgData name="XU, Zhe" userId="8c4b3bf7-cd6e-490c-bba0-3fc2487cc534" providerId="ADAL" clId="{74DBCC71-C1A5-5C43-ABAF-3805B9BACFF9}" dt="2021-12-02T16:17:07.315" v="14" actId="20577"/>
        <pc:sldMkLst>
          <pc:docMk/>
          <pc:sldMk cId="4151067876" sldId="295"/>
        </pc:sldMkLst>
        <pc:spChg chg="mod">
          <ac:chgData name="XU, Zhe" userId="8c4b3bf7-cd6e-490c-bba0-3fc2487cc534" providerId="ADAL" clId="{74DBCC71-C1A5-5C43-ABAF-3805B9BACFF9}" dt="2021-12-02T16:17:07.315" v="14" actId="20577"/>
          <ac:spMkLst>
            <pc:docMk/>
            <pc:sldMk cId="4151067876" sldId="295"/>
            <ac:spMk id="3" creationId="{162591C7-BBAD-2846-9AD3-F55610E3606F}"/>
          </ac:spMkLst>
        </pc:spChg>
      </pc:sldChg>
      <pc:sldChg chg="modSp mod">
        <pc:chgData name="XU, Zhe" userId="8c4b3bf7-cd6e-490c-bba0-3fc2487cc534" providerId="ADAL" clId="{74DBCC71-C1A5-5C43-ABAF-3805B9BACFF9}" dt="2021-12-02T16:19:04.113" v="131" actId="20577"/>
        <pc:sldMkLst>
          <pc:docMk/>
          <pc:sldMk cId="1482440133" sldId="296"/>
        </pc:sldMkLst>
        <pc:spChg chg="mod">
          <ac:chgData name="XU, Zhe" userId="8c4b3bf7-cd6e-490c-bba0-3fc2487cc534" providerId="ADAL" clId="{74DBCC71-C1A5-5C43-ABAF-3805B9BACFF9}" dt="2021-12-02T16:19:04.113" v="131" actId="20577"/>
          <ac:spMkLst>
            <pc:docMk/>
            <pc:sldMk cId="1482440133" sldId="296"/>
            <ac:spMk id="3" creationId="{E9F79E5F-8C5A-1F4E-BAE8-4F4B7CA5A945}"/>
          </ac:spMkLst>
        </pc:spChg>
      </pc:sldChg>
    </pc:docChg>
  </pc:docChgLst>
  <pc:docChgLst>
    <pc:chgData name="LI, Chenfeng" userId="9cbe1bc5-2497-4b03-9e98-bfc94b32ba32" providerId="ADAL" clId="{54C29850-E3DB-3F4F-8ED4-E5CF96C90EA5}"/>
    <pc:docChg chg="undo custSel addSld delSld modSld modSection">
      <pc:chgData name="LI, Chenfeng" userId="9cbe1bc5-2497-4b03-9e98-bfc94b32ba32" providerId="ADAL" clId="{54C29850-E3DB-3F4F-8ED4-E5CF96C90EA5}" dt="2021-12-03T06:35:04.669" v="84" actId="20577"/>
      <pc:docMkLst>
        <pc:docMk/>
      </pc:docMkLst>
      <pc:sldChg chg="modSp">
        <pc:chgData name="LI, Chenfeng" userId="9cbe1bc5-2497-4b03-9e98-bfc94b32ba32" providerId="ADAL" clId="{54C29850-E3DB-3F4F-8ED4-E5CF96C90EA5}" dt="2021-12-03T06:33:13.125" v="78" actId="20577"/>
        <pc:sldMkLst>
          <pc:docMk/>
          <pc:sldMk cId="2486457250" sldId="256"/>
        </pc:sldMkLst>
        <pc:spChg chg="mod">
          <ac:chgData name="LI, Chenfeng" userId="9cbe1bc5-2497-4b03-9e98-bfc94b32ba32" providerId="ADAL" clId="{54C29850-E3DB-3F4F-8ED4-E5CF96C90EA5}" dt="2021-12-03T06:33:13.125" v="78" actId="20577"/>
          <ac:spMkLst>
            <pc:docMk/>
            <pc:sldMk cId="2486457250" sldId="256"/>
            <ac:spMk id="4" creationId="{563E9DF8-2928-904E-B605-97CD851F113A}"/>
          </ac:spMkLst>
        </pc:spChg>
      </pc:sldChg>
      <pc:sldChg chg="modSp">
        <pc:chgData name="LI, Chenfeng" userId="9cbe1bc5-2497-4b03-9e98-bfc94b32ba32" providerId="ADAL" clId="{54C29850-E3DB-3F4F-8ED4-E5CF96C90EA5}" dt="2021-12-03T05:56:46.589" v="53" actId="1076"/>
        <pc:sldMkLst>
          <pc:docMk/>
          <pc:sldMk cId="3230878695" sldId="257"/>
        </pc:sldMkLst>
        <pc:spChg chg="mod">
          <ac:chgData name="LI, Chenfeng" userId="9cbe1bc5-2497-4b03-9e98-bfc94b32ba32" providerId="ADAL" clId="{54C29850-E3DB-3F4F-8ED4-E5CF96C90EA5}" dt="2021-12-03T05:56:46.589" v="53" actId="1076"/>
          <ac:spMkLst>
            <pc:docMk/>
            <pc:sldMk cId="3230878695" sldId="257"/>
            <ac:spMk id="2" creationId="{DE6A4B7C-0C36-4FA3-B129-8ACA174E758A}"/>
          </ac:spMkLst>
        </pc:spChg>
      </pc:sldChg>
      <pc:sldChg chg="modSp">
        <pc:chgData name="LI, Chenfeng" userId="9cbe1bc5-2497-4b03-9e98-bfc94b32ba32" providerId="ADAL" clId="{54C29850-E3DB-3F4F-8ED4-E5CF96C90EA5}" dt="2021-12-03T06:35:04.669" v="84" actId="20577"/>
        <pc:sldMkLst>
          <pc:docMk/>
          <pc:sldMk cId="2651237780" sldId="305"/>
        </pc:sldMkLst>
        <pc:spChg chg="mod">
          <ac:chgData name="LI, Chenfeng" userId="9cbe1bc5-2497-4b03-9e98-bfc94b32ba32" providerId="ADAL" clId="{54C29850-E3DB-3F4F-8ED4-E5CF96C90EA5}" dt="2021-12-03T06:35:04.669" v="84" actId="20577"/>
          <ac:spMkLst>
            <pc:docMk/>
            <pc:sldMk cId="2651237780" sldId="305"/>
            <ac:spMk id="3" creationId="{00000000-0000-0000-0000-000000000000}"/>
          </ac:spMkLst>
        </pc:spChg>
      </pc:sldChg>
      <pc:sldChg chg="modSp">
        <pc:chgData name="LI, Chenfeng" userId="9cbe1bc5-2497-4b03-9e98-bfc94b32ba32" providerId="ADAL" clId="{54C29850-E3DB-3F4F-8ED4-E5CF96C90EA5}" dt="2021-12-03T05:57:57.530" v="54" actId="1076"/>
        <pc:sldMkLst>
          <pc:docMk/>
          <pc:sldMk cId="2871177717" sldId="309"/>
        </pc:sldMkLst>
        <pc:spChg chg="mod">
          <ac:chgData name="LI, Chenfeng" userId="9cbe1bc5-2497-4b03-9e98-bfc94b32ba32" providerId="ADAL" clId="{54C29850-E3DB-3F4F-8ED4-E5CF96C90EA5}" dt="2021-12-03T05:57:57.530" v="54" actId="1076"/>
          <ac:spMkLst>
            <pc:docMk/>
            <pc:sldMk cId="2871177717" sldId="309"/>
            <ac:spMk id="10" creationId="{91EB868A-8A4A-4BFA-A972-4DB8F35E2DC3}"/>
          </ac:spMkLst>
        </pc:spChg>
      </pc:sldChg>
      <pc:sldChg chg="modSp new del">
        <pc:chgData name="LI, Chenfeng" userId="9cbe1bc5-2497-4b03-9e98-bfc94b32ba32" providerId="ADAL" clId="{54C29850-E3DB-3F4F-8ED4-E5CF96C90EA5}" dt="2021-12-03T05:33:36.033" v="51" actId="2696"/>
        <pc:sldMkLst>
          <pc:docMk/>
          <pc:sldMk cId="1537403934" sldId="331"/>
        </pc:sldMkLst>
        <pc:spChg chg="mod">
          <ac:chgData name="LI, Chenfeng" userId="9cbe1bc5-2497-4b03-9e98-bfc94b32ba32" providerId="ADAL" clId="{54C29850-E3DB-3F4F-8ED4-E5CF96C90EA5}" dt="2021-12-03T05:33:26.198" v="50" actId="20577"/>
          <ac:spMkLst>
            <pc:docMk/>
            <pc:sldMk cId="1537403934" sldId="331"/>
            <ac:spMk id="2" creationId="{E07AE648-C237-8442-820C-5B5A7D6928FD}"/>
          </ac:spMkLst>
        </pc:spChg>
        <pc:spChg chg="mod">
          <ac:chgData name="LI, Chenfeng" userId="9cbe1bc5-2497-4b03-9e98-bfc94b32ba32" providerId="ADAL" clId="{54C29850-E3DB-3F4F-8ED4-E5CF96C90EA5}" dt="2021-12-03T05:33:07.249" v="13" actId="20577"/>
          <ac:spMkLst>
            <pc:docMk/>
            <pc:sldMk cId="1537403934" sldId="331"/>
            <ac:spMk id="3" creationId="{CB79A224-D640-9944-8E87-FE81BC1D8400}"/>
          </ac:spMkLst>
        </pc:spChg>
      </pc:sldChg>
      <pc:sldChg chg="new">
        <pc:chgData name="LI, Chenfeng" userId="9cbe1bc5-2497-4b03-9e98-bfc94b32ba32" providerId="ADAL" clId="{54C29850-E3DB-3F4F-8ED4-E5CF96C90EA5}" dt="2021-12-03T05:36:41.464" v="52" actId="680"/>
        <pc:sldMkLst>
          <pc:docMk/>
          <pc:sldMk cId="4264663033" sldId="332"/>
        </pc:sldMkLst>
      </pc:sldChg>
    </pc:docChg>
  </pc:docChgLst>
  <pc:docChgLst>
    <pc:chgData name="LI, Chenfeng" userId="S::1155124476@link.cuhk.edu.hk::9cbe1bc5-2497-4b03-9e98-bfc94b32ba32" providerId="AD" clId="Web-{5318116D-2B39-2C2E-CA15-22BFFD4D7A6F}"/>
    <pc:docChg chg="modSld">
      <pc:chgData name="LI, Chenfeng" userId="S::1155124476@link.cuhk.edu.hk::9cbe1bc5-2497-4b03-9e98-bfc94b32ba32" providerId="AD" clId="Web-{5318116D-2B39-2C2E-CA15-22BFFD4D7A6F}" dt="2021-12-03T04:26:52.816" v="39" actId="20577"/>
      <pc:docMkLst>
        <pc:docMk/>
      </pc:docMkLst>
      <pc:sldChg chg="modSp">
        <pc:chgData name="LI, Chenfeng" userId="S::1155124476@link.cuhk.edu.hk::9cbe1bc5-2497-4b03-9e98-bfc94b32ba32" providerId="AD" clId="Web-{5318116D-2B39-2C2E-CA15-22BFFD4D7A6F}" dt="2021-12-03T04:24:34.202" v="4" actId="20577"/>
        <pc:sldMkLst>
          <pc:docMk/>
          <pc:sldMk cId="1867264371" sldId="257"/>
        </pc:sldMkLst>
        <pc:spChg chg="mod">
          <ac:chgData name="LI, Chenfeng" userId="S::1155124476@link.cuhk.edu.hk::9cbe1bc5-2497-4b03-9e98-bfc94b32ba32" providerId="AD" clId="Web-{5318116D-2B39-2C2E-CA15-22BFFD4D7A6F}" dt="2021-12-03T04:24:34.202" v="4" actId="20577"/>
          <ac:spMkLst>
            <pc:docMk/>
            <pc:sldMk cId="1867264371" sldId="257"/>
            <ac:spMk id="2" creationId="{DE6A4B7C-0C36-4FA3-B129-8ACA174E758A}"/>
          </ac:spMkLst>
        </pc:spChg>
      </pc:sldChg>
      <pc:sldChg chg="modSp">
        <pc:chgData name="LI, Chenfeng" userId="S::1155124476@link.cuhk.edu.hk::9cbe1bc5-2497-4b03-9e98-bfc94b32ba32" providerId="AD" clId="Web-{5318116D-2B39-2C2E-CA15-22BFFD4D7A6F}" dt="2021-12-03T04:26:52.816" v="39" actId="20577"/>
        <pc:sldMkLst>
          <pc:docMk/>
          <pc:sldMk cId="323832115" sldId="314"/>
        </pc:sldMkLst>
        <pc:spChg chg="mod">
          <ac:chgData name="LI, Chenfeng" userId="S::1155124476@link.cuhk.edu.hk::9cbe1bc5-2497-4b03-9e98-bfc94b32ba32" providerId="AD" clId="Web-{5318116D-2B39-2C2E-CA15-22BFFD4D7A6F}" dt="2021-12-03T04:26:52.816" v="39" actId="20577"/>
          <ac:spMkLst>
            <pc:docMk/>
            <pc:sldMk cId="323832115" sldId="314"/>
            <ac:spMk id="10" creationId="{91EB868A-8A4A-4BFA-A972-4DB8F35E2DC3}"/>
          </ac:spMkLst>
        </pc:spChg>
      </pc:sldChg>
    </pc:docChg>
  </pc:docChgLst>
  <pc:docChgLst>
    <pc:chgData name="LI, Chenfeng" userId="S::1155124476@link.cuhk.edu.hk::9cbe1bc5-2497-4b03-9e98-bfc94b32ba32" providerId="AD" clId="Web-{3C1607C1-2326-432E-AAE8-9FA520FB761D}"/>
    <pc:docChg chg="modSld">
      <pc:chgData name="LI, Chenfeng" userId="S::1155124476@link.cuhk.edu.hk::9cbe1bc5-2497-4b03-9e98-bfc94b32ba32" providerId="AD" clId="Web-{3C1607C1-2326-432E-AAE8-9FA520FB761D}" dt="2021-12-02T14:44:57.297" v="8"/>
      <pc:docMkLst>
        <pc:docMk/>
      </pc:docMkLst>
      <pc:sldChg chg="addSp delSp modSp">
        <pc:chgData name="LI, Chenfeng" userId="S::1155124476@link.cuhk.edu.hk::9cbe1bc5-2497-4b03-9e98-bfc94b32ba32" providerId="AD" clId="Web-{3C1607C1-2326-432E-AAE8-9FA520FB761D}" dt="2021-12-02T14:44:57.297" v="8"/>
        <pc:sldMkLst>
          <pc:docMk/>
          <pc:sldMk cId="3857711458" sldId="267"/>
        </pc:sldMkLst>
        <pc:picChg chg="add del mod">
          <ac:chgData name="LI, Chenfeng" userId="S::1155124476@link.cuhk.edu.hk::9cbe1bc5-2497-4b03-9e98-bfc94b32ba32" providerId="AD" clId="Web-{3C1607C1-2326-432E-AAE8-9FA520FB761D}" dt="2021-12-02T14:43:53.436" v="2"/>
          <ac:picMkLst>
            <pc:docMk/>
            <pc:sldMk cId="3857711458" sldId="267"/>
            <ac:picMk id="4" creationId="{05CEEB5A-5EBA-490D-95CB-DCEED8798109}"/>
          </ac:picMkLst>
        </pc:picChg>
        <pc:picChg chg="add del mod">
          <ac:chgData name="LI, Chenfeng" userId="S::1155124476@link.cuhk.edu.hk::9cbe1bc5-2497-4b03-9e98-bfc94b32ba32" providerId="AD" clId="Web-{3C1607C1-2326-432E-AAE8-9FA520FB761D}" dt="2021-12-02T14:44:25.109" v="4"/>
          <ac:picMkLst>
            <pc:docMk/>
            <pc:sldMk cId="3857711458" sldId="267"/>
            <ac:picMk id="5" creationId="{470A9684-69FC-4DC4-A295-F9E2535F66EF}"/>
          </ac:picMkLst>
        </pc:picChg>
        <pc:picChg chg="add del mod">
          <ac:chgData name="LI, Chenfeng" userId="S::1155124476@link.cuhk.edu.hk::9cbe1bc5-2497-4b03-9e98-bfc94b32ba32" providerId="AD" clId="Web-{3C1607C1-2326-432E-AAE8-9FA520FB761D}" dt="2021-12-02T14:44:57.297" v="8"/>
          <ac:picMkLst>
            <pc:docMk/>
            <pc:sldMk cId="3857711458" sldId="267"/>
            <ac:picMk id="6" creationId="{437E4EF6-3840-40FA-A708-A9737560661C}"/>
          </ac:picMkLst>
        </pc:picChg>
      </pc:sldChg>
      <pc:sldChg chg="addSp modSp">
        <pc:chgData name="LI, Chenfeng" userId="S::1155124476@link.cuhk.edu.hk::9cbe1bc5-2497-4b03-9e98-bfc94b32ba32" providerId="AD" clId="Web-{3C1607C1-2326-432E-AAE8-9FA520FB761D}" dt="2021-12-02T14:42:47.106" v="0"/>
        <pc:sldMkLst>
          <pc:docMk/>
          <pc:sldMk cId="365367277" sldId="292"/>
        </pc:sldMkLst>
        <pc:picChg chg="add mod">
          <ac:chgData name="LI, Chenfeng" userId="S::1155124476@link.cuhk.edu.hk::9cbe1bc5-2497-4b03-9e98-bfc94b32ba32" providerId="AD" clId="Web-{3C1607C1-2326-432E-AAE8-9FA520FB761D}" dt="2021-12-02T14:42:47.106" v="0"/>
          <ac:picMkLst>
            <pc:docMk/>
            <pc:sldMk cId="365367277" sldId="292"/>
            <ac:picMk id="5" creationId="{906A3899-F68A-4B20-AF2C-0CDAC45DF538}"/>
          </ac:picMkLst>
        </pc:picChg>
      </pc:sldChg>
    </pc:docChg>
  </pc:docChgLst>
  <pc:docChgLst>
    <pc:chgData name="WU, Ti" userId="300ba8f1-fe58-427b-95b5-3f16b69c57af" providerId="ADAL" clId="{83E33ECF-D315-DB40-98DE-4B0F525778D3}"/>
    <pc:docChg chg="undo custSel addSld delSld modSld sldOrd modSection">
      <pc:chgData name="WU, Ti" userId="300ba8f1-fe58-427b-95b5-3f16b69c57af" providerId="ADAL" clId="{83E33ECF-D315-DB40-98DE-4B0F525778D3}" dt="2021-12-03T07:21:23.081" v="6626" actId="1076"/>
      <pc:docMkLst>
        <pc:docMk/>
      </pc:docMkLst>
      <pc:sldChg chg="modSp mod">
        <pc:chgData name="WU, Ti" userId="300ba8f1-fe58-427b-95b5-3f16b69c57af" providerId="ADAL" clId="{83E33ECF-D315-DB40-98DE-4B0F525778D3}" dt="2021-12-03T06:41:47.486" v="5851" actId="20577"/>
        <pc:sldMkLst>
          <pc:docMk/>
          <pc:sldMk cId="2486457250" sldId="256"/>
        </pc:sldMkLst>
        <pc:spChg chg="mod">
          <ac:chgData name="WU, Ti" userId="300ba8f1-fe58-427b-95b5-3f16b69c57af" providerId="ADAL" clId="{83E33ECF-D315-DB40-98DE-4B0F525778D3}" dt="2021-12-03T06:22:25.982" v="5663" actId="2711"/>
          <ac:spMkLst>
            <pc:docMk/>
            <pc:sldMk cId="2486457250" sldId="256"/>
            <ac:spMk id="2" creationId="{1D02C63E-F0E9-4202-BAC9-432A59288CAB}"/>
          </ac:spMkLst>
        </pc:spChg>
        <pc:spChg chg="mod">
          <ac:chgData name="WU, Ti" userId="300ba8f1-fe58-427b-95b5-3f16b69c57af" providerId="ADAL" clId="{83E33ECF-D315-DB40-98DE-4B0F525778D3}" dt="2021-12-03T06:22:55.160" v="5691" actId="27636"/>
          <ac:spMkLst>
            <pc:docMk/>
            <pc:sldMk cId="2486457250" sldId="256"/>
            <ac:spMk id="3" creationId="{3452FEA7-64FE-4DDE-BB68-734FB6E352E2}"/>
          </ac:spMkLst>
        </pc:spChg>
        <pc:spChg chg="mod">
          <ac:chgData name="WU, Ti" userId="300ba8f1-fe58-427b-95b5-3f16b69c57af" providerId="ADAL" clId="{83E33ECF-D315-DB40-98DE-4B0F525778D3}" dt="2021-12-03T06:41:47.486" v="5851" actId="20577"/>
          <ac:spMkLst>
            <pc:docMk/>
            <pc:sldMk cId="2486457250" sldId="256"/>
            <ac:spMk id="4" creationId="{563E9DF8-2928-904E-B605-97CD851F113A}"/>
          </ac:spMkLst>
        </pc:spChg>
      </pc:sldChg>
      <pc:sldChg chg="modSp mod">
        <pc:chgData name="WU, Ti" userId="300ba8f1-fe58-427b-95b5-3f16b69c57af" providerId="ADAL" clId="{83E33ECF-D315-DB40-98DE-4B0F525778D3}" dt="2021-12-03T05:57:01.394" v="5469" actId="1076"/>
        <pc:sldMkLst>
          <pc:docMk/>
          <pc:sldMk cId="3230878695" sldId="257"/>
        </pc:sldMkLst>
        <pc:spChg chg="mod">
          <ac:chgData name="WU, Ti" userId="300ba8f1-fe58-427b-95b5-3f16b69c57af" providerId="ADAL" clId="{83E33ECF-D315-DB40-98DE-4B0F525778D3}" dt="2021-12-03T05:57:01.394" v="5469" actId="1076"/>
          <ac:spMkLst>
            <pc:docMk/>
            <pc:sldMk cId="3230878695" sldId="257"/>
            <ac:spMk id="2" creationId="{DE6A4B7C-0C36-4FA3-B129-8ACA174E758A}"/>
          </ac:spMkLst>
        </pc:spChg>
      </pc:sldChg>
      <pc:sldChg chg="addSp modSp mod">
        <pc:chgData name="WU, Ti" userId="300ba8f1-fe58-427b-95b5-3f16b69c57af" providerId="ADAL" clId="{83E33ECF-D315-DB40-98DE-4B0F525778D3}" dt="2021-12-02T18:50:00.317" v="734" actId="1076"/>
        <pc:sldMkLst>
          <pc:docMk/>
          <pc:sldMk cId="4144920952" sldId="272"/>
        </pc:sldMkLst>
        <pc:spChg chg="add mod">
          <ac:chgData name="WU, Ti" userId="300ba8f1-fe58-427b-95b5-3f16b69c57af" providerId="ADAL" clId="{83E33ECF-D315-DB40-98DE-4B0F525778D3}" dt="2021-12-02T18:49:52.809" v="730" actId="1076"/>
          <ac:spMkLst>
            <pc:docMk/>
            <pc:sldMk cId="4144920952" sldId="272"/>
            <ac:spMk id="6" creationId="{D20C0964-8718-B14F-9E23-EFE344509882}"/>
          </ac:spMkLst>
        </pc:spChg>
        <pc:spChg chg="add mod">
          <ac:chgData name="WU, Ti" userId="300ba8f1-fe58-427b-95b5-3f16b69c57af" providerId="ADAL" clId="{83E33ECF-D315-DB40-98DE-4B0F525778D3}" dt="2021-12-02T18:50:00.317" v="734" actId="1076"/>
          <ac:spMkLst>
            <pc:docMk/>
            <pc:sldMk cId="4144920952" sldId="272"/>
            <ac:spMk id="8" creationId="{45807E23-2F1F-3547-8484-28465D4F92A5}"/>
          </ac:spMkLst>
        </pc:spChg>
        <pc:spChg chg="add mod">
          <ac:chgData name="WU, Ti" userId="300ba8f1-fe58-427b-95b5-3f16b69c57af" providerId="ADAL" clId="{83E33ECF-D315-DB40-98DE-4B0F525778D3}" dt="2021-12-02T18:31:30.682" v="220" actId="2711"/>
          <ac:spMkLst>
            <pc:docMk/>
            <pc:sldMk cId="4144920952" sldId="272"/>
            <ac:spMk id="9" creationId="{FBFA7868-E8A0-0F4B-8940-986BBCE27380}"/>
          </ac:spMkLst>
        </pc:spChg>
        <pc:spChg chg="add mod">
          <ac:chgData name="WU, Ti" userId="300ba8f1-fe58-427b-95b5-3f16b69c57af" providerId="ADAL" clId="{83E33ECF-D315-DB40-98DE-4B0F525778D3}" dt="2021-12-02T18:31:22.479" v="219" actId="2711"/>
          <ac:spMkLst>
            <pc:docMk/>
            <pc:sldMk cId="4144920952" sldId="272"/>
            <ac:spMk id="11" creationId="{F3C4BD13-31B9-4A42-AC6E-9346184D4591}"/>
          </ac:spMkLst>
        </pc:spChg>
        <pc:picChg chg="mod">
          <ac:chgData name="WU, Ti" userId="300ba8f1-fe58-427b-95b5-3f16b69c57af" providerId="ADAL" clId="{83E33ECF-D315-DB40-98DE-4B0F525778D3}" dt="2021-12-02T18:23:43.915" v="9" actId="1076"/>
          <ac:picMkLst>
            <pc:docMk/>
            <pc:sldMk cId="4144920952" sldId="272"/>
            <ac:picMk id="5" creationId="{25DA2EC5-4253-744A-A8B4-CC9D53746DA6}"/>
          </ac:picMkLst>
        </pc:picChg>
        <pc:picChg chg="mod">
          <ac:chgData name="WU, Ti" userId="300ba8f1-fe58-427b-95b5-3f16b69c57af" providerId="ADAL" clId="{83E33ECF-D315-DB40-98DE-4B0F525778D3}" dt="2021-12-02T18:23:52.529" v="13" actId="1076"/>
          <ac:picMkLst>
            <pc:docMk/>
            <pc:sldMk cId="4144920952" sldId="272"/>
            <ac:picMk id="7" creationId="{01A957ED-E0CA-3541-9426-73501FE4C70B}"/>
          </ac:picMkLst>
        </pc:picChg>
      </pc:sldChg>
      <pc:sldChg chg="modSp">
        <pc:chgData name="WU, Ti" userId="300ba8f1-fe58-427b-95b5-3f16b69c57af" providerId="ADAL" clId="{83E33ECF-D315-DB40-98DE-4B0F525778D3}" dt="2021-12-03T01:51:14.803" v="2444" actId="2085"/>
        <pc:sldMkLst>
          <pc:docMk/>
          <pc:sldMk cId="2530874270" sldId="274"/>
        </pc:sldMkLst>
        <pc:graphicFrameChg chg="mod">
          <ac:chgData name="WU, Ti" userId="300ba8f1-fe58-427b-95b5-3f16b69c57af" providerId="ADAL" clId="{83E33ECF-D315-DB40-98DE-4B0F525778D3}" dt="2021-12-03T01:51:14.803" v="2444" actId="2085"/>
          <ac:graphicFrameMkLst>
            <pc:docMk/>
            <pc:sldMk cId="2530874270" sldId="274"/>
            <ac:graphicFrameMk id="11" creationId="{570E5195-20F1-D84D-8868-085689669EFF}"/>
          </ac:graphicFrameMkLst>
        </pc:graphicFrameChg>
      </pc:sldChg>
      <pc:sldChg chg="modSp mod">
        <pc:chgData name="WU, Ti" userId="300ba8f1-fe58-427b-95b5-3f16b69c57af" providerId="ADAL" clId="{83E33ECF-D315-DB40-98DE-4B0F525778D3}" dt="2021-12-03T05:05:16.332" v="5429" actId="1076"/>
        <pc:sldMkLst>
          <pc:docMk/>
          <pc:sldMk cId="3779314969" sldId="277"/>
        </pc:sldMkLst>
        <pc:spChg chg="mod">
          <ac:chgData name="WU, Ti" userId="300ba8f1-fe58-427b-95b5-3f16b69c57af" providerId="ADAL" clId="{83E33ECF-D315-DB40-98DE-4B0F525778D3}" dt="2021-12-02T19:06:34.457" v="816" actId="1076"/>
          <ac:spMkLst>
            <pc:docMk/>
            <pc:sldMk cId="3779314969" sldId="277"/>
            <ac:spMk id="17" creationId="{9500C844-9F88-4740-9FE8-10153D600BC2}"/>
          </ac:spMkLst>
        </pc:spChg>
        <pc:spChg chg="mod">
          <ac:chgData name="WU, Ti" userId="300ba8f1-fe58-427b-95b5-3f16b69c57af" providerId="ADAL" clId="{83E33ECF-D315-DB40-98DE-4B0F525778D3}" dt="2021-12-02T19:06:17.063" v="809" actId="1076"/>
          <ac:spMkLst>
            <pc:docMk/>
            <pc:sldMk cId="3779314969" sldId="277"/>
            <ac:spMk id="19" creationId="{BF6A6FB9-8F26-F842-AE26-C7F1DBE1ECC2}"/>
          </ac:spMkLst>
        </pc:spChg>
        <pc:spChg chg="mod">
          <ac:chgData name="WU, Ti" userId="300ba8f1-fe58-427b-95b5-3f16b69c57af" providerId="ADAL" clId="{83E33ECF-D315-DB40-98DE-4B0F525778D3}" dt="2021-12-02T19:06:26.493" v="812" actId="1076"/>
          <ac:spMkLst>
            <pc:docMk/>
            <pc:sldMk cId="3779314969" sldId="277"/>
            <ac:spMk id="33" creationId="{F768E9F4-5377-EC4E-B36E-266444A3BC4C}"/>
          </ac:spMkLst>
        </pc:spChg>
        <pc:spChg chg="mod">
          <ac:chgData name="WU, Ti" userId="300ba8f1-fe58-427b-95b5-3f16b69c57af" providerId="ADAL" clId="{83E33ECF-D315-DB40-98DE-4B0F525778D3}" dt="2021-12-03T05:00:01.338" v="5428" actId="1076"/>
          <ac:spMkLst>
            <pc:docMk/>
            <pc:sldMk cId="3779314969" sldId="277"/>
            <ac:spMk id="34" creationId="{35EB4AA7-B19C-7446-A6A6-A239A0897A02}"/>
          </ac:spMkLst>
        </pc:spChg>
        <pc:spChg chg="mod">
          <ac:chgData name="WU, Ti" userId="300ba8f1-fe58-427b-95b5-3f16b69c57af" providerId="ADAL" clId="{83E33ECF-D315-DB40-98DE-4B0F525778D3}" dt="2021-12-02T19:04:57.555" v="782" actId="1076"/>
          <ac:spMkLst>
            <pc:docMk/>
            <pc:sldMk cId="3779314969" sldId="277"/>
            <ac:spMk id="42" creationId="{0C3FFCBE-5582-8D4D-917D-E01111F71786}"/>
          </ac:spMkLst>
        </pc:spChg>
        <pc:spChg chg="mod">
          <ac:chgData name="WU, Ti" userId="300ba8f1-fe58-427b-95b5-3f16b69c57af" providerId="ADAL" clId="{83E33ECF-D315-DB40-98DE-4B0F525778D3}" dt="2021-12-02T19:05:16.749" v="788" actId="1076"/>
          <ac:spMkLst>
            <pc:docMk/>
            <pc:sldMk cId="3779314969" sldId="277"/>
            <ac:spMk id="44" creationId="{99F35729-753D-9849-9C43-9B3649BEB595}"/>
          </ac:spMkLst>
        </pc:spChg>
        <pc:spChg chg="mod">
          <ac:chgData name="WU, Ti" userId="300ba8f1-fe58-427b-95b5-3f16b69c57af" providerId="ADAL" clId="{83E33ECF-D315-DB40-98DE-4B0F525778D3}" dt="2021-12-03T05:05:16.332" v="5429" actId="1076"/>
          <ac:spMkLst>
            <pc:docMk/>
            <pc:sldMk cId="3779314969" sldId="277"/>
            <ac:spMk id="45" creationId="{6AD5BE3B-BF1A-8B49-BB1A-37D638DA263B}"/>
          </ac:spMkLst>
        </pc:spChg>
        <pc:picChg chg="mod">
          <ac:chgData name="WU, Ti" userId="300ba8f1-fe58-427b-95b5-3f16b69c57af" providerId="ADAL" clId="{83E33ECF-D315-DB40-98DE-4B0F525778D3}" dt="2021-12-02T19:06:28.461" v="813" actId="1076"/>
          <ac:picMkLst>
            <pc:docMk/>
            <pc:sldMk cId="3779314969" sldId="277"/>
            <ac:picMk id="24" creationId="{C6201BF4-48A7-F546-AE28-FAE849FB8BD8}"/>
          </ac:picMkLst>
        </pc:picChg>
        <pc:picChg chg="mod">
          <ac:chgData name="WU, Ti" userId="300ba8f1-fe58-427b-95b5-3f16b69c57af" providerId="ADAL" clId="{83E33ECF-D315-DB40-98DE-4B0F525778D3}" dt="2021-12-02T19:04:20.776" v="772" actId="207"/>
          <ac:picMkLst>
            <pc:docMk/>
            <pc:sldMk cId="3779314969" sldId="277"/>
            <ac:picMk id="39" creationId="{8F53FEC8-89FC-4A4B-A728-258EA3998EED}"/>
          </ac:picMkLst>
        </pc:picChg>
        <pc:picChg chg="mod">
          <ac:chgData name="WU, Ti" userId="300ba8f1-fe58-427b-95b5-3f16b69c57af" providerId="ADAL" clId="{83E33ECF-D315-DB40-98DE-4B0F525778D3}" dt="2021-12-02T19:04:18.944" v="771" actId="207"/>
          <ac:picMkLst>
            <pc:docMk/>
            <pc:sldMk cId="3779314969" sldId="277"/>
            <ac:picMk id="46" creationId="{EEF3418E-5983-194A-BD5B-0E013860AA2B}"/>
          </ac:picMkLst>
        </pc:picChg>
      </pc:sldChg>
      <pc:sldChg chg="modSp mod">
        <pc:chgData name="WU, Ti" userId="300ba8f1-fe58-427b-95b5-3f16b69c57af" providerId="ADAL" clId="{83E33ECF-D315-DB40-98DE-4B0F525778D3}" dt="2021-12-03T06:50:51.795" v="5854" actId="14100"/>
        <pc:sldMkLst>
          <pc:docMk/>
          <pc:sldMk cId="220388967" sldId="278"/>
        </pc:sldMkLst>
        <pc:spChg chg="mod">
          <ac:chgData name="WU, Ti" userId="300ba8f1-fe58-427b-95b5-3f16b69c57af" providerId="ADAL" clId="{83E33ECF-D315-DB40-98DE-4B0F525778D3}" dt="2021-12-02T19:09:00.529" v="852" actId="1076"/>
          <ac:spMkLst>
            <pc:docMk/>
            <pc:sldMk cId="220388967" sldId="278"/>
            <ac:spMk id="2" creationId="{3AA545CE-AD93-8E40-BD62-C3F8C2E39D2F}"/>
          </ac:spMkLst>
        </pc:spChg>
        <pc:spChg chg="mod">
          <ac:chgData name="WU, Ti" userId="300ba8f1-fe58-427b-95b5-3f16b69c57af" providerId="ADAL" clId="{83E33ECF-D315-DB40-98DE-4B0F525778D3}" dt="2021-12-03T06:50:51.795" v="5854" actId="14100"/>
          <ac:spMkLst>
            <pc:docMk/>
            <pc:sldMk cId="220388967" sldId="278"/>
            <ac:spMk id="3" creationId="{DFBABF62-5CC5-4897-8E8A-8761312B492C}"/>
          </ac:spMkLst>
        </pc:spChg>
        <pc:spChg chg="mod">
          <ac:chgData name="WU, Ti" userId="300ba8f1-fe58-427b-95b5-3f16b69c57af" providerId="ADAL" clId="{83E33ECF-D315-DB40-98DE-4B0F525778D3}" dt="2021-12-03T06:48:43.782" v="5852" actId="1076"/>
          <ac:spMkLst>
            <pc:docMk/>
            <pc:sldMk cId="220388967" sldId="278"/>
            <ac:spMk id="6" creationId="{22B18EAC-16A7-4C0E-8319-2961D4F085CD}"/>
          </ac:spMkLst>
        </pc:spChg>
        <pc:spChg chg="mod">
          <ac:chgData name="WU, Ti" userId="300ba8f1-fe58-427b-95b5-3f16b69c57af" providerId="ADAL" clId="{83E33ECF-D315-DB40-98DE-4B0F525778D3}" dt="2021-12-03T06:50:29.981" v="5853" actId="20577"/>
          <ac:spMkLst>
            <pc:docMk/>
            <pc:sldMk cId="220388967" sldId="278"/>
            <ac:spMk id="8" creationId="{D6328D7A-6773-415B-A49C-740CDF133A3D}"/>
          </ac:spMkLst>
        </pc:spChg>
        <pc:spChg chg="mod">
          <ac:chgData name="WU, Ti" userId="300ba8f1-fe58-427b-95b5-3f16b69c57af" providerId="ADAL" clId="{83E33ECF-D315-DB40-98DE-4B0F525778D3}" dt="2021-12-02T19:08:49.587" v="850" actId="1076"/>
          <ac:spMkLst>
            <pc:docMk/>
            <pc:sldMk cId="220388967" sldId="278"/>
            <ac:spMk id="9" creationId="{3317F418-C305-AE4D-9867-64F9FC80A45F}"/>
          </ac:spMkLst>
        </pc:spChg>
        <pc:spChg chg="mod">
          <ac:chgData name="WU, Ti" userId="300ba8f1-fe58-427b-95b5-3f16b69c57af" providerId="ADAL" clId="{83E33ECF-D315-DB40-98DE-4B0F525778D3}" dt="2021-12-02T19:08:02.461" v="841" actId="1076"/>
          <ac:spMkLst>
            <pc:docMk/>
            <pc:sldMk cId="220388967" sldId="278"/>
            <ac:spMk id="11" creationId="{211539B2-F06C-A64B-B1ED-1E61100DF9EC}"/>
          </ac:spMkLst>
        </pc:spChg>
        <pc:spChg chg="mod">
          <ac:chgData name="WU, Ti" userId="300ba8f1-fe58-427b-95b5-3f16b69c57af" providerId="ADAL" clId="{83E33ECF-D315-DB40-98DE-4B0F525778D3}" dt="2021-12-02T19:07:49.241" v="838" actId="14100"/>
          <ac:spMkLst>
            <pc:docMk/>
            <pc:sldMk cId="220388967" sldId="278"/>
            <ac:spMk id="19" creationId="{6AAEDDF3-3D60-E248-BB2B-46161FA5477A}"/>
          </ac:spMkLst>
        </pc:spChg>
        <pc:spChg chg="mod">
          <ac:chgData name="WU, Ti" userId="300ba8f1-fe58-427b-95b5-3f16b69c57af" providerId="ADAL" clId="{83E33ECF-D315-DB40-98DE-4B0F525778D3}" dt="2021-12-02T19:33:36.193" v="2023" actId="1076"/>
          <ac:spMkLst>
            <pc:docMk/>
            <pc:sldMk cId="220388967" sldId="278"/>
            <ac:spMk id="21" creationId="{839BED2A-F8ED-F74E-B677-09363C39AF01}"/>
          </ac:spMkLst>
        </pc:spChg>
        <pc:picChg chg="mod">
          <ac:chgData name="WU, Ti" userId="300ba8f1-fe58-427b-95b5-3f16b69c57af" providerId="ADAL" clId="{83E33ECF-D315-DB40-98DE-4B0F525778D3}" dt="2021-12-02T19:08:07.184" v="842" actId="1076"/>
          <ac:picMkLst>
            <pc:docMk/>
            <pc:sldMk cId="220388967" sldId="278"/>
            <ac:picMk id="7" creationId="{6314E7B9-3119-3548-A91D-30C952EED9DF}"/>
          </ac:picMkLst>
        </pc:picChg>
      </pc:sldChg>
      <pc:sldChg chg="modSp mod">
        <pc:chgData name="WU, Ti" userId="300ba8f1-fe58-427b-95b5-3f16b69c57af" providerId="ADAL" clId="{83E33ECF-D315-DB40-98DE-4B0F525778D3}" dt="2021-12-02T19:09:48.440" v="853" actId="5793"/>
        <pc:sldMkLst>
          <pc:docMk/>
          <pc:sldMk cId="3538164924" sldId="279"/>
        </pc:sldMkLst>
        <pc:spChg chg="mod">
          <ac:chgData name="WU, Ti" userId="300ba8f1-fe58-427b-95b5-3f16b69c57af" providerId="ADAL" clId="{83E33ECF-D315-DB40-98DE-4B0F525778D3}" dt="2021-12-02T19:09:48.440" v="853" actId="5793"/>
          <ac:spMkLst>
            <pc:docMk/>
            <pc:sldMk cId="3538164924" sldId="279"/>
            <ac:spMk id="3" creationId="{7894AFCB-ECB5-C646-873B-4E194A3FF07F}"/>
          </ac:spMkLst>
        </pc:spChg>
        <pc:picChg chg="mod">
          <ac:chgData name="WU, Ti" userId="300ba8f1-fe58-427b-95b5-3f16b69c57af" providerId="ADAL" clId="{83E33ECF-D315-DB40-98DE-4B0F525778D3}" dt="2021-12-02T18:48:23.841" v="708" actId="1076"/>
          <ac:picMkLst>
            <pc:docMk/>
            <pc:sldMk cId="3538164924" sldId="279"/>
            <ac:picMk id="5" creationId="{792B3BDA-39C3-45DA-8D08-12798E3B1082}"/>
          </ac:picMkLst>
        </pc:picChg>
      </pc:sldChg>
      <pc:sldChg chg="modSp del mod">
        <pc:chgData name="WU, Ti" userId="300ba8f1-fe58-427b-95b5-3f16b69c57af" providerId="ADAL" clId="{83E33ECF-D315-DB40-98DE-4B0F525778D3}" dt="2021-12-03T07:00:32.155" v="5855" actId="2696"/>
        <pc:sldMkLst>
          <pc:docMk/>
          <pc:sldMk cId="975963800" sldId="280"/>
        </pc:sldMkLst>
        <pc:spChg chg="mod">
          <ac:chgData name="WU, Ti" userId="300ba8f1-fe58-427b-95b5-3f16b69c57af" providerId="ADAL" clId="{83E33ECF-D315-DB40-98DE-4B0F525778D3}" dt="2021-12-02T18:42:59.629" v="611" actId="20577"/>
          <ac:spMkLst>
            <pc:docMk/>
            <pc:sldMk cId="975963800" sldId="280"/>
            <ac:spMk id="15" creationId="{5EEDD5AA-ECB8-5143-8F76-7FB822A9F30B}"/>
          </ac:spMkLst>
        </pc:spChg>
        <pc:spChg chg="mod">
          <ac:chgData name="WU, Ti" userId="300ba8f1-fe58-427b-95b5-3f16b69c57af" providerId="ADAL" clId="{83E33ECF-D315-DB40-98DE-4B0F525778D3}" dt="2021-12-02T18:42:54.835" v="610" actId="20577"/>
          <ac:spMkLst>
            <pc:docMk/>
            <pc:sldMk cId="975963800" sldId="280"/>
            <ac:spMk id="16" creationId="{42DC4B27-D48B-6E4F-8888-746B852E95E8}"/>
          </ac:spMkLst>
        </pc:spChg>
        <pc:spChg chg="mod">
          <ac:chgData name="WU, Ti" userId="300ba8f1-fe58-427b-95b5-3f16b69c57af" providerId="ADAL" clId="{83E33ECF-D315-DB40-98DE-4B0F525778D3}" dt="2021-12-02T18:42:21.676" v="601" actId="1076"/>
          <ac:spMkLst>
            <pc:docMk/>
            <pc:sldMk cId="975963800" sldId="280"/>
            <ac:spMk id="18" creationId="{94097F9A-C24D-9E45-A926-65A414E91C92}"/>
          </ac:spMkLst>
        </pc:spChg>
        <pc:spChg chg="mod">
          <ac:chgData name="WU, Ti" userId="300ba8f1-fe58-427b-95b5-3f16b69c57af" providerId="ADAL" clId="{83E33ECF-D315-DB40-98DE-4B0F525778D3}" dt="2021-12-02T18:42:46.875" v="608" actId="1076"/>
          <ac:spMkLst>
            <pc:docMk/>
            <pc:sldMk cId="975963800" sldId="280"/>
            <ac:spMk id="22" creationId="{7C8D58BF-1BAE-ED43-B343-6364B235D6B5}"/>
          </ac:spMkLst>
        </pc:spChg>
      </pc:sldChg>
      <pc:sldChg chg="addSp delSp modSp mod">
        <pc:chgData name="WU, Ti" userId="300ba8f1-fe58-427b-95b5-3f16b69c57af" providerId="ADAL" clId="{83E33ECF-D315-DB40-98DE-4B0F525778D3}" dt="2021-12-03T06:19:25.886" v="5660" actId="20577"/>
        <pc:sldMkLst>
          <pc:docMk/>
          <pc:sldMk cId="1387340981" sldId="281"/>
        </pc:sldMkLst>
        <pc:spChg chg="del mod">
          <ac:chgData name="WU, Ti" userId="300ba8f1-fe58-427b-95b5-3f16b69c57af" providerId="ADAL" clId="{83E33ECF-D315-DB40-98DE-4B0F525778D3}" dt="2021-12-02T18:31:46.986" v="221" actId="478"/>
          <ac:spMkLst>
            <pc:docMk/>
            <pc:sldMk cId="1387340981" sldId="281"/>
            <ac:spMk id="3" creationId="{05F4DF85-3B5D-7E48-AD9C-EF43D5D22548}"/>
          </ac:spMkLst>
        </pc:spChg>
        <pc:spChg chg="del mod">
          <ac:chgData name="WU, Ti" userId="300ba8f1-fe58-427b-95b5-3f16b69c57af" providerId="ADAL" clId="{83E33ECF-D315-DB40-98DE-4B0F525778D3}" dt="2021-12-02T18:49:30.079" v="723" actId="478"/>
          <ac:spMkLst>
            <pc:docMk/>
            <pc:sldMk cId="1387340981" sldId="281"/>
            <ac:spMk id="4" creationId="{3F62C598-6FDF-4D2A-8FBD-D04096CE2354}"/>
          </ac:spMkLst>
        </pc:spChg>
        <pc:spChg chg="mod">
          <ac:chgData name="WU, Ti" userId="300ba8f1-fe58-427b-95b5-3f16b69c57af" providerId="ADAL" clId="{83E33ECF-D315-DB40-98DE-4B0F525778D3}" dt="2021-12-02T19:35:11.900" v="2093" actId="20577"/>
          <ac:spMkLst>
            <pc:docMk/>
            <pc:sldMk cId="1387340981" sldId="281"/>
            <ac:spMk id="5" creationId="{1D091009-E069-154C-8ACF-9B81AD502799}"/>
          </ac:spMkLst>
        </pc:spChg>
        <pc:spChg chg="add del mod">
          <ac:chgData name="WU, Ti" userId="300ba8f1-fe58-427b-95b5-3f16b69c57af" providerId="ADAL" clId="{83E33ECF-D315-DB40-98DE-4B0F525778D3}" dt="2021-12-02T18:27:50.440" v="109" actId="478"/>
          <ac:spMkLst>
            <pc:docMk/>
            <pc:sldMk cId="1387340981" sldId="281"/>
            <ac:spMk id="6" creationId="{2B0D3439-7CC4-A340-9726-AEA90C664468}"/>
          </ac:spMkLst>
        </pc:spChg>
        <pc:spChg chg="mod">
          <ac:chgData name="WU, Ti" userId="300ba8f1-fe58-427b-95b5-3f16b69c57af" providerId="ADAL" clId="{83E33ECF-D315-DB40-98DE-4B0F525778D3}" dt="2021-12-02T19:34:53.987" v="2062" actId="1076"/>
          <ac:spMkLst>
            <pc:docMk/>
            <pc:sldMk cId="1387340981" sldId="281"/>
            <ac:spMk id="7" creationId="{E4BCD52E-4903-F141-8B5F-6850DA0EA478}"/>
          </ac:spMkLst>
        </pc:spChg>
        <pc:spChg chg="add mod">
          <ac:chgData name="WU, Ti" userId="300ba8f1-fe58-427b-95b5-3f16b69c57af" providerId="ADAL" clId="{83E33ECF-D315-DB40-98DE-4B0F525778D3}" dt="2021-12-02T18:35:07.387" v="357" actId="1076"/>
          <ac:spMkLst>
            <pc:docMk/>
            <pc:sldMk cId="1387340981" sldId="281"/>
            <ac:spMk id="8" creationId="{B8936CEA-1293-9047-84E4-7CC10BCF5139}"/>
          </ac:spMkLst>
        </pc:spChg>
        <pc:spChg chg="mod">
          <ac:chgData name="WU, Ti" userId="300ba8f1-fe58-427b-95b5-3f16b69c57af" providerId="ADAL" clId="{83E33ECF-D315-DB40-98DE-4B0F525778D3}" dt="2021-12-03T06:19:25.886" v="5660" actId="20577"/>
          <ac:spMkLst>
            <pc:docMk/>
            <pc:sldMk cId="1387340981" sldId="281"/>
            <ac:spMk id="9" creationId="{E321FAEF-751B-5347-A8EE-B5F08D37D633}"/>
          </ac:spMkLst>
        </pc:spChg>
        <pc:spChg chg="add mod">
          <ac:chgData name="WU, Ti" userId="300ba8f1-fe58-427b-95b5-3f16b69c57af" providerId="ADAL" clId="{83E33ECF-D315-DB40-98DE-4B0F525778D3}" dt="2021-12-02T18:49:47.207" v="729" actId="1076"/>
          <ac:spMkLst>
            <pc:docMk/>
            <pc:sldMk cId="1387340981" sldId="281"/>
            <ac:spMk id="10" creationId="{13FA7323-E4BB-AA42-87B1-6A37810C3FCB}"/>
          </ac:spMkLst>
        </pc:spChg>
        <pc:spChg chg="del mod">
          <ac:chgData name="WU, Ti" userId="300ba8f1-fe58-427b-95b5-3f16b69c57af" providerId="ADAL" clId="{83E33ECF-D315-DB40-98DE-4B0F525778D3}" dt="2021-12-03T06:18:44.871" v="5492" actId="478"/>
          <ac:spMkLst>
            <pc:docMk/>
            <pc:sldMk cId="1387340981" sldId="281"/>
            <ac:spMk id="11" creationId="{CD97F313-2C87-1041-9672-4ED0EA132DEE}"/>
          </ac:spMkLst>
        </pc:spChg>
        <pc:spChg chg="add mod">
          <ac:chgData name="WU, Ti" userId="300ba8f1-fe58-427b-95b5-3f16b69c57af" providerId="ADAL" clId="{83E33ECF-D315-DB40-98DE-4B0F525778D3}" dt="2021-12-02T18:27:26.598" v="94" actId="571"/>
          <ac:spMkLst>
            <pc:docMk/>
            <pc:sldMk cId="1387340981" sldId="281"/>
            <ac:spMk id="12" creationId="{DD8493B0-DC70-E641-9B7A-694BB6E25CDB}"/>
          </ac:spMkLst>
        </pc:spChg>
        <pc:spChg chg="add del mod">
          <ac:chgData name="WU, Ti" userId="300ba8f1-fe58-427b-95b5-3f16b69c57af" providerId="ADAL" clId="{83E33ECF-D315-DB40-98DE-4B0F525778D3}" dt="2021-12-02T18:27:48.414" v="108" actId="478"/>
          <ac:spMkLst>
            <pc:docMk/>
            <pc:sldMk cId="1387340981" sldId="281"/>
            <ac:spMk id="13" creationId="{240917A6-A691-BB47-9FA4-721D05041E71}"/>
          </ac:spMkLst>
        </pc:spChg>
        <pc:spChg chg="add del mod">
          <ac:chgData name="WU, Ti" userId="300ba8f1-fe58-427b-95b5-3f16b69c57af" providerId="ADAL" clId="{83E33ECF-D315-DB40-98DE-4B0F525778D3}" dt="2021-12-02T18:27:39.365" v="102" actId="478"/>
          <ac:spMkLst>
            <pc:docMk/>
            <pc:sldMk cId="1387340981" sldId="281"/>
            <ac:spMk id="14" creationId="{35BE1908-B094-6143-9B83-E33CA1583FB2}"/>
          </ac:spMkLst>
        </pc:spChg>
        <pc:spChg chg="add del mod">
          <ac:chgData name="WU, Ti" userId="300ba8f1-fe58-427b-95b5-3f16b69c57af" providerId="ADAL" clId="{83E33ECF-D315-DB40-98DE-4B0F525778D3}" dt="2021-12-02T18:27:37.375" v="99" actId="478"/>
          <ac:spMkLst>
            <pc:docMk/>
            <pc:sldMk cId="1387340981" sldId="281"/>
            <ac:spMk id="15" creationId="{463203CB-3CFA-0F4B-84E1-4497837F01BA}"/>
          </ac:spMkLst>
        </pc:spChg>
        <pc:spChg chg="add del mod">
          <ac:chgData name="WU, Ti" userId="300ba8f1-fe58-427b-95b5-3f16b69c57af" providerId="ADAL" clId="{83E33ECF-D315-DB40-98DE-4B0F525778D3}" dt="2021-12-02T18:36:52.809" v="397" actId="478"/>
          <ac:spMkLst>
            <pc:docMk/>
            <pc:sldMk cId="1387340981" sldId="281"/>
            <ac:spMk id="16" creationId="{A4B52D5D-0EB1-9147-807C-10E01E210BD5}"/>
          </ac:spMkLst>
        </pc:spChg>
        <pc:spChg chg="add mod">
          <ac:chgData name="WU, Ti" userId="300ba8f1-fe58-427b-95b5-3f16b69c57af" providerId="ADAL" clId="{83E33ECF-D315-DB40-98DE-4B0F525778D3}" dt="2021-12-02T18:49:33.536" v="724" actId="1076"/>
          <ac:spMkLst>
            <pc:docMk/>
            <pc:sldMk cId="1387340981" sldId="281"/>
            <ac:spMk id="28" creationId="{0B99DC11-8707-B449-AFAF-57A570707BE1}"/>
          </ac:spMkLst>
        </pc:spChg>
        <pc:picChg chg="add del mod">
          <ac:chgData name="WU, Ti" userId="300ba8f1-fe58-427b-95b5-3f16b69c57af" providerId="ADAL" clId="{83E33ECF-D315-DB40-98DE-4B0F525778D3}" dt="2021-12-02T18:40:48.664" v="586" actId="478"/>
          <ac:picMkLst>
            <pc:docMk/>
            <pc:sldMk cId="1387340981" sldId="281"/>
            <ac:picMk id="18" creationId="{3BDFB5A8-167A-E046-98AF-25BBDA0CA288}"/>
          </ac:picMkLst>
        </pc:picChg>
        <pc:picChg chg="add del mod">
          <ac:chgData name="WU, Ti" userId="300ba8f1-fe58-427b-95b5-3f16b69c57af" providerId="ADAL" clId="{83E33ECF-D315-DB40-98DE-4B0F525778D3}" dt="2021-12-02T18:40:34.303" v="579" actId="478"/>
          <ac:picMkLst>
            <pc:docMk/>
            <pc:sldMk cId="1387340981" sldId="281"/>
            <ac:picMk id="19" creationId="{30784BE5-F8D1-AB43-850C-BC657CD42EC2}"/>
          </ac:picMkLst>
        </pc:picChg>
        <pc:picChg chg="add del mod">
          <ac:chgData name="WU, Ti" userId="300ba8f1-fe58-427b-95b5-3f16b69c57af" providerId="ADAL" clId="{83E33ECF-D315-DB40-98DE-4B0F525778D3}" dt="2021-12-02T18:40:26.923" v="576" actId="478"/>
          <ac:picMkLst>
            <pc:docMk/>
            <pc:sldMk cId="1387340981" sldId="281"/>
            <ac:picMk id="21" creationId="{25CB587F-5FC5-C948-85EE-27A87E4329C3}"/>
          </ac:picMkLst>
        </pc:picChg>
        <pc:picChg chg="add del mod">
          <ac:chgData name="WU, Ti" userId="300ba8f1-fe58-427b-95b5-3f16b69c57af" providerId="ADAL" clId="{83E33ECF-D315-DB40-98DE-4B0F525778D3}" dt="2021-12-02T18:40:26.923" v="576" actId="478"/>
          <ac:picMkLst>
            <pc:docMk/>
            <pc:sldMk cId="1387340981" sldId="281"/>
            <ac:picMk id="23" creationId="{51E09D2C-4E1D-2D45-836E-D187D29840C3}"/>
          </ac:picMkLst>
        </pc:picChg>
        <pc:picChg chg="add del mod">
          <ac:chgData name="WU, Ti" userId="300ba8f1-fe58-427b-95b5-3f16b69c57af" providerId="ADAL" clId="{83E33ECF-D315-DB40-98DE-4B0F525778D3}" dt="2021-12-03T06:18:43.535" v="5491" actId="478"/>
          <ac:picMkLst>
            <pc:docMk/>
            <pc:sldMk cId="1387340981" sldId="281"/>
            <ac:picMk id="25" creationId="{8008931D-A1F0-0F4D-AC35-DA3B85AB161B}"/>
          </ac:picMkLst>
        </pc:picChg>
        <pc:picChg chg="add mod">
          <ac:chgData name="WU, Ti" userId="300ba8f1-fe58-427b-95b5-3f16b69c57af" providerId="ADAL" clId="{83E33ECF-D315-DB40-98DE-4B0F525778D3}" dt="2021-12-03T06:18:50.492" v="5494" actId="1076"/>
          <ac:picMkLst>
            <pc:docMk/>
            <pc:sldMk cId="1387340981" sldId="281"/>
            <ac:picMk id="27" creationId="{ED8E16D4-6146-B640-B0CD-32993CA3FAE6}"/>
          </ac:picMkLst>
        </pc:picChg>
      </pc:sldChg>
      <pc:sldChg chg="addSp delSp modSp mod">
        <pc:chgData name="WU, Ti" userId="300ba8f1-fe58-427b-95b5-3f16b69c57af" providerId="ADAL" clId="{83E33ECF-D315-DB40-98DE-4B0F525778D3}" dt="2021-12-03T07:16:34.038" v="6528" actId="20577"/>
        <pc:sldMkLst>
          <pc:docMk/>
          <pc:sldMk cId="85877940" sldId="282"/>
        </pc:sldMkLst>
        <pc:spChg chg="mod">
          <ac:chgData name="WU, Ti" userId="300ba8f1-fe58-427b-95b5-3f16b69c57af" providerId="ADAL" clId="{83E33ECF-D315-DB40-98DE-4B0F525778D3}" dt="2021-12-03T02:47:27.772" v="3865" actId="179"/>
          <ac:spMkLst>
            <pc:docMk/>
            <pc:sldMk cId="85877940" sldId="282"/>
            <ac:spMk id="2" creationId="{1087EA9A-29D9-1347-9286-7E95382D5F36}"/>
          </ac:spMkLst>
        </pc:spChg>
        <pc:spChg chg="del mod">
          <ac:chgData name="WU, Ti" userId="300ba8f1-fe58-427b-95b5-3f16b69c57af" providerId="ADAL" clId="{83E33ECF-D315-DB40-98DE-4B0F525778D3}" dt="2021-12-02T18:43:27.262" v="613" actId="478"/>
          <ac:spMkLst>
            <pc:docMk/>
            <pc:sldMk cId="85877940" sldId="282"/>
            <ac:spMk id="3" creationId="{7939D098-A076-D847-A334-A9158B1209B1}"/>
          </ac:spMkLst>
        </pc:spChg>
        <pc:spChg chg="mod">
          <ac:chgData name="WU, Ti" userId="300ba8f1-fe58-427b-95b5-3f16b69c57af" providerId="ADAL" clId="{83E33ECF-D315-DB40-98DE-4B0F525778D3}" dt="2021-12-02T19:12:34.969" v="963" actId="1076"/>
          <ac:spMkLst>
            <pc:docMk/>
            <pc:sldMk cId="85877940" sldId="282"/>
            <ac:spMk id="5" creationId="{C6F0CE8D-8276-5F44-AA59-DFFBB56AEDE5}"/>
          </ac:spMkLst>
        </pc:spChg>
        <pc:spChg chg="mod">
          <ac:chgData name="WU, Ti" userId="300ba8f1-fe58-427b-95b5-3f16b69c57af" providerId="ADAL" clId="{83E33ECF-D315-DB40-98DE-4B0F525778D3}" dt="2021-12-02T19:21:55.477" v="1442" actId="20577"/>
          <ac:spMkLst>
            <pc:docMk/>
            <pc:sldMk cId="85877940" sldId="282"/>
            <ac:spMk id="7" creationId="{F52F8447-E768-D448-8461-37BEA3F30B48}"/>
          </ac:spMkLst>
        </pc:spChg>
        <pc:spChg chg="add mod">
          <ac:chgData name="WU, Ti" userId="300ba8f1-fe58-427b-95b5-3f16b69c57af" providerId="ADAL" clId="{83E33ECF-D315-DB40-98DE-4B0F525778D3}" dt="2021-12-03T07:16:34.038" v="6528" actId="20577"/>
          <ac:spMkLst>
            <pc:docMk/>
            <pc:sldMk cId="85877940" sldId="282"/>
            <ac:spMk id="8" creationId="{556D10C9-20A7-1C49-A3A8-98694CFD60CF}"/>
          </ac:spMkLst>
        </pc:spChg>
        <pc:spChg chg="mod">
          <ac:chgData name="WU, Ti" userId="300ba8f1-fe58-427b-95b5-3f16b69c57af" providerId="ADAL" clId="{83E33ECF-D315-DB40-98DE-4B0F525778D3}" dt="2021-12-02T18:45:40.634" v="669" actId="1076"/>
          <ac:spMkLst>
            <pc:docMk/>
            <pc:sldMk cId="85877940" sldId="282"/>
            <ac:spMk id="9" creationId="{A082C54D-ED88-2749-B2C1-930F99286939}"/>
          </ac:spMkLst>
        </pc:spChg>
        <pc:spChg chg="mod">
          <ac:chgData name="WU, Ti" userId="300ba8f1-fe58-427b-95b5-3f16b69c57af" providerId="ADAL" clId="{83E33ECF-D315-DB40-98DE-4B0F525778D3}" dt="2021-12-02T18:45:20.425" v="663" actId="208"/>
          <ac:spMkLst>
            <pc:docMk/>
            <pc:sldMk cId="85877940" sldId="282"/>
            <ac:spMk id="11" creationId="{14B98541-634B-4E40-B186-4271D7483C9B}"/>
          </ac:spMkLst>
        </pc:spChg>
        <pc:spChg chg="add mod">
          <ac:chgData name="WU, Ti" userId="300ba8f1-fe58-427b-95b5-3f16b69c57af" providerId="ADAL" clId="{83E33ECF-D315-DB40-98DE-4B0F525778D3}" dt="2021-12-02T19:12:17.617" v="961" actId="20577"/>
          <ac:spMkLst>
            <pc:docMk/>
            <pc:sldMk cId="85877940" sldId="282"/>
            <ac:spMk id="21" creationId="{1A9E33B0-6DCD-554D-BA37-26AF2157BCEB}"/>
          </ac:spMkLst>
        </pc:spChg>
        <pc:picChg chg="add mod">
          <ac:chgData name="WU, Ti" userId="300ba8f1-fe58-427b-95b5-3f16b69c57af" providerId="ADAL" clId="{83E33ECF-D315-DB40-98DE-4B0F525778D3}" dt="2021-12-03T03:12:52.231" v="4584" actId="1076"/>
          <ac:picMkLst>
            <pc:docMk/>
            <pc:sldMk cId="85877940" sldId="282"/>
            <ac:picMk id="6" creationId="{63CB80D2-BEC4-9343-914B-5242186E9EE8}"/>
          </ac:picMkLst>
        </pc:picChg>
        <pc:picChg chg="add del mod">
          <ac:chgData name="WU, Ti" userId="300ba8f1-fe58-427b-95b5-3f16b69c57af" providerId="ADAL" clId="{83E33ECF-D315-DB40-98DE-4B0F525778D3}" dt="2021-12-02T18:46:55.842" v="695" actId="478"/>
          <ac:picMkLst>
            <pc:docMk/>
            <pc:sldMk cId="85877940" sldId="282"/>
            <ac:picMk id="12" creationId="{2DD64ED0-94E3-0F4D-9A49-CF0860CB73BB}"/>
          </ac:picMkLst>
        </pc:picChg>
        <pc:picChg chg="add del mod">
          <ac:chgData name="WU, Ti" userId="300ba8f1-fe58-427b-95b5-3f16b69c57af" providerId="ADAL" clId="{83E33ECF-D315-DB40-98DE-4B0F525778D3}" dt="2021-12-02T18:46:08.881" v="679" actId="478"/>
          <ac:picMkLst>
            <pc:docMk/>
            <pc:sldMk cId="85877940" sldId="282"/>
            <ac:picMk id="13" creationId="{4562F5FC-E749-9A49-87EC-2D1830EB9DB7}"/>
          </ac:picMkLst>
        </pc:picChg>
        <pc:picChg chg="add del mod">
          <ac:chgData name="WU, Ti" userId="300ba8f1-fe58-427b-95b5-3f16b69c57af" providerId="ADAL" clId="{83E33ECF-D315-DB40-98DE-4B0F525778D3}" dt="2021-12-02T18:46:07.009" v="678" actId="478"/>
          <ac:picMkLst>
            <pc:docMk/>
            <pc:sldMk cId="85877940" sldId="282"/>
            <ac:picMk id="14" creationId="{FFF53A93-1734-134D-81C9-E18F9813C74B}"/>
          </ac:picMkLst>
        </pc:picChg>
        <pc:picChg chg="add del mod">
          <ac:chgData name="WU, Ti" userId="300ba8f1-fe58-427b-95b5-3f16b69c57af" providerId="ADAL" clId="{83E33ECF-D315-DB40-98DE-4B0F525778D3}" dt="2021-12-02T18:46:15.791" v="683" actId="478"/>
          <ac:picMkLst>
            <pc:docMk/>
            <pc:sldMk cId="85877940" sldId="282"/>
            <ac:picMk id="15" creationId="{D2F35BB2-D4FF-0444-A622-60370E441D0B}"/>
          </ac:picMkLst>
        </pc:picChg>
        <pc:picChg chg="add del mod">
          <ac:chgData name="WU, Ti" userId="300ba8f1-fe58-427b-95b5-3f16b69c57af" providerId="ADAL" clId="{83E33ECF-D315-DB40-98DE-4B0F525778D3}" dt="2021-12-02T18:46:12.688" v="682" actId="478"/>
          <ac:picMkLst>
            <pc:docMk/>
            <pc:sldMk cId="85877940" sldId="282"/>
            <ac:picMk id="16" creationId="{4B8939FC-2003-A64F-B707-A7DAEC2DCB4A}"/>
          </ac:picMkLst>
        </pc:picChg>
        <pc:picChg chg="add del mod">
          <ac:chgData name="WU, Ti" userId="300ba8f1-fe58-427b-95b5-3f16b69c57af" providerId="ADAL" clId="{83E33ECF-D315-DB40-98DE-4B0F525778D3}" dt="2021-12-02T18:46:37.123" v="691" actId="478"/>
          <ac:picMkLst>
            <pc:docMk/>
            <pc:sldMk cId="85877940" sldId="282"/>
            <ac:picMk id="17" creationId="{48B07F6B-6EB2-B34D-A490-3ABC63A5C540}"/>
          </ac:picMkLst>
        </pc:picChg>
        <pc:picChg chg="add del mod">
          <ac:chgData name="WU, Ti" userId="300ba8f1-fe58-427b-95b5-3f16b69c57af" providerId="ADAL" clId="{83E33ECF-D315-DB40-98DE-4B0F525778D3}" dt="2021-12-02T18:46:34.071" v="690" actId="478"/>
          <ac:picMkLst>
            <pc:docMk/>
            <pc:sldMk cId="85877940" sldId="282"/>
            <ac:picMk id="18" creationId="{C9B39F35-B07B-FC47-A716-6DE84265835A}"/>
          </ac:picMkLst>
        </pc:picChg>
        <pc:picChg chg="add del mod">
          <ac:chgData name="WU, Ti" userId="300ba8f1-fe58-427b-95b5-3f16b69c57af" providerId="ADAL" clId="{83E33ECF-D315-DB40-98DE-4B0F525778D3}" dt="2021-12-02T18:46:32.034" v="689" actId="478"/>
          <ac:picMkLst>
            <pc:docMk/>
            <pc:sldMk cId="85877940" sldId="282"/>
            <ac:picMk id="19" creationId="{62679A55-A6F4-6C4B-9413-2B7D1A68C0E9}"/>
          </ac:picMkLst>
        </pc:picChg>
        <pc:picChg chg="add mod">
          <ac:chgData name="WU, Ti" userId="300ba8f1-fe58-427b-95b5-3f16b69c57af" providerId="ADAL" clId="{83E33ECF-D315-DB40-98DE-4B0F525778D3}" dt="2021-12-02T19:12:30.141" v="962" actId="1076"/>
          <ac:picMkLst>
            <pc:docMk/>
            <pc:sldMk cId="85877940" sldId="282"/>
            <ac:picMk id="20" creationId="{09F6CE3E-3E00-EE44-9C25-9DDFF50D7EF1}"/>
          </ac:picMkLst>
        </pc:picChg>
      </pc:sldChg>
      <pc:sldChg chg="addSp delSp modSp mod">
        <pc:chgData name="WU, Ti" userId="300ba8f1-fe58-427b-95b5-3f16b69c57af" providerId="ADAL" clId="{83E33ECF-D315-DB40-98DE-4B0F525778D3}" dt="2021-12-02T19:41:30.043" v="2388" actId="20577"/>
        <pc:sldMkLst>
          <pc:docMk/>
          <pc:sldMk cId="795140126" sldId="283"/>
        </pc:sldMkLst>
        <pc:spChg chg="del">
          <ac:chgData name="WU, Ti" userId="300ba8f1-fe58-427b-95b5-3f16b69c57af" providerId="ADAL" clId="{83E33ECF-D315-DB40-98DE-4B0F525778D3}" dt="2021-12-02T18:51:39.580" v="745" actId="478"/>
          <ac:spMkLst>
            <pc:docMk/>
            <pc:sldMk cId="795140126" sldId="283"/>
            <ac:spMk id="3" creationId="{8C5D531E-C26C-564C-8FE9-DE2F6D714CDE}"/>
          </ac:spMkLst>
        </pc:spChg>
        <pc:spChg chg="add mod">
          <ac:chgData name="WU, Ti" userId="300ba8f1-fe58-427b-95b5-3f16b69c57af" providerId="ADAL" clId="{83E33ECF-D315-DB40-98DE-4B0F525778D3}" dt="2021-12-02T18:50:48.255" v="736"/>
          <ac:spMkLst>
            <pc:docMk/>
            <pc:sldMk cId="795140126" sldId="283"/>
            <ac:spMk id="6" creationId="{DB4CF34B-E962-394D-B7FF-70DCFF0153C6}"/>
          </ac:spMkLst>
        </pc:spChg>
        <pc:spChg chg="mod">
          <ac:chgData name="WU, Ti" userId="300ba8f1-fe58-427b-95b5-3f16b69c57af" providerId="ADAL" clId="{83E33ECF-D315-DB40-98DE-4B0F525778D3}" dt="2021-12-02T19:41:30.043" v="2388" actId="20577"/>
          <ac:spMkLst>
            <pc:docMk/>
            <pc:sldMk cId="795140126" sldId="283"/>
            <ac:spMk id="7" creationId="{8B48B165-0BBA-164A-9A9A-36C896767420}"/>
          </ac:spMkLst>
        </pc:spChg>
        <pc:spChg chg="add mod">
          <ac:chgData name="WU, Ti" userId="300ba8f1-fe58-427b-95b5-3f16b69c57af" providerId="ADAL" clId="{83E33ECF-D315-DB40-98DE-4B0F525778D3}" dt="2021-12-02T19:28:12.754" v="1665" actId="14100"/>
          <ac:spMkLst>
            <pc:docMk/>
            <pc:sldMk cId="795140126" sldId="283"/>
            <ac:spMk id="8" creationId="{94756ADE-16FB-ED43-B738-49972360F2CD}"/>
          </ac:spMkLst>
        </pc:spChg>
        <pc:spChg chg="add del mod">
          <ac:chgData name="WU, Ti" userId="300ba8f1-fe58-427b-95b5-3f16b69c57af" providerId="ADAL" clId="{83E33ECF-D315-DB40-98DE-4B0F525778D3}" dt="2021-12-02T18:51:45.774" v="749" actId="478"/>
          <ac:spMkLst>
            <pc:docMk/>
            <pc:sldMk cId="795140126" sldId="283"/>
            <ac:spMk id="9" creationId="{28B7EF49-2FD6-E940-BCC6-34AFDC452F44}"/>
          </ac:spMkLst>
        </pc:spChg>
        <pc:spChg chg="add mod">
          <ac:chgData name="WU, Ti" userId="300ba8f1-fe58-427b-95b5-3f16b69c57af" providerId="ADAL" clId="{83E33ECF-D315-DB40-98DE-4B0F525778D3}" dt="2021-12-02T18:52:23.262" v="755" actId="1076"/>
          <ac:spMkLst>
            <pc:docMk/>
            <pc:sldMk cId="795140126" sldId="283"/>
            <ac:spMk id="11" creationId="{84900344-D3E3-6440-A45E-9FE8DEFD49E6}"/>
          </ac:spMkLst>
        </pc:spChg>
        <pc:picChg chg="mod">
          <ac:chgData name="WU, Ti" userId="300ba8f1-fe58-427b-95b5-3f16b69c57af" providerId="ADAL" clId="{83E33ECF-D315-DB40-98DE-4B0F525778D3}" dt="2021-12-02T18:51:48.306" v="751" actId="1076"/>
          <ac:picMkLst>
            <pc:docMk/>
            <pc:sldMk cId="795140126" sldId="283"/>
            <ac:picMk id="5" creationId="{84FF9A7E-03D2-BB48-820C-7DF1928D6BF8}"/>
          </ac:picMkLst>
        </pc:picChg>
        <pc:picChg chg="add mod">
          <ac:chgData name="WU, Ti" userId="300ba8f1-fe58-427b-95b5-3f16b69c57af" providerId="ADAL" clId="{83E33ECF-D315-DB40-98DE-4B0F525778D3}" dt="2021-12-02T18:53:43.384" v="764" actId="1076"/>
          <ac:picMkLst>
            <pc:docMk/>
            <pc:sldMk cId="795140126" sldId="283"/>
            <ac:picMk id="12" creationId="{EBEB14E1-34FB-0049-BA42-003B2BF07B47}"/>
          </ac:picMkLst>
        </pc:picChg>
      </pc:sldChg>
      <pc:sldChg chg="addSp delSp modSp mod">
        <pc:chgData name="WU, Ti" userId="300ba8f1-fe58-427b-95b5-3f16b69c57af" providerId="ADAL" clId="{83E33ECF-D315-DB40-98DE-4B0F525778D3}" dt="2021-12-03T07:15:10.077" v="6425" actId="14100"/>
        <pc:sldMkLst>
          <pc:docMk/>
          <pc:sldMk cId="2418986443" sldId="284"/>
        </pc:sldMkLst>
        <pc:spChg chg="del mod">
          <ac:chgData name="WU, Ti" userId="300ba8f1-fe58-427b-95b5-3f16b69c57af" providerId="ADAL" clId="{83E33ECF-D315-DB40-98DE-4B0F525778D3}" dt="2021-12-03T02:08:31.476" v="2835" actId="478"/>
          <ac:spMkLst>
            <pc:docMk/>
            <pc:sldMk cId="2418986443" sldId="284"/>
            <ac:spMk id="3" creationId="{650F4857-6C7C-BA4F-8BA6-F56E74192205}"/>
          </ac:spMkLst>
        </pc:spChg>
        <pc:spChg chg="mod">
          <ac:chgData name="WU, Ti" userId="300ba8f1-fe58-427b-95b5-3f16b69c57af" providerId="ADAL" clId="{83E33ECF-D315-DB40-98DE-4B0F525778D3}" dt="2021-12-03T02:18:45.961" v="3059" actId="1076"/>
          <ac:spMkLst>
            <pc:docMk/>
            <pc:sldMk cId="2418986443" sldId="284"/>
            <ac:spMk id="5" creationId="{2AAA759D-CE4C-8046-8B5A-C70BCE39688E}"/>
          </ac:spMkLst>
        </pc:spChg>
        <pc:spChg chg="add mod">
          <ac:chgData name="WU, Ti" userId="300ba8f1-fe58-427b-95b5-3f16b69c57af" providerId="ADAL" clId="{83E33ECF-D315-DB40-98DE-4B0F525778D3}" dt="2021-12-02T19:10:09.764" v="854"/>
          <ac:spMkLst>
            <pc:docMk/>
            <pc:sldMk cId="2418986443" sldId="284"/>
            <ac:spMk id="6" creationId="{92ACC6DC-47AE-AE4E-8A83-6B62CC71B7A5}"/>
          </ac:spMkLst>
        </pc:spChg>
        <pc:spChg chg="mod">
          <ac:chgData name="WU, Ti" userId="300ba8f1-fe58-427b-95b5-3f16b69c57af" providerId="ADAL" clId="{83E33ECF-D315-DB40-98DE-4B0F525778D3}" dt="2021-12-03T02:49:37.980" v="3984" actId="20577"/>
          <ac:spMkLst>
            <pc:docMk/>
            <pc:sldMk cId="2418986443" sldId="284"/>
            <ac:spMk id="7" creationId="{7FA3799B-0FDE-8A4C-A92F-CBE704BB2465}"/>
          </ac:spMkLst>
        </pc:spChg>
        <pc:spChg chg="add mod">
          <ac:chgData name="WU, Ti" userId="300ba8f1-fe58-427b-95b5-3f16b69c57af" providerId="ADAL" clId="{83E33ECF-D315-DB40-98DE-4B0F525778D3}" dt="2021-12-02T19:28:38.619" v="1666" actId="2711"/>
          <ac:spMkLst>
            <pc:docMk/>
            <pc:sldMk cId="2418986443" sldId="284"/>
            <ac:spMk id="8" creationId="{F5D25E40-2108-9644-9BB3-86964B3A43A1}"/>
          </ac:spMkLst>
        </pc:spChg>
        <pc:spChg chg="add del mod">
          <ac:chgData name="WU, Ti" userId="300ba8f1-fe58-427b-95b5-3f16b69c57af" providerId="ADAL" clId="{83E33ECF-D315-DB40-98DE-4B0F525778D3}" dt="2021-12-03T02:08:33.895" v="2836" actId="478"/>
          <ac:spMkLst>
            <pc:docMk/>
            <pc:sldMk cId="2418986443" sldId="284"/>
            <ac:spMk id="9" creationId="{DA06B4CF-FE1C-8F4D-B40D-C8B6F7A2D3BD}"/>
          </ac:spMkLst>
        </pc:spChg>
        <pc:spChg chg="add del mod">
          <ac:chgData name="WU, Ti" userId="300ba8f1-fe58-427b-95b5-3f16b69c57af" providerId="ADAL" clId="{83E33ECF-D315-DB40-98DE-4B0F525778D3}" dt="2021-12-03T07:15:10.077" v="6425" actId="14100"/>
          <ac:spMkLst>
            <pc:docMk/>
            <pc:sldMk cId="2418986443" sldId="284"/>
            <ac:spMk id="11" creationId="{1F1F0170-88C6-4D4D-988F-BFF9E933B759}"/>
          </ac:spMkLst>
        </pc:spChg>
        <pc:spChg chg="add mod">
          <ac:chgData name="WU, Ti" userId="300ba8f1-fe58-427b-95b5-3f16b69c57af" providerId="ADAL" clId="{83E33ECF-D315-DB40-98DE-4B0F525778D3}" dt="2021-12-03T02:18:22.663" v="3053" actId="20577"/>
          <ac:spMkLst>
            <pc:docMk/>
            <pc:sldMk cId="2418986443" sldId="284"/>
            <ac:spMk id="12" creationId="{F7A8BF23-974F-5D40-B8A1-7B7EAE939BBB}"/>
          </ac:spMkLst>
        </pc:spChg>
        <pc:spChg chg="add del mod">
          <ac:chgData name="WU, Ti" userId="300ba8f1-fe58-427b-95b5-3f16b69c57af" providerId="ADAL" clId="{83E33ECF-D315-DB40-98DE-4B0F525778D3}" dt="2021-12-03T02:14:19.381" v="2999"/>
          <ac:spMkLst>
            <pc:docMk/>
            <pc:sldMk cId="2418986443" sldId="284"/>
            <ac:spMk id="13" creationId="{DC611792-7217-AC4B-A7BF-ADA3A02E30E6}"/>
          </ac:spMkLst>
        </pc:spChg>
        <pc:spChg chg="add del mod">
          <ac:chgData name="WU, Ti" userId="300ba8f1-fe58-427b-95b5-3f16b69c57af" providerId="ADAL" clId="{83E33ECF-D315-DB40-98DE-4B0F525778D3}" dt="2021-12-03T02:14:41.097" v="3001"/>
          <ac:spMkLst>
            <pc:docMk/>
            <pc:sldMk cId="2418986443" sldId="284"/>
            <ac:spMk id="14" creationId="{CE550778-E56D-3C46-9AE2-4415AD2B33BF}"/>
          </ac:spMkLst>
        </pc:spChg>
        <pc:spChg chg="add del mod">
          <ac:chgData name="WU, Ti" userId="300ba8f1-fe58-427b-95b5-3f16b69c57af" providerId="ADAL" clId="{83E33ECF-D315-DB40-98DE-4B0F525778D3}" dt="2021-12-03T02:14:53.430" v="3007" actId="478"/>
          <ac:spMkLst>
            <pc:docMk/>
            <pc:sldMk cId="2418986443" sldId="284"/>
            <ac:spMk id="16" creationId="{3BF24223-2C04-5A45-AB3B-57E7F6DC9AAF}"/>
          </ac:spMkLst>
        </pc:spChg>
        <pc:spChg chg="add del mod">
          <ac:chgData name="WU, Ti" userId="300ba8f1-fe58-427b-95b5-3f16b69c57af" providerId="ADAL" clId="{83E33ECF-D315-DB40-98DE-4B0F525778D3}" dt="2021-12-03T02:14:59.371" v="3009" actId="478"/>
          <ac:spMkLst>
            <pc:docMk/>
            <pc:sldMk cId="2418986443" sldId="284"/>
            <ac:spMk id="17" creationId="{137BD860-C4BB-DD47-8D5A-9AC47B065203}"/>
          </ac:spMkLst>
        </pc:spChg>
        <pc:spChg chg="add del mod">
          <ac:chgData name="WU, Ti" userId="300ba8f1-fe58-427b-95b5-3f16b69c57af" providerId="ADAL" clId="{83E33ECF-D315-DB40-98DE-4B0F525778D3}" dt="2021-12-03T02:15:13.751" v="3011"/>
          <ac:spMkLst>
            <pc:docMk/>
            <pc:sldMk cId="2418986443" sldId="284"/>
            <ac:spMk id="18" creationId="{A6656C76-4529-7649-AD44-2AAF58D2533E}"/>
          </ac:spMkLst>
        </pc:spChg>
        <pc:spChg chg="add del mod">
          <ac:chgData name="WU, Ti" userId="300ba8f1-fe58-427b-95b5-3f16b69c57af" providerId="ADAL" clId="{83E33ECF-D315-DB40-98DE-4B0F525778D3}" dt="2021-12-03T02:16:28.426" v="3023" actId="478"/>
          <ac:spMkLst>
            <pc:docMk/>
            <pc:sldMk cId="2418986443" sldId="284"/>
            <ac:spMk id="20" creationId="{BAA2C2FA-BE9B-CA41-A274-A5A20649D3B4}"/>
          </ac:spMkLst>
        </pc:spChg>
        <pc:spChg chg="add del mod">
          <ac:chgData name="WU, Ti" userId="300ba8f1-fe58-427b-95b5-3f16b69c57af" providerId="ADAL" clId="{83E33ECF-D315-DB40-98DE-4B0F525778D3}" dt="2021-12-03T02:18:57.878" v="3062" actId="478"/>
          <ac:spMkLst>
            <pc:docMk/>
            <pc:sldMk cId="2418986443" sldId="284"/>
            <ac:spMk id="21" creationId="{B0987932-8F69-B545-A216-2A621D4F620C}"/>
          </ac:spMkLst>
        </pc:spChg>
        <pc:spChg chg="add del mod">
          <ac:chgData name="WU, Ti" userId="300ba8f1-fe58-427b-95b5-3f16b69c57af" providerId="ADAL" clId="{83E33ECF-D315-DB40-98DE-4B0F525778D3}" dt="2021-12-03T02:18:35.961" v="3057"/>
          <ac:spMkLst>
            <pc:docMk/>
            <pc:sldMk cId="2418986443" sldId="284"/>
            <ac:spMk id="22" creationId="{D0CE5869-619D-C346-82A2-1C8160DF9C43}"/>
          </ac:spMkLst>
        </pc:spChg>
        <pc:spChg chg="add mod">
          <ac:chgData name="WU, Ti" userId="300ba8f1-fe58-427b-95b5-3f16b69c57af" providerId="ADAL" clId="{83E33ECF-D315-DB40-98DE-4B0F525778D3}" dt="2021-12-03T02:18:49.317" v="3060" actId="1076"/>
          <ac:spMkLst>
            <pc:docMk/>
            <pc:sldMk cId="2418986443" sldId="284"/>
            <ac:spMk id="23" creationId="{FF0EEBF5-576A-4741-AF9A-9C92C3B88FB4}"/>
          </ac:spMkLst>
        </pc:spChg>
        <pc:spChg chg="add mod">
          <ac:chgData name="WU, Ti" userId="300ba8f1-fe58-427b-95b5-3f16b69c57af" providerId="ADAL" clId="{83E33ECF-D315-DB40-98DE-4B0F525778D3}" dt="2021-12-03T02:19:32.974" v="3069" actId="2085"/>
          <ac:spMkLst>
            <pc:docMk/>
            <pc:sldMk cId="2418986443" sldId="284"/>
            <ac:spMk id="24" creationId="{F9F41DF2-DD59-B94B-8766-24E51BA345AB}"/>
          </ac:spMkLst>
        </pc:spChg>
        <pc:spChg chg="add mod">
          <ac:chgData name="WU, Ti" userId="300ba8f1-fe58-427b-95b5-3f16b69c57af" providerId="ADAL" clId="{83E33ECF-D315-DB40-98DE-4B0F525778D3}" dt="2021-12-03T02:21:32.990" v="3175" actId="1076"/>
          <ac:spMkLst>
            <pc:docMk/>
            <pc:sldMk cId="2418986443" sldId="284"/>
            <ac:spMk id="25" creationId="{69716AC9-3DA3-FA4D-A213-CABE2A9E4C28}"/>
          </ac:spMkLst>
        </pc:spChg>
        <pc:spChg chg="add mod">
          <ac:chgData name="WU, Ti" userId="300ba8f1-fe58-427b-95b5-3f16b69c57af" providerId="ADAL" clId="{83E33ECF-D315-DB40-98DE-4B0F525778D3}" dt="2021-12-03T02:21:27.052" v="3173" actId="1076"/>
          <ac:spMkLst>
            <pc:docMk/>
            <pc:sldMk cId="2418986443" sldId="284"/>
            <ac:spMk id="26" creationId="{5F3DCA9D-A20F-0E45-A5C0-FD6652154DEB}"/>
          </ac:spMkLst>
        </pc:spChg>
        <pc:spChg chg="add mod">
          <ac:chgData name="WU, Ti" userId="300ba8f1-fe58-427b-95b5-3f16b69c57af" providerId="ADAL" clId="{83E33ECF-D315-DB40-98DE-4B0F525778D3}" dt="2021-12-03T02:22:08.358" v="3178" actId="1076"/>
          <ac:spMkLst>
            <pc:docMk/>
            <pc:sldMk cId="2418986443" sldId="284"/>
            <ac:spMk id="27" creationId="{5F803A06-E3EA-AB43-AEA1-67891C21F768}"/>
          </ac:spMkLst>
        </pc:spChg>
        <pc:spChg chg="add mod">
          <ac:chgData name="WU, Ti" userId="300ba8f1-fe58-427b-95b5-3f16b69c57af" providerId="ADAL" clId="{83E33ECF-D315-DB40-98DE-4B0F525778D3}" dt="2021-12-03T02:27:34.961" v="3221" actId="1076"/>
          <ac:spMkLst>
            <pc:docMk/>
            <pc:sldMk cId="2418986443" sldId="284"/>
            <ac:spMk id="30" creationId="{2DC977BE-8F66-7145-9F5F-3BA57CC121A7}"/>
          </ac:spMkLst>
        </pc:spChg>
        <pc:picChg chg="add del">
          <ac:chgData name="WU, Ti" userId="300ba8f1-fe58-427b-95b5-3f16b69c57af" providerId="ADAL" clId="{83E33ECF-D315-DB40-98DE-4B0F525778D3}" dt="2021-12-03T02:14:44.330" v="3003" actId="478"/>
          <ac:picMkLst>
            <pc:docMk/>
            <pc:sldMk cId="2418986443" sldId="284"/>
            <ac:picMk id="15" creationId="{0F8A9888-72B2-564E-8AD6-0D237D621A2B}"/>
          </ac:picMkLst>
        </pc:picChg>
        <pc:picChg chg="add del mod">
          <ac:chgData name="WU, Ti" userId="300ba8f1-fe58-427b-95b5-3f16b69c57af" providerId="ADAL" clId="{83E33ECF-D315-DB40-98DE-4B0F525778D3}" dt="2021-12-03T02:18:28.053" v="3055" actId="478"/>
          <ac:picMkLst>
            <pc:docMk/>
            <pc:sldMk cId="2418986443" sldId="284"/>
            <ac:picMk id="19" creationId="{9A463002-CB5C-374C-87A4-2764D7CD2CB0}"/>
          </ac:picMkLst>
        </pc:picChg>
        <pc:picChg chg="add del mod">
          <ac:chgData name="WU, Ti" userId="300ba8f1-fe58-427b-95b5-3f16b69c57af" providerId="ADAL" clId="{83E33ECF-D315-DB40-98DE-4B0F525778D3}" dt="2021-12-03T02:27:04.464" v="3214" actId="478"/>
          <ac:picMkLst>
            <pc:docMk/>
            <pc:sldMk cId="2418986443" sldId="284"/>
            <ac:picMk id="29" creationId="{12CF3AF6-C036-1D46-BE1D-234E6A52097C}"/>
          </ac:picMkLst>
        </pc:picChg>
      </pc:sldChg>
      <pc:sldChg chg="addSp delSp modSp mod delAnim modAnim">
        <pc:chgData name="WU, Ti" userId="300ba8f1-fe58-427b-95b5-3f16b69c57af" providerId="ADAL" clId="{83E33ECF-D315-DB40-98DE-4B0F525778D3}" dt="2021-12-03T07:15:26.130" v="6433" actId="1076"/>
        <pc:sldMkLst>
          <pc:docMk/>
          <pc:sldMk cId="2394906371" sldId="285"/>
        </pc:sldMkLst>
        <pc:spChg chg="del mod">
          <ac:chgData name="WU, Ti" userId="300ba8f1-fe58-427b-95b5-3f16b69c57af" providerId="ADAL" clId="{83E33ECF-D315-DB40-98DE-4B0F525778D3}" dt="2021-12-03T02:22:45.334" v="3184" actId="478"/>
          <ac:spMkLst>
            <pc:docMk/>
            <pc:sldMk cId="2394906371" sldId="285"/>
            <ac:spMk id="3" creationId="{0A2E844D-E47F-3E4F-961A-513AEB1F7D0B}"/>
          </ac:spMkLst>
        </pc:spChg>
        <pc:spChg chg="del">
          <ac:chgData name="WU, Ti" userId="300ba8f1-fe58-427b-95b5-3f16b69c57af" providerId="ADAL" clId="{83E33ECF-D315-DB40-98DE-4B0F525778D3}" dt="2021-12-03T02:22:22.230" v="3179" actId="478"/>
          <ac:spMkLst>
            <pc:docMk/>
            <pc:sldMk cId="2394906371" sldId="285"/>
            <ac:spMk id="4" creationId="{615D4B0F-ED51-B347-B56D-25AB1F92E477}"/>
          </ac:spMkLst>
        </pc:spChg>
        <pc:spChg chg="add mod">
          <ac:chgData name="WU, Ti" userId="300ba8f1-fe58-427b-95b5-3f16b69c57af" providerId="ADAL" clId="{83E33ECF-D315-DB40-98DE-4B0F525778D3}" dt="2021-12-02T19:25:00.617" v="1576"/>
          <ac:spMkLst>
            <pc:docMk/>
            <pc:sldMk cId="2394906371" sldId="285"/>
            <ac:spMk id="5" creationId="{B6FAEB03-F49C-3147-ACEB-40EDF9366B61}"/>
          </ac:spMkLst>
        </pc:spChg>
        <pc:spChg chg="add del mod">
          <ac:chgData name="WU, Ti" userId="300ba8f1-fe58-427b-95b5-3f16b69c57af" providerId="ADAL" clId="{83E33ECF-D315-DB40-98DE-4B0F525778D3}" dt="2021-12-02T19:28:45.263" v="1667" actId="478"/>
          <ac:spMkLst>
            <pc:docMk/>
            <pc:sldMk cId="2394906371" sldId="285"/>
            <ac:spMk id="6" creationId="{A0C83874-4609-8645-B042-69B417D81BDD}"/>
          </ac:spMkLst>
        </pc:spChg>
        <pc:spChg chg="add del">
          <ac:chgData name="WU, Ti" userId="300ba8f1-fe58-427b-95b5-3f16b69c57af" providerId="ADAL" clId="{83E33ECF-D315-DB40-98DE-4B0F525778D3}" dt="2021-12-02T19:28:48.932" v="1669" actId="22"/>
          <ac:spMkLst>
            <pc:docMk/>
            <pc:sldMk cId="2394906371" sldId="285"/>
            <ac:spMk id="8" creationId="{156D729C-3D71-504D-BC93-782949B02AF2}"/>
          </ac:spMkLst>
        </pc:spChg>
        <pc:spChg chg="add mod">
          <ac:chgData name="WU, Ti" userId="300ba8f1-fe58-427b-95b5-3f16b69c57af" providerId="ADAL" clId="{83E33ECF-D315-DB40-98DE-4B0F525778D3}" dt="2021-12-02T19:28:53.289" v="1670"/>
          <ac:spMkLst>
            <pc:docMk/>
            <pc:sldMk cId="2394906371" sldId="285"/>
            <ac:spMk id="9" creationId="{2ACBC51B-CD43-9B4C-BDEA-A81E0D0DA046}"/>
          </ac:spMkLst>
        </pc:spChg>
        <pc:spChg chg="add mod">
          <ac:chgData name="WU, Ti" userId="300ba8f1-fe58-427b-95b5-3f16b69c57af" providerId="ADAL" clId="{83E33ECF-D315-DB40-98DE-4B0F525778D3}" dt="2021-12-03T02:30:37.297" v="3235" actId="115"/>
          <ac:spMkLst>
            <pc:docMk/>
            <pc:sldMk cId="2394906371" sldId="285"/>
            <ac:spMk id="10" creationId="{F1008E4A-AF14-1847-9EE1-466CE3B5785D}"/>
          </ac:spMkLst>
        </pc:spChg>
        <pc:spChg chg="add mod">
          <ac:chgData name="WU, Ti" userId="300ba8f1-fe58-427b-95b5-3f16b69c57af" providerId="ADAL" clId="{83E33ECF-D315-DB40-98DE-4B0F525778D3}" dt="2021-12-03T02:22:23.373" v="3180"/>
          <ac:spMkLst>
            <pc:docMk/>
            <pc:sldMk cId="2394906371" sldId="285"/>
            <ac:spMk id="11" creationId="{6C2D82FE-2E66-B24E-BB43-2F28F5CBC62C}"/>
          </ac:spMkLst>
        </pc:spChg>
        <pc:spChg chg="add mod">
          <ac:chgData name="WU, Ti" userId="300ba8f1-fe58-427b-95b5-3f16b69c57af" providerId="ADAL" clId="{83E33ECF-D315-DB40-98DE-4B0F525778D3}" dt="2021-12-03T02:30:46.059" v="3236" actId="1076"/>
          <ac:spMkLst>
            <pc:docMk/>
            <pc:sldMk cId="2394906371" sldId="285"/>
            <ac:spMk id="12" creationId="{74E8DB12-91C2-9A4A-A7B0-A065C754F3E5}"/>
          </ac:spMkLst>
        </pc:spChg>
        <pc:spChg chg="add mod">
          <ac:chgData name="WU, Ti" userId="300ba8f1-fe58-427b-95b5-3f16b69c57af" providerId="ADAL" clId="{83E33ECF-D315-DB40-98DE-4B0F525778D3}" dt="2021-12-03T02:22:23.373" v="3180"/>
          <ac:spMkLst>
            <pc:docMk/>
            <pc:sldMk cId="2394906371" sldId="285"/>
            <ac:spMk id="13" creationId="{8BD221EF-D462-5B4C-A559-8ACCE16CFE9C}"/>
          </ac:spMkLst>
        </pc:spChg>
        <pc:spChg chg="add mod">
          <ac:chgData name="WU, Ti" userId="300ba8f1-fe58-427b-95b5-3f16b69c57af" providerId="ADAL" clId="{83E33ECF-D315-DB40-98DE-4B0F525778D3}" dt="2021-12-03T07:15:26.130" v="6433" actId="1076"/>
          <ac:spMkLst>
            <pc:docMk/>
            <pc:sldMk cId="2394906371" sldId="285"/>
            <ac:spMk id="15" creationId="{C9F049EA-3F14-FE4C-8AFA-A6927A3CE33B}"/>
          </ac:spMkLst>
        </pc:spChg>
        <pc:spChg chg="add del">
          <ac:chgData name="WU, Ti" userId="300ba8f1-fe58-427b-95b5-3f16b69c57af" providerId="ADAL" clId="{83E33ECF-D315-DB40-98DE-4B0F525778D3}" dt="2021-12-03T02:23:09.725" v="3192" actId="478"/>
          <ac:spMkLst>
            <pc:docMk/>
            <pc:sldMk cId="2394906371" sldId="285"/>
            <ac:spMk id="17" creationId="{B4727540-EF01-6344-B5A1-3184BBFA34B0}"/>
          </ac:spMkLst>
        </pc:spChg>
        <pc:spChg chg="add del mod">
          <ac:chgData name="WU, Ti" userId="300ba8f1-fe58-427b-95b5-3f16b69c57af" providerId="ADAL" clId="{83E33ECF-D315-DB40-98DE-4B0F525778D3}" dt="2021-12-03T02:29:56.945" v="3230" actId="478"/>
          <ac:spMkLst>
            <pc:docMk/>
            <pc:sldMk cId="2394906371" sldId="285"/>
            <ac:spMk id="20" creationId="{334FEFA3-8381-A244-9BC4-2F053CF69709}"/>
          </ac:spMkLst>
        </pc:spChg>
        <pc:spChg chg="add mod">
          <ac:chgData name="WU, Ti" userId="300ba8f1-fe58-427b-95b5-3f16b69c57af" providerId="ADAL" clId="{83E33ECF-D315-DB40-98DE-4B0F525778D3}" dt="2021-12-03T02:39:14.992" v="3674" actId="20577"/>
          <ac:spMkLst>
            <pc:docMk/>
            <pc:sldMk cId="2394906371" sldId="285"/>
            <ac:spMk id="21" creationId="{D51A9E2A-AA0B-0343-8044-3CDEB0C02E5A}"/>
          </ac:spMkLst>
        </pc:spChg>
        <pc:spChg chg="add mod">
          <ac:chgData name="WU, Ti" userId="300ba8f1-fe58-427b-95b5-3f16b69c57af" providerId="ADAL" clId="{83E33ECF-D315-DB40-98DE-4B0F525778D3}" dt="2021-12-03T02:38:58.217" v="3647" actId="1076"/>
          <ac:spMkLst>
            <pc:docMk/>
            <pc:sldMk cId="2394906371" sldId="285"/>
            <ac:spMk id="22" creationId="{1A076260-C879-ED44-9ECA-DE9515F345C8}"/>
          </ac:spMkLst>
        </pc:spChg>
        <pc:spChg chg="add del mod">
          <ac:chgData name="WU, Ti" userId="300ba8f1-fe58-427b-95b5-3f16b69c57af" providerId="ADAL" clId="{83E33ECF-D315-DB40-98DE-4B0F525778D3}" dt="2021-12-03T07:06:53.649" v="5856" actId="478"/>
          <ac:spMkLst>
            <pc:docMk/>
            <pc:sldMk cId="2394906371" sldId="285"/>
            <ac:spMk id="23" creationId="{93DE36A7-087B-F841-BF8D-E0A27DE25B38}"/>
          </ac:spMkLst>
        </pc:spChg>
        <pc:picChg chg="add del mod">
          <ac:chgData name="WU, Ti" userId="300ba8f1-fe58-427b-95b5-3f16b69c57af" providerId="ADAL" clId="{83E33ECF-D315-DB40-98DE-4B0F525778D3}" dt="2021-12-03T02:30:16.507" v="3231" actId="478"/>
          <ac:picMkLst>
            <pc:docMk/>
            <pc:sldMk cId="2394906371" sldId="285"/>
            <ac:picMk id="19" creationId="{A86EBE21-1486-2B4D-925B-8A9AE948550F}"/>
          </ac:picMkLst>
        </pc:picChg>
      </pc:sldChg>
      <pc:sldChg chg="addSp delSp modSp mod">
        <pc:chgData name="WU, Ti" userId="300ba8f1-fe58-427b-95b5-3f16b69c57af" providerId="ADAL" clId="{83E33ECF-D315-DB40-98DE-4B0F525778D3}" dt="2021-12-03T07:15:58.403" v="6480" actId="1076"/>
        <pc:sldMkLst>
          <pc:docMk/>
          <pc:sldMk cId="2202303556" sldId="286"/>
        </pc:sldMkLst>
        <pc:spChg chg="del mod">
          <ac:chgData name="WU, Ti" userId="300ba8f1-fe58-427b-95b5-3f16b69c57af" providerId="ADAL" clId="{83E33ECF-D315-DB40-98DE-4B0F525778D3}" dt="2021-12-03T02:50:04.545" v="3986" actId="478"/>
          <ac:spMkLst>
            <pc:docMk/>
            <pc:sldMk cId="2202303556" sldId="286"/>
            <ac:spMk id="3" creationId="{D2515BA7-BAC6-F24E-A0C2-2E3BB3246D16}"/>
          </ac:spMkLst>
        </pc:spChg>
        <pc:spChg chg="add mod">
          <ac:chgData name="WU, Ti" userId="300ba8f1-fe58-427b-95b5-3f16b69c57af" providerId="ADAL" clId="{83E33ECF-D315-DB40-98DE-4B0F525778D3}" dt="2021-12-02T19:25:40.362" v="1582"/>
          <ac:spMkLst>
            <pc:docMk/>
            <pc:sldMk cId="2202303556" sldId="286"/>
            <ac:spMk id="8" creationId="{9D351464-7217-604B-9BB7-13D7D1789020}"/>
          </ac:spMkLst>
        </pc:spChg>
        <pc:spChg chg="add del mod">
          <ac:chgData name="WU, Ti" userId="300ba8f1-fe58-427b-95b5-3f16b69c57af" providerId="ADAL" clId="{83E33ECF-D315-DB40-98DE-4B0F525778D3}" dt="2021-12-02T19:29:00.156" v="1671" actId="478"/>
          <ac:spMkLst>
            <pc:docMk/>
            <pc:sldMk cId="2202303556" sldId="286"/>
            <ac:spMk id="10" creationId="{65B4D51B-E5DF-344A-B4F9-1B6B6DEA0F80}"/>
          </ac:spMkLst>
        </pc:spChg>
        <pc:spChg chg="add mod">
          <ac:chgData name="WU, Ti" userId="300ba8f1-fe58-427b-95b5-3f16b69c57af" providerId="ADAL" clId="{83E33ECF-D315-DB40-98DE-4B0F525778D3}" dt="2021-12-02T19:29:01.725" v="1672"/>
          <ac:spMkLst>
            <pc:docMk/>
            <pc:sldMk cId="2202303556" sldId="286"/>
            <ac:spMk id="12" creationId="{E6157364-2EE1-254F-B79D-ABA1245F89B2}"/>
          </ac:spMkLst>
        </pc:spChg>
        <pc:spChg chg="add mod">
          <ac:chgData name="WU, Ti" userId="300ba8f1-fe58-427b-95b5-3f16b69c57af" providerId="ADAL" clId="{83E33ECF-D315-DB40-98DE-4B0F525778D3}" dt="2021-12-03T07:15:58.403" v="6480" actId="1076"/>
          <ac:spMkLst>
            <pc:docMk/>
            <pc:sldMk cId="2202303556" sldId="286"/>
            <ac:spMk id="14" creationId="{A7C516FF-4378-2849-9C62-68D90EB64151}"/>
          </ac:spMkLst>
        </pc:spChg>
        <pc:spChg chg="add del mod">
          <ac:chgData name="WU, Ti" userId="300ba8f1-fe58-427b-95b5-3f16b69c57af" providerId="ADAL" clId="{83E33ECF-D315-DB40-98DE-4B0F525778D3}" dt="2021-12-03T05:12:33.639" v="5463" actId="478"/>
          <ac:spMkLst>
            <pc:docMk/>
            <pc:sldMk cId="2202303556" sldId="286"/>
            <ac:spMk id="15" creationId="{593195D2-9426-7741-8EAB-68048142A77B}"/>
          </ac:spMkLst>
        </pc:spChg>
        <pc:spChg chg="add del mod">
          <ac:chgData name="WU, Ti" userId="300ba8f1-fe58-427b-95b5-3f16b69c57af" providerId="ADAL" clId="{83E33ECF-D315-DB40-98DE-4B0F525778D3}" dt="2021-12-03T05:12:26.284" v="5462" actId="478"/>
          <ac:spMkLst>
            <pc:docMk/>
            <pc:sldMk cId="2202303556" sldId="286"/>
            <ac:spMk id="16" creationId="{E89389BE-8E10-7C49-A86F-C02ABA6B929B}"/>
          </ac:spMkLst>
        </pc:spChg>
        <pc:picChg chg="mod">
          <ac:chgData name="WU, Ti" userId="300ba8f1-fe58-427b-95b5-3f16b69c57af" providerId="ADAL" clId="{83E33ECF-D315-DB40-98DE-4B0F525778D3}" dt="2021-12-03T07:07:06.513" v="5857" actId="1076"/>
          <ac:picMkLst>
            <pc:docMk/>
            <pc:sldMk cId="2202303556" sldId="286"/>
            <ac:picMk id="7" creationId="{85DD264E-B85E-224E-A445-FC2C4D0DF095}"/>
          </ac:picMkLst>
        </pc:picChg>
        <pc:picChg chg="mod">
          <ac:chgData name="WU, Ti" userId="300ba8f1-fe58-427b-95b5-3f16b69c57af" providerId="ADAL" clId="{83E33ECF-D315-DB40-98DE-4B0F525778D3}" dt="2021-12-03T07:07:13.742" v="5859" actId="1076"/>
          <ac:picMkLst>
            <pc:docMk/>
            <pc:sldMk cId="2202303556" sldId="286"/>
            <ac:picMk id="9" creationId="{AEA691A0-4EEF-1044-828D-0E982A839B1E}"/>
          </ac:picMkLst>
        </pc:picChg>
        <pc:picChg chg="del mod">
          <ac:chgData name="WU, Ti" userId="300ba8f1-fe58-427b-95b5-3f16b69c57af" providerId="ADAL" clId="{83E33ECF-D315-DB40-98DE-4B0F525778D3}" dt="2021-12-03T05:11:33.941" v="5445" actId="478"/>
          <ac:picMkLst>
            <pc:docMk/>
            <pc:sldMk cId="2202303556" sldId="286"/>
            <ac:picMk id="11" creationId="{C12A6E29-7B53-0B41-A675-3AC8D1277AA1}"/>
          </ac:picMkLst>
        </pc:picChg>
        <pc:picChg chg="mod">
          <ac:chgData name="WU, Ti" userId="300ba8f1-fe58-427b-95b5-3f16b69c57af" providerId="ADAL" clId="{83E33ECF-D315-DB40-98DE-4B0F525778D3}" dt="2021-12-03T05:12:10.094" v="5458" actId="1076"/>
          <ac:picMkLst>
            <pc:docMk/>
            <pc:sldMk cId="2202303556" sldId="286"/>
            <ac:picMk id="13" creationId="{B6E642BE-31B9-6744-A9CF-68A9AC77E527}"/>
          </ac:picMkLst>
        </pc:picChg>
      </pc:sldChg>
      <pc:sldChg chg="addSp delSp modSp del mod">
        <pc:chgData name="WU, Ti" userId="300ba8f1-fe58-427b-95b5-3f16b69c57af" providerId="ADAL" clId="{83E33ECF-D315-DB40-98DE-4B0F525778D3}" dt="2021-12-03T07:07:29.134" v="5860" actId="2696"/>
        <pc:sldMkLst>
          <pc:docMk/>
          <pc:sldMk cId="2404838039" sldId="287"/>
        </pc:sldMkLst>
        <pc:spChg chg="mod">
          <ac:chgData name="WU, Ti" userId="300ba8f1-fe58-427b-95b5-3f16b69c57af" providerId="ADAL" clId="{83E33ECF-D315-DB40-98DE-4B0F525778D3}" dt="2021-12-02T19:27:52.768" v="1651" actId="20577"/>
          <ac:spMkLst>
            <pc:docMk/>
            <pc:sldMk cId="2404838039" sldId="287"/>
            <ac:spMk id="3" creationId="{3003F556-7B41-F443-BFEF-1E7327D03D83}"/>
          </ac:spMkLst>
        </pc:spChg>
        <pc:spChg chg="add mod">
          <ac:chgData name="WU, Ti" userId="300ba8f1-fe58-427b-95b5-3f16b69c57af" providerId="ADAL" clId="{83E33ECF-D315-DB40-98DE-4B0F525778D3}" dt="2021-12-02T19:26:00.816" v="1584"/>
          <ac:spMkLst>
            <pc:docMk/>
            <pc:sldMk cId="2404838039" sldId="287"/>
            <ac:spMk id="4" creationId="{6185DE78-0605-D640-8A19-1E32ACEC95FF}"/>
          </ac:spMkLst>
        </pc:spChg>
        <pc:spChg chg="add del mod">
          <ac:chgData name="WU, Ti" userId="300ba8f1-fe58-427b-95b5-3f16b69c57af" providerId="ADAL" clId="{83E33ECF-D315-DB40-98DE-4B0F525778D3}" dt="2021-12-02T19:29:05.886" v="1673" actId="478"/>
          <ac:spMkLst>
            <pc:docMk/>
            <pc:sldMk cId="2404838039" sldId="287"/>
            <ac:spMk id="5" creationId="{71D1C82B-5375-3145-B348-401ED0A50BC7}"/>
          </ac:spMkLst>
        </pc:spChg>
        <pc:spChg chg="add mod">
          <ac:chgData name="WU, Ti" userId="300ba8f1-fe58-427b-95b5-3f16b69c57af" providerId="ADAL" clId="{83E33ECF-D315-DB40-98DE-4B0F525778D3}" dt="2021-12-02T19:29:08.770" v="1675" actId="1036"/>
          <ac:spMkLst>
            <pc:docMk/>
            <pc:sldMk cId="2404838039" sldId="287"/>
            <ac:spMk id="6" creationId="{559B8AAE-205C-5747-8361-BCD4057695A3}"/>
          </ac:spMkLst>
        </pc:spChg>
      </pc:sldChg>
      <pc:sldChg chg="addSp modSp mod modAnim modNotesTx">
        <pc:chgData name="WU, Ti" userId="300ba8f1-fe58-427b-95b5-3f16b69c57af" providerId="ADAL" clId="{83E33ECF-D315-DB40-98DE-4B0F525778D3}" dt="2021-12-03T07:21:03.438" v="6624" actId="20577"/>
        <pc:sldMkLst>
          <pc:docMk/>
          <pc:sldMk cId="1124655345" sldId="288"/>
        </pc:sldMkLst>
        <pc:spChg chg="mod">
          <ac:chgData name="WU, Ti" userId="300ba8f1-fe58-427b-95b5-3f16b69c57af" providerId="ADAL" clId="{83E33ECF-D315-DB40-98DE-4B0F525778D3}" dt="2021-12-03T07:21:03.438" v="6624" actId="20577"/>
          <ac:spMkLst>
            <pc:docMk/>
            <pc:sldMk cId="1124655345" sldId="288"/>
            <ac:spMk id="3" creationId="{F5D7AFD1-03A5-5947-BB02-AA262689715F}"/>
          </ac:spMkLst>
        </pc:spChg>
        <pc:spChg chg="add mod">
          <ac:chgData name="WU, Ti" userId="300ba8f1-fe58-427b-95b5-3f16b69c57af" providerId="ADAL" clId="{83E33ECF-D315-DB40-98DE-4B0F525778D3}" dt="2021-12-02T19:29:24.011" v="1676"/>
          <ac:spMkLst>
            <pc:docMk/>
            <pc:sldMk cId="1124655345" sldId="288"/>
            <ac:spMk id="4" creationId="{24535D34-A5AF-E144-A55C-ECB5230B71A2}"/>
          </ac:spMkLst>
        </pc:spChg>
        <pc:spChg chg="add mod">
          <ac:chgData name="WU, Ti" userId="300ba8f1-fe58-427b-95b5-3f16b69c57af" providerId="ADAL" clId="{83E33ECF-D315-DB40-98DE-4B0F525778D3}" dt="2021-12-02T19:29:28.512" v="1677"/>
          <ac:spMkLst>
            <pc:docMk/>
            <pc:sldMk cId="1124655345" sldId="288"/>
            <ac:spMk id="5" creationId="{449EDE5E-41E5-7948-8049-93D00A0C0345}"/>
          </ac:spMkLst>
        </pc:spChg>
        <pc:spChg chg="add mod">
          <ac:chgData name="WU, Ti" userId="300ba8f1-fe58-427b-95b5-3f16b69c57af" providerId="ADAL" clId="{83E33ECF-D315-DB40-98DE-4B0F525778D3}" dt="2021-12-03T07:11:51.619" v="6192" actId="20577"/>
          <ac:spMkLst>
            <pc:docMk/>
            <pc:sldMk cId="1124655345" sldId="288"/>
            <ac:spMk id="7" creationId="{0E330AAF-3A51-2343-9889-F743C8560170}"/>
          </ac:spMkLst>
        </pc:spChg>
        <pc:spChg chg="add mod">
          <ac:chgData name="WU, Ti" userId="300ba8f1-fe58-427b-95b5-3f16b69c57af" providerId="ADAL" clId="{83E33ECF-D315-DB40-98DE-4B0F525778D3}" dt="2021-12-03T07:12:15.775" v="6221"/>
          <ac:spMkLst>
            <pc:docMk/>
            <pc:sldMk cId="1124655345" sldId="288"/>
            <ac:spMk id="9" creationId="{D4F91A6C-E9FC-6347-B5A3-C0595754FCF2}"/>
          </ac:spMkLst>
        </pc:spChg>
        <pc:spChg chg="add mod">
          <ac:chgData name="WU, Ti" userId="300ba8f1-fe58-427b-95b5-3f16b69c57af" providerId="ADAL" clId="{83E33ECF-D315-DB40-98DE-4B0F525778D3}" dt="2021-12-03T03:08:50.889" v="4559" actId="207"/>
          <ac:spMkLst>
            <pc:docMk/>
            <pc:sldMk cId="1124655345" sldId="288"/>
            <ac:spMk id="10" creationId="{B8A4986D-C605-1C4A-BDC3-637022346C38}"/>
          </ac:spMkLst>
        </pc:spChg>
      </pc:sldChg>
      <pc:sldChg chg="addSp delSp modSp mod">
        <pc:chgData name="WU, Ti" userId="300ba8f1-fe58-427b-95b5-3f16b69c57af" providerId="ADAL" clId="{83E33ECF-D315-DB40-98DE-4B0F525778D3}" dt="2021-12-03T03:11:17.738" v="4578" actId="1076"/>
        <pc:sldMkLst>
          <pc:docMk/>
          <pc:sldMk cId="3330378714" sldId="289"/>
        </pc:sldMkLst>
        <pc:spChg chg="mod">
          <ac:chgData name="WU, Ti" userId="300ba8f1-fe58-427b-95b5-3f16b69c57af" providerId="ADAL" clId="{83E33ECF-D315-DB40-98DE-4B0F525778D3}" dt="2021-12-03T03:11:13.477" v="4577" actId="1076"/>
          <ac:spMkLst>
            <pc:docMk/>
            <pc:sldMk cId="3330378714" sldId="289"/>
            <ac:spMk id="3" creationId="{855F7685-C8A8-714C-B34A-08855A583970}"/>
          </ac:spMkLst>
        </pc:spChg>
        <pc:spChg chg="add mod">
          <ac:chgData name="WU, Ti" userId="300ba8f1-fe58-427b-95b5-3f16b69c57af" providerId="ADAL" clId="{83E33ECF-D315-DB40-98DE-4B0F525778D3}" dt="2021-12-02T19:38:34.555" v="2277"/>
          <ac:spMkLst>
            <pc:docMk/>
            <pc:sldMk cId="3330378714" sldId="289"/>
            <ac:spMk id="4" creationId="{AE9002B0-5408-7A43-A40D-C1AAADB2751A}"/>
          </ac:spMkLst>
        </pc:spChg>
        <pc:spChg chg="add mod">
          <ac:chgData name="WU, Ti" userId="300ba8f1-fe58-427b-95b5-3f16b69c57af" providerId="ADAL" clId="{83E33ECF-D315-DB40-98DE-4B0F525778D3}" dt="2021-12-02T19:38:39.719" v="2278"/>
          <ac:spMkLst>
            <pc:docMk/>
            <pc:sldMk cId="3330378714" sldId="289"/>
            <ac:spMk id="5" creationId="{9B3D2EF7-07BE-AF4E-A335-49FBE4ACAAC3}"/>
          </ac:spMkLst>
        </pc:spChg>
        <pc:spChg chg="add del mod">
          <ac:chgData name="WU, Ti" userId="300ba8f1-fe58-427b-95b5-3f16b69c57af" providerId="ADAL" clId="{83E33ECF-D315-DB40-98DE-4B0F525778D3}" dt="2021-12-02T19:39:01.889" v="2283" actId="478"/>
          <ac:spMkLst>
            <pc:docMk/>
            <pc:sldMk cId="3330378714" sldId="289"/>
            <ac:spMk id="6" creationId="{CA79A6D4-2454-044B-9B3E-2128CA45AE1F}"/>
          </ac:spMkLst>
        </pc:spChg>
        <pc:spChg chg="add mod">
          <ac:chgData name="WU, Ti" userId="300ba8f1-fe58-427b-95b5-3f16b69c57af" providerId="ADAL" clId="{83E33ECF-D315-DB40-98DE-4B0F525778D3}" dt="2021-12-03T03:11:17.738" v="4578" actId="1076"/>
          <ac:spMkLst>
            <pc:docMk/>
            <pc:sldMk cId="3330378714" sldId="289"/>
            <ac:spMk id="8" creationId="{D23BB423-CC62-114C-B3AD-0369F4671525}"/>
          </ac:spMkLst>
        </pc:spChg>
      </pc:sldChg>
      <pc:sldChg chg="del">
        <pc:chgData name="WU, Ti" userId="300ba8f1-fe58-427b-95b5-3f16b69c57af" providerId="ADAL" clId="{83E33ECF-D315-DB40-98DE-4B0F525778D3}" dt="2021-12-02T19:31:42.103" v="2022" actId="2696"/>
        <pc:sldMkLst>
          <pc:docMk/>
          <pc:sldMk cId="3824217092" sldId="290"/>
        </pc:sldMkLst>
      </pc:sldChg>
      <pc:sldChg chg="addSp delSp modSp mod ord modNotesTx">
        <pc:chgData name="WU, Ti" userId="300ba8f1-fe58-427b-95b5-3f16b69c57af" providerId="ADAL" clId="{83E33ECF-D315-DB40-98DE-4B0F525778D3}" dt="2021-12-03T07:17:59.702" v="6569" actId="20577"/>
        <pc:sldMkLst>
          <pc:docMk/>
          <pc:sldMk cId="3082080072" sldId="291"/>
        </pc:sldMkLst>
        <pc:spChg chg="del mod">
          <ac:chgData name="WU, Ti" userId="300ba8f1-fe58-427b-95b5-3f16b69c57af" providerId="ADAL" clId="{83E33ECF-D315-DB40-98DE-4B0F525778D3}" dt="2021-12-03T01:58:47.255" v="2493" actId="478"/>
          <ac:spMkLst>
            <pc:docMk/>
            <pc:sldMk cId="3082080072" sldId="291"/>
            <ac:spMk id="3" creationId="{7EB710F7-9EDE-AF40-97ED-D1DF0AAC4DA2}"/>
          </ac:spMkLst>
        </pc:spChg>
        <pc:spChg chg="add mod">
          <ac:chgData name="WU, Ti" userId="300ba8f1-fe58-427b-95b5-3f16b69c57af" providerId="ADAL" clId="{83E33ECF-D315-DB40-98DE-4B0F525778D3}" dt="2021-12-02T19:38:49.451" v="2279"/>
          <ac:spMkLst>
            <pc:docMk/>
            <pc:sldMk cId="3082080072" sldId="291"/>
            <ac:spMk id="4" creationId="{0434D024-4C3D-224D-8637-C18A37584750}"/>
          </ac:spMkLst>
        </pc:spChg>
        <pc:spChg chg="add del mod">
          <ac:chgData name="WU, Ti" userId="300ba8f1-fe58-427b-95b5-3f16b69c57af" providerId="ADAL" clId="{83E33ECF-D315-DB40-98DE-4B0F525778D3}" dt="2021-12-02T19:38:57.478" v="2282" actId="478"/>
          <ac:spMkLst>
            <pc:docMk/>
            <pc:sldMk cId="3082080072" sldId="291"/>
            <ac:spMk id="5" creationId="{34F08F62-24D9-7C43-BCB1-9050AC167DA2}"/>
          </ac:spMkLst>
        </pc:spChg>
        <pc:spChg chg="add mod">
          <ac:chgData name="WU, Ti" userId="300ba8f1-fe58-427b-95b5-3f16b69c57af" providerId="ADAL" clId="{83E33ECF-D315-DB40-98DE-4B0F525778D3}" dt="2021-12-02T19:40:03.100" v="2350" actId="14100"/>
          <ac:spMkLst>
            <pc:docMk/>
            <pc:sldMk cId="3082080072" sldId="291"/>
            <ac:spMk id="6" creationId="{2B34A467-8C99-BE41-A393-4D2C7F6A41DC}"/>
          </ac:spMkLst>
        </pc:spChg>
        <pc:spChg chg="add mod">
          <ac:chgData name="WU, Ti" userId="300ba8f1-fe58-427b-95b5-3f16b69c57af" providerId="ADAL" clId="{83E33ECF-D315-DB40-98DE-4B0F525778D3}" dt="2021-12-03T01:55:55.399" v="2453" actId="1076"/>
          <ac:spMkLst>
            <pc:docMk/>
            <pc:sldMk cId="3082080072" sldId="291"/>
            <ac:spMk id="9" creationId="{592A8FAF-0A7C-3F47-B536-727E3076D445}"/>
          </ac:spMkLst>
        </pc:spChg>
        <pc:spChg chg="add mod">
          <ac:chgData name="WU, Ti" userId="300ba8f1-fe58-427b-95b5-3f16b69c57af" providerId="ADAL" clId="{83E33ECF-D315-DB40-98DE-4B0F525778D3}" dt="2021-12-03T07:17:59.702" v="6569" actId="20577"/>
          <ac:spMkLst>
            <pc:docMk/>
            <pc:sldMk cId="3082080072" sldId="291"/>
            <ac:spMk id="10" creationId="{4B00555D-0D36-F042-BCA2-AC91A13E775B}"/>
          </ac:spMkLst>
        </pc:spChg>
        <pc:spChg chg="add mod">
          <ac:chgData name="WU, Ti" userId="300ba8f1-fe58-427b-95b5-3f16b69c57af" providerId="ADAL" clId="{83E33ECF-D315-DB40-98DE-4B0F525778D3}" dt="2021-12-03T02:06:58.389" v="2834" actId="1076"/>
          <ac:spMkLst>
            <pc:docMk/>
            <pc:sldMk cId="3082080072" sldId="291"/>
            <ac:spMk id="11" creationId="{EE221F8E-B956-B94F-BDCB-AC158C821AFE}"/>
          </ac:spMkLst>
        </pc:spChg>
        <pc:spChg chg="add mod">
          <ac:chgData name="WU, Ti" userId="300ba8f1-fe58-427b-95b5-3f16b69c57af" providerId="ADAL" clId="{83E33ECF-D315-DB40-98DE-4B0F525778D3}" dt="2021-12-03T02:06:42.928" v="2830" actId="20577"/>
          <ac:spMkLst>
            <pc:docMk/>
            <pc:sldMk cId="3082080072" sldId="291"/>
            <ac:spMk id="14" creationId="{AB884CEC-81D9-584F-AFC2-AE57359E274B}"/>
          </ac:spMkLst>
        </pc:spChg>
        <pc:spChg chg="add mod">
          <ac:chgData name="WU, Ti" userId="300ba8f1-fe58-427b-95b5-3f16b69c57af" providerId="ADAL" clId="{83E33ECF-D315-DB40-98DE-4B0F525778D3}" dt="2021-12-03T02:05:40.709" v="2821" actId="1076"/>
          <ac:spMkLst>
            <pc:docMk/>
            <pc:sldMk cId="3082080072" sldId="291"/>
            <ac:spMk id="16" creationId="{5847345C-5BFD-6C4F-9EFB-ADD89F049F1A}"/>
          </ac:spMkLst>
        </pc:spChg>
        <pc:spChg chg="add mod">
          <ac:chgData name="WU, Ti" userId="300ba8f1-fe58-427b-95b5-3f16b69c57af" providerId="ADAL" clId="{83E33ECF-D315-DB40-98DE-4B0F525778D3}" dt="2021-12-03T06:27:32.932" v="5830" actId="20577"/>
          <ac:spMkLst>
            <pc:docMk/>
            <pc:sldMk cId="3082080072" sldId="291"/>
            <ac:spMk id="19" creationId="{00253175-12DE-174A-B565-1E790BCE7DC4}"/>
          </ac:spMkLst>
        </pc:spChg>
        <pc:picChg chg="add del mod">
          <ac:chgData name="WU, Ti" userId="300ba8f1-fe58-427b-95b5-3f16b69c57af" providerId="ADAL" clId="{83E33ECF-D315-DB40-98DE-4B0F525778D3}" dt="2021-12-03T01:57:00.470" v="2485" actId="478"/>
          <ac:picMkLst>
            <pc:docMk/>
            <pc:sldMk cId="3082080072" sldId="291"/>
            <ac:picMk id="8" creationId="{B664D631-172C-6448-95EF-B490AEC5FF4C}"/>
          </ac:picMkLst>
        </pc:picChg>
        <pc:picChg chg="add mod">
          <ac:chgData name="WU, Ti" userId="300ba8f1-fe58-427b-95b5-3f16b69c57af" providerId="ADAL" clId="{83E33ECF-D315-DB40-98DE-4B0F525778D3}" dt="2021-12-03T01:56:22.108" v="2459" actId="1076"/>
          <ac:picMkLst>
            <pc:docMk/>
            <pc:sldMk cId="3082080072" sldId="291"/>
            <ac:picMk id="12" creationId="{E704DF2E-F662-454C-A78A-2E844CD128E6}"/>
          </ac:picMkLst>
        </pc:picChg>
        <pc:picChg chg="add mod">
          <ac:chgData name="WU, Ti" userId="300ba8f1-fe58-427b-95b5-3f16b69c57af" providerId="ADAL" clId="{83E33ECF-D315-DB40-98DE-4B0F525778D3}" dt="2021-12-03T02:03:59.602" v="2813" actId="1076"/>
          <ac:picMkLst>
            <pc:docMk/>
            <pc:sldMk cId="3082080072" sldId="291"/>
            <ac:picMk id="18" creationId="{2F48BBA3-4D3C-0941-A2E5-9572AC32D4DA}"/>
          </ac:picMkLst>
        </pc:picChg>
      </pc:sldChg>
      <pc:sldChg chg="addSp delSp modSp mod modAnim">
        <pc:chgData name="WU, Ti" userId="300ba8f1-fe58-427b-95b5-3f16b69c57af" providerId="ADAL" clId="{83E33ECF-D315-DB40-98DE-4B0F525778D3}" dt="2021-12-03T07:21:23.081" v="6626" actId="1076"/>
        <pc:sldMkLst>
          <pc:docMk/>
          <pc:sldMk cId="365367277" sldId="292"/>
        </pc:sldMkLst>
        <pc:spChg chg="del">
          <ac:chgData name="WU, Ti" userId="300ba8f1-fe58-427b-95b5-3f16b69c57af" providerId="ADAL" clId="{83E33ECF-D315-DB40-98DE-4B0F525778D3}" dt="2021-12-03T03:13:12.087" v="4585" actId="478"/>
          <ac:spMkLst>
            <pc:docMk/>
            <pc:sldMk cId="365367277" sldId="292"/>
            <ac:spMk id="3" creationId="{6F4C9BFA-DFD8-1146-B211-7E7E3E3C3854}"/>
          </ac:spMkLst>
        </pc:spChg>
        <pc:spChg chg="add mod">
          <ac:chgData name="WU, Ti" userId="300ba8f1-fe58-427b-95b5-3f16b69c57af" providerId="ADAL" clId="{83E33ECF-D315-DB40-98DE-4B0F525778D3}" dt="2021-12-03T03:14:53.597" v="4656" actId="1076"/>
          <ac:spMkLst>
            <pc:docMk/>
            <pc:sldMk cId="365367277" sldId="292"/>
            <ac:spMk id="4" creationId="{8767FED1-9C4B-794A-B0E8-F144F5C2B57F}"/>
          </ac:spMkLst>
        </pc:spChg>
        <pc:spChg chg="add del mod">
          <ac:chgData name="WU, Ti" userId="300ba8f1-fe58-427b-95b5-3f16b69c57af" providerId="ADAL" clId="{83E33ECF-D315-DB40-98DE-4B0F525778D3}" dt="2021-12-03T03:13:14.203" v="4586" actId="478"/>
          <ac:spMkLst>
            <pc:docMk/>
            <pc:sldMk cId="365367277" sldId="292"/>
            <ac:spMk id="6" creationId="{5FBD154E-C795-BD47-A61A-7D4777C48BD0}"/>
          </ac:spMkLst>
        </pc:spChg>
        <pc:spChg chg="add mod">
          <ac:chgData name="WU, Ti" userId="300ba8f1-fe58-427b-95b5-3f16b69c57af" providerId="ADAL" clId="{83E33ECF-D315-DB40-98DE-4B0F525778D3}" dt="2021-12-03T03:14:51.962" v="4655" actId="1076"/>
          <ac:spMkLst>
            <pc:docMk/>
            <pc:sldMk cId="365367277" sldId="292"/>
            <ac:spMk id="7" creationId="{E2F94941-84F2-E14B-B600-71E8A678DD90}"/>
          </ac:spMkLst>
        </pc:spChg>
        <pc:spChg chg="add del mod">
          <ac:chgData name="WU, Ti" userId="300ba8f1-fe58-427b-95b5-3f16b69c57af" providerId="ADAL" clId="{83E33ECF-D315-DB40-98DE-4B0F525778D3}" dt="2021-12-03T07:21:18.511" v="6625" actId="478"/>
          <ac:spMkLst>
            <pc:docMk/>
            <pc:sldMk cId="365367277" sldId="292"/>
            <ac:spMk id="8" creationId="{2FAEB02B-D121-D943-94E2-5F3E58072388}"/>
          </ac:spMkLst>
        </pc:spChg>
        <pc:spChg chg="add mod">
          <ac:chgData name="WU, Ti" userId="300ba8f1-fe58-427b-95b5-3f16b69c57af" providerId="ADAL" clId="{83E33ECF-D315-DB40-98DE-4B0F525778D3}" dt="2021-12-03T06:20:52.509" v="5661" actId="1076"/>
          <ac:spMkLst>
            <pc:docMk/>
            <pc:sldMk cId="365367277" sldId="292"/>
            <ac:spMk id="9" creationId="{F72BD926-6AEB-B344-B1BE-62EEF4F9BEB7}"/>
          </ac:spMkLst>
        </pc:spChg>
        <pc:spChg chg="add mod">
          <ac:chgData name="WU, Ti" userId="300ba8f1-fe58-427b-95b5-3f16b69c57af" providerId="ADAL" clId="{83E33ECF-D315-DB40-98DE-4B0F525778D3}" dt="2021-12-03T03:15:35.877" v="4710" actId="1076"/>
          <ac:spMkLst>
            <pc:docMk/>
            <pc:sldMk cId="365367277" sldId="292"/>
            <ac:spMk id="10" creationId="{DA407AF9-526B-0341-91FF-36F8143E7389}"/>
          </ac:spMkLst>
        </pc:spChg>
        <pc:spChg chg="add mod">
          <ac:chgData name="WU, Ti" userId="300ba8f1-fe58-427b-95b5-3f16b69c57af" providerId="ADAL" clId="{83E33ECF-D315-DB40-98DE-4B0F525778D3}" dt="2021-12-03T03:16:24.509" v="4720" actId="1076"/>
          <ac:spMkLst>
            <pc:docMk/>
            <pc:sldMk cId="365367277" sldId="292"/>
            <ac:spMk id="12" creationId="{1F05800C-3AA2-1A47-A595-E5E02DF2A859}"/>
          </ac:spMkLst>
        </pc:spChg>
        <pc:spChg chg="add del mod">
          <ac:chgData name="WU, Ti" userId="300ba8f1-fe58-427b-95b5-3f16b69c57af" providerId="ADAL" clId="{83E33ECF-D315-DB40-98DE-4B0F525778D3}" dt="2021-12-03T03:20:02.104" v="4751" actId="478"/>
          <ac:spMkLst>
            <pc:docMk/>
            <pc:sldMk cId="365367277" sldId="292"/>
            <ac:spMk id="13" creationId="{BEB7F901-315D-ED4A-96D8-288553E0FDBD}"/>
          </ac:spMkLst>
        </pc:spChg>
        <pc:spChg chg="add mod">
          <ac:chgData name="WU, Ti" userId="300ba8f1-fe58-427b-95b5-3f16b69c57af" providerId="ADAL" clId="{83E33ECF-D315-DB40-98DE-4B0F525778D3}" dt="2021-12-03T07:21:23.081" v="6626" actId="1076"/>
          <ac:spMkLst>
            <pc:docMk/>
            <pc:sldMk cId="365367277" sldId="292"/>
            <ac:spMk id="14" creationId="{1B9F75F7-1F9D-FC47-895E-DBFB5B481AAE}"/>
          </ac:spMkLst>
        </pc:spChg>
        <pc:spChg chg="add del mod">
          <ac:chgData name="WU, Ti" userId="300ba8f1-fe58-427b-95b5-3f16b69c57af" providerId="ADAL" clId="{83E33ECF-D315-DB40-98DE-4B0F525778D3}" dt="2021-12-03T03:22:26.957" v="4969" actId="478"/>
          <ac:spMkLst>
            <pc:docMk/>
            <pc:sldMk cId="365367277" sldId="292"/>
            <ac:spMk id="15" creationId="{862252FF-E9A2-404D-B6AA-6BB9BD49BD45}"/>
          </ac:spMkLst>
        </pc:spChg>
      </pc:sldChg>
      <pc:sldChg chg="modSp mod">
        <pc:chgData name="WU, Ti" userId="300ba8f1-fe58-427b-95b5-3f16b69c57af" providerId="ADAL" clId="{83E33ECF-D315-DB40-98DE-4B0F525778D3}" dt="2021-12-03T05:23:40.450" v="5465" actId="20577"/>
        <pc:sldMkLst>
          <pc:docMk/>
          <pc:sldMk cId="1846136761" sldId="297"/>
        </pc:sldMkLst>
        <pc:spChg chg="mod">
          <ac:chgData name="WU, Ti" userId="300ba8f1-fe58-427b-95b5-3f16b69c57af" providerId="ADAL" clId="{83E33ECF-D315-DB40-98DE-4B0F525778D3}" dt="2021-12-03T05:23:40.450" v="5465" actId="20577"/>
          <ac:spMkLst>
            <pc:docMk/>
            <pc:sldMk cId="1846136761" sldId="297"/>
            <ac:spMk id="2" creationId="{60128457-46C9-B64F-A33A-A886EDF7C3C2}"/>
          </ac:spMkLst>
        </pc:spChg>
      </pc:sldChg>
      <pc:sldChg chg="modSp mod">
        <pc:chgData name="WU, Ti" userId="300ba8f1-fe58-427b-95b5-3f16b69c57af" providerId="ADAL" clId="{83E33ECF-D315-DB40-98DE-4B0F525778D3}" dt="2021-12-03T05:23:44.064" v="5467" actId="20577"/>
        <pc:sldMkLst>
          <pc:docMk/>
          <pc:sldMk cId="1264729562" sldId="298"/>
        </pc:sldMkLst>
        <pc:spChg chg="mod">
          <ac:chgData name="WU, Ti" userId="300ba8f1-fe58-427b-95b5-3f16b69c57af" providerId="ADAL" clId="{83E33ECF-D315-DB40-98DE-4B0F525778D3}" dt="2021-12-03T05:23:44.064" v="5467" actId="20577"/>
          <ac:spMkLst>
            <pc:docMk/>
            <pc:sldMk cId="1264729562" sldId="298"/>
            <ac:spMk id="2" creationId="{87FAC259-40B6-F54F-BC12-B20BA0774219}"/>
          </ac:spMkLst>
        </pc:spChg>
      </pc:sldChg>
      <pc:sldChg chg="modSp mod">
        <pc:chgData name="WU, Ti" userId="300ba8f1-fe58-427b-95b5-3f16b69c57af" providerId="ADAL" clId="{83E33ECF-D315-DB40-98DE-4B0F525778D3}" dt="2021-12-03T05:53:30.258" v="5468" actId="207"/>
        <pc:sldMkLst>
          <pc:docMk/>
          <pc:sldMk cId="2651237780" sldId="305"/>
        </pc:sldMkLst>
        <pc:spChg chg="mod">
          <ac:chgData name="WU, Ti" userId="300ba8f1-fe58-427b-95b5-3f16b69c57af" providerId="ADAL" clId="{83E33ECF-D315-DB40-98DE-4B0F525778D3}" dt="2021-12-03T05:53:30.258" v="5468" actId="207"/>
          <ac:spMkLst>
            <pc:docMk/>
            <pc:sldMk cId="2651237780" sldId="305"/>
            <ac:spMk id="3" creationId="{00000000-0000-0000-0000-000000000000}"/>
          </ac:spMkLst>
        </pc:spChg>
      </pc:sldChg>
      <pc:sldChg chg="modSp new mod">
        <pc:chgData name="WU, Ti" userId="300ba8f1-fe58-427b-95b5-3f16b69c57af" providerId="ADAL" clId="{83E33ECF-D315-DB40-98DE-4B0F525778D3}" dt="2021-12-02T18:25:51.021" v="63" actId="20577"/>
        <pc:sldMkLst>
          <pc:docMk/>
          <pc:sldMk cId="2229091803" sldId="326"/>
        </pc:sldMkLst>
        <pc:spChg chg="mod">
          <ac:chgData name="WU, Ti" userId="300ba8f1-fe58-427b-95b5-3f16b69c57af" providerId="ADAL" clId="{83E33ECF-D315-DB40-98DE-4B0F525778D3}" dt="2021-12-02T18:25:51.021" v="63" actId="20577"/>
          <ac:spMkLst>
            <pc:docMk/>
            <pc:sldMk cId="2229091803" sldId="326"/>
            <ac:spMk id="2" creationId="{84ABF4CA-3EA0-4D43-925E-7297119164F7}"/>
          </ac:spMkLst>
        </pc:spChg>
      </pc:sldChg>
      <pc:sldChg chg="addSp delSp modSp add del mod ord">
        <pc:chgData name="WU, Ti" userId="300ba8f1-fe58-427b-95b5-3f16b69c57af" providerId="ADAL" clId="{83E33ECF-D315-DB40-98DE-4B0F525778D3}" dt="2021-12-03T01:57:26.918" v="2487" actId="2696"/>
        <pc:sldMkLst>
          <pc:docMk/>
          <pc:sldMk cId="1463035633" sldId="327"/>
        </pc:sldMkLst>
        <pc:spChg chg="del">
          <ac:chgData name="WU, Ti" userId="300ba8f1-fe58-427b-95b5-3f16b69c57af" providerId="ADAL" clId="{83E33ECF-D315-DB40-98DE-4B0F525778D3}" dt="2021-12-02T19:13:18.643" v="1030" actId="478"/>
          <ac:spMkLst>
            <pc:docMk/>
            <pc:sldMk cId="1463035633" sldId="327"/>
            <ac:spMk id="5" creationId="{C6F0CE8D-8276-5F44-AA59-DFFBB56AEDE5}"/>
          </ac:spMkLst>
        </pc:spChg>
        <pc:spChg chg="del">
          <ac:chgData name="WU, Ti" userId="300ba8f1-fe58-427b-95b5-3f16b69c57af" providerId="ADAL" clId="{83E33ECF-D315-DB40-98DE-4B0F525778D3}" dt="2021-12-02T19:13:22.230" v="1033" actId="478"/>
          <ac:spMkLst>
            <pc:docMk/>
            <pc:sldMk cId="1463035633" sldId="327"/>
            <ac:spMk id="7" creationId="{F52F8447-E768-D448-8461-37BEA3F30B48}"/>
          </ac:spMkLst>
        </pc:spChg>
        <pc:spChg chg="del">
          <ac:chgData name="WU, Ti" userId="300ba8f1-fe58-427b-95b5-3f16b69c57af" providerId="ADAL" clId="{83E33ECF-D315-DB40-98DE-4B0F525778D3}" dt="2021-12-02T19:13:20.804" v="1032" actId="478"/>
          <ac:spMkLst>
            <pc:docMk/>
            <pc:sldMk cId="1463035633" sldId="327"/>
            <ac:spMk id="9" creationId="{A082C54D-ED88-2749-B2C1-930F99286939}"/>
          </ac:spMkLst>
        </pc:spChg>
        <pc:spChg chg="add mod">
          <ac:chgData name="WU, Ti" userId="300ba8f1-fe58-427b-95b5-3f16b69c57af" providerId="ADAL" clId="{83E33ECF-D315-DB40-98DE-4B0F525778D3}" dt="2021-12-02T19:36:01.677" v="2243" actId="20577"/>
          <ac:spMkLst>
            <pc:docMk/>
            <pc:sldMk cId="1463035633" sldId="327"/>
            <ac:spMk id="10" creationId="{241664A7-876E-6741-902F-1B01EBBD16DD}"/>
          </ac:spMkLst>
        </pc:spChg>
        <pc:spChg chg="mod">
          <ac:chgData name="WU, Ti" userId="300ba8f1-fe58-427b-95b5-3f16b69c57af" providerId="ADAL" clId="{83E33ECF-D315-DB40-98DE-4B0F525778D3}" dt="2021-12-02T19:24:01.404" v="1563" actId="20577"/>
          <ac:spMkLst>
            <pc:docMk/>
            <pc:sldMk cId="1463035633" sldId="327"/>
            <ac:spMk id="11" creationId="{14B98541-634B-4E40-B186-4271D7483C9B}"/>
          </ac:spMkLst>
        </pc:spChg>
        <pc:spChg chg="mod">
          <ac:chgData name="WU, Ti" userId="300ba8f1-fe58-427b-95b5-3f16b69c57af" providerId="ADAL" clId="{83E33ECF-D315-DB40-98DE-4B0F525778D3}" dt="2021-12-02T19:36:14.784" v="2273" actId="14100"/>
          <ac:spMkLst>
            <pc:docMk/>
            <pc:sldMk cId="1463035633" sldId="327"/>
            <ac:spMk id="21" creationId="{1A9E33B0-6DCD-554D-BA37-26AF2157BCEB}"/>
          </ac:spMkLst>
        </pc:spChg>
        <pc:picChg chg="add mod">
          <ac:chgData name="WU, Ti" userId="300ba8f1-fe58-427b-95b5-3f16b69c57af" providerId="ADAL" clId="{83E33ECF-D315-DB40-98DE-4B0F525778D3}" dt="2021-12-02T19:18:38.573" v="1417" actId="1076"/>
          <ac:picMkLst>
            <pc:docMk/>
            <pc:sldMk cId="1463035633" sldId="327"/>
            <ac:picMk id="4" creationId="{DC5F0FE0-2E03-8947-8431-52ED34CA59A9}"/>
          </ac:picMkLst>
        </pc:picChg>
        <pc:picChg chg="del">
          <ac:chgData name="WU, Ti" userId="300ba8f1-fe58-427b-95b5-3f16b69c57af" providerId="ADAL" clId="{83E33ECF-D315-DB40-98DE-4B0F525778D3}" dt="2021-12-02T19:16:48.207" v="1176" actId="478"/>
          <ac:picMkLst>
            <pc:docMk/>
            <pc:sldMk cId="1463035633" sldId="327"/>
            <ac:picMk id="6" creationId="{63CB80D2-BEC4-9343-914B-5242186E9EE8}"/>
          </ac:picMkLst>
        </pc:picChg>
        <pc:picChg chg="add del mod">
          <ac:chgData name="WU, Ti" userId="300ba8f1-fe58-427b-95b5-3f16b69c57af" providerId="ADAL" clId="{83E33ECF-D315-DB40-98DE-4B0F525778D3}" dt="2021-12-02T19:19:05.460" v="1419" actId="478"/>
          <ac:picMkLst>
            <pc:docMk/>
            <pc:sldMk cId="1463035633" sldId="327"/>
            <ac:picMk id="13" creationId="{320A8C85-2FA6-6B41-8C63-4CBE47697177}"/>
          </ac:picMkLst>
        </pc:picChg>
        <pc:picChg chg="del mod">
          <ac:chgData name="WU, Ti" userId="300ba8f1-fe58-427b-95b5-3f16b69c57af" providerId="ADAL" clId="{83E33ECF-D315-DB40-98DE-4B0F525778D3}" dt="2021-12-02T19:15:02.755" v="1036" actId="478"/>
          <ac:picMkLst>
            <pc:docMk/>
            <pc:sldMk cId="1463035633" sldId="327"/>
            <ac:picMk id="20" creationId="{09F6CE3E-3E00-EE44-9C25-9DDFF50D7EF1}"/>
          </ac:picMkLst>
        </pc:picChg>
      </pc:sldChg>
      <pc:sldChg chg="addSp delSp modSp add mod modNotesTx">
        <pc:chgData name="WU, Ti" userId="300ba8f1-fe58-427b-95b5-3f16b69c57af" providerId="ADAL" clId="{83E33ECF-D315-DB40-98DE-4B0F525778D3}" dt="2021-12-03T03:29:09.840" v="5424" actId="1076"/>
        <pc:sldMkLst>
          <pc:docMk/>
          <pc:sldMk cId="228235602" sldId="329"/>
        </pc:sldMkLst>
        <pc:spChg chg="mod">
          <ac:chgData name="WU, Ti" userId="300ba8f1-fe58-427b-95b5-3f16b69c57af" providerId="ADAL" clId="{83E33ECF-D315-DB40-98DE-4B0F525778D3}" dt="2021-12-03T03:28:09.674" v="5376" actId="1076"/>
          <ac:spMkLst>
            <pc:docMk/>
            <pc:sldMk cId="228235602" sldId="329"/>
            <ac:spMk id="3" creationId="{6F4C9BFA-DFD8-1146-B211-7E7E3E3C3854}"/>
          </ac:spMkLst>
        </pc:spChg>
        <pc:spChg chg="add del">
          <ac:chgData name="WU, Ti" userId="300ba8f1-fe58-427b-95b5-3f16b69c57af" providerId="ADAL" clId="{83E33ECF-D315-DB40-98DE-4B0F525778D3}" dt="2021-12-03T03:26:25.961" v="5262" actId="478"/>
          <ac:spMkLst>
            <pc:docMk/>
            <pc:sldMk cId="228235602" sldId="329"/>
            <ac:spMk id="4" creationId="{8F9728D5-8FD1-8D42-A030-BD9E7DE70BCD}"/>
          </ac:spMkLst>
        </pc:spChg>
        <pc:spChg chg="add mod">
          <ac:chgData name="WU, Ti" userId="300ba8f1-fe58-427b-95b5-3f16b69c57af" providerId="ADAL" clId="{83E33ECF-D315-DB40-98DE-4B0F525778D3}" dt="2021-12-03T03:28:14.025" v="5378" actId="1076"/>
          <ac:spMkLst>
            <pc:docMk/>
            <pc:sldMk cId="228235602" sldId="329"/>
            <ac:spMk id="6" creationId="{E3ACD32E-5C1D-4040-A6F2-565F2D759202}"/>
          </ac:spMkLst>
        </pc:spChg>
        <pc:spChg chg="add mod">
          <ac:chgData name="WU, Ti" userId="300ba8f1-fe58-427b-95b5-3f16b69c57af" providerId="ADAL" clId="{83E33ECF-D315-DB40-98DE-4B0F525778D3}" dt="2021-12-03T03:28:12.015" v="5377" actId="1076"/>
          <ac:spMkLst>
            <pc:docMk/>
            <pc:sldMk cId="228235602" sldId="329"/>
            <ac:spMk id="8" creationId="{DB71D391-4681-8747-B399-F67A8D89EFEF}"/>
          </ac:spMkLst>
        </pc:spChg>
        <pc:spChg chg="add mod">
          <ac:chgData name="WU, Ti" userId="300ba8f1-fe58-427b-95b5-3f16b69c57af" providerId="ADAL" clId="{83E33ECF-D315-DB40-98DE-4B0F525778D3}" dt="2021-12-03T03:29:09.840" v="5424" actId="1076"/>
          <ac:spMkLst>
            <pc:docMk/>
            <pc:sldMk cId="228235602" sldId="329"/>
            <ac:spMk id="9" creationId="{C139FFEA-FDC5-EF43-BB3A-5BDA329A6A0C}"/>
          </ac:spMkLst>
        </pc:spChg>
      </pc:sldChg>
      <pc:sldChg chg="modSp add del mod">
        <pc:chgData name="WU, Ti" userId="300ba8f1-fe58-427b-95b5-3f16b69c57af" providerId="ADAL" clId="{83E33ECF-D315-DB40-98DE-4B0F525778D3}" dt="2021-12-03T02:39:46.270" v="3705" actId="2696"/>
        <pc:sldMkLst>
          <pc:docMk/>
          <pc:sldMk cId="1133006345" sldId="329"/>
        </pc:sldMkLst>
        <pc:spChg chg="mod">
          <ac:chgData name="WU, Ti" userId="300ba8f1-fe58-427b-95b5-3f16b69c57af" providerId="ADAL" clId="{83E33ECF-D315-DB40-98DE-4B0F525778D3}" dt="2021-12-03T02:39:40.095" v="3704" actId="20577"/>
          <ac:spMkLst>
            <pc:docMk/>
            <pc:sldMk cId="1133006345" sldId="329"/>
            <ac:spMk id="15" creationId="{C9F049EA-3F14-FE4C-8AFA-A6927A3CE33B}"/>
          </ac:spMkLst>
        </pc:spChg>
      </pc:sldChg>
    </pc:docChg>
  </pc:docChgLst>
  <pc:docChgLst>
    <pc:chgData name="XU, Zhe" userId="S::1155124591@link.cuhk.edu.hk::8c4b3bf7-cd6e-490c-bba0-3fc2487cc534" providerId="AD" clId="Web-{FB1CD3C5-DE30-CAC2-114C-C4110CE15871}"/>
    <pc:docChg chg="modSld">
      <pc:chgData name="XU, Zhe" userId="S::1155124591@link.cuhk.edu.hk::8c4b3bf7-cd6e-490c-bba0-3fc2487cc534" providerId="AD" clId="Web-{FB1CD3C5-DE30-CAC2-114C-C4110CE15871}" dt="2021-12-02T14:36:25.267" v="39"/>
      <pc:docMkLst>
        <pc:docMk/>
      </pc:docMkLst>
      <pc:sldChg chg="modSp">
        <pc:chgData name="XU, Zhe" userId="S::1155124591@link.cuhk.edu.hk::8c4b3bf7-cd6e-490c-bba0-3fc2487cc534" providerId="AD" clId="Web-{FB1CD3C5-DE30-CAC2-114C-C4110CE15871}" dt="2021-12-02T14:36:12.548" v="36" actId="20577"/>
        <pc:sldMkLst>
          <pc:docMk/>
          <pc:sldMk cId="2343348331" sldId="261"/>
        </pc:sldMkLst>
        <pc:spChg chg="mod">
          <ac:chgData name="XU, Zhe" userId="S::1155124591@link.cuhk.edu.hk::8c4b3bf7-cd6e-490c-bba0-3fc2487cc534" providerId="AD" clId="Web-{FB1CD3C5-DE30-CAC2-114C-C4110CE15871}" dt="2021-12-02T14:36:12.548" v="36" actId="20577"/>
          <ac:spMkLst>
            <pc:docMk/>
            <pc:sldMk cId="2343348331" sldId="261"/>
            <ac:spMk id="2" creationId="{5D748F55-2BAE-41AB-97F3-A4CB54BEA763}"/>
          </ac:spMkLst>
        </pc:spChg>
      </pc:sldChg>
      <pc:sldChg chg="modSp">
        <pc:chgData name="XU, Zhe" userId="S::1155124591@link.cuhk.edu.hk::8c4b3bf7-cd6e-490c-bba0-3fc2487cc534" providerId="AD" clId="Web-{FB1CD3C5-DE30-CAC2-114C-C4110CE15871}" dt="2021-12-02T14:36:16.033" v="37"/>
        <pc:sldMkLst>
          <pc:docMk/>
          <pc:sldMk cId="2906475132" sldId="262"/>
        </pc:sldMkLst>
        <pc:spChg chg="mod">
          <ac:chgData name="XU, Zhe" userId="S::1155124591@link.cuhk.edu.hk::8c4b3bf7-cd6e-490c-bba0-3fc2487cc534" providerId="AD" clId="Web-{FB1CD3C5-DE30-CAC2-114C-C4110CE15871}" dt="2021-12-02T14:36:16.033" v="37"/>
          <ac:spMkLst>
            <pc:docMk/>
            <pc:sldMk cId="2906475132" sldId="262"/>
            <ac:spMk id="2" creationId="{04B776D0-90FE-4BCD-AC4D-EFC12A9105E6}"/>
          </ac:spMkLst>
        </pc:spChg>
      </pc:sldChg>
      <pc:sldChg chg="modSp">
        <pc:chgData name="XU, Zhe" userId="S::1155124591@link.cuhk.edu.hk::8c4b3bf7-cd6e-490c-bba0-3fc2487cc534" providerId="AD" clId="Web-{FB1CD3C5-DE30-CAC2-114C-C4110CE15871}" dt="2021-12-02T14:36:25.267" v="39"/>
        <pc:sldMkLst>
          <pc:docMk/>
          <pc:sldMk cId="3857711458" sldId="267"/>
        </pc:sldMkLst>
        <pc:spChg chg="mod">
          <ac:chgData name="XU, Zhe" userId="S::1155124591@link.cuhk.edu.hk::8c4b3bf7-cd6e-490c-bba0-3fc2487cc534" providerId="AD" clId="Web-{FB1CD3C5-DE30-CAC2-114C-C4110CE15871}" dt="2021-12-02T14:36:25.267" v="39"/>
          <ac:spMkLst>
            <pc:docMk/>
            <pc:sldMk cId="3857711458" sldId="267"/>
            <ac:spMk id="2" creationId="{C0A8B801-E59B-4586-B3F9-D466830330C2}"/>
          </ac:spMkLst>
        </pc:spChg>
      </pc:sldChg>
      <pc:sldChg chg="modSp">
        <pc:chgData name="XU, Zhe" userId="S::1155124591@link.cuhk.edu.hk::8c4b3bf7-cd6e-490c-bba0-3fc2487cc534" providerId="AD" clId="Web-{FB1CD3C5-DE30-CAC2-114C-C4110CE15871}" dt="2021-12-02T14:35:01.234" v="14" actId="20577"/>
        <pc:sldMkLst>
          <pc:docMk/>
          <pc:sldMk cId="3538164924" sldId="279"/>
        </pc:sldMkLst>
        <pc:spChg chg="mod">
          <ac:chgData name="XU, Zhe" userId="S::1155124591@link.cuhk.edu.hk::8c4b3bf7-cd6e-490c-bba0-3fc2487cc534" providerId="AD" clId="Web-{FB1CD3C5-DE30-CAC2-114C-C4110CE15871}" dt="2021-12-02T14:35:01.234" v="14" actId="20577"/>
          <ac:spMkLst>
            <pc:docMk/>
            <pc:sldMk cId="3538164924" sldId="279"/>
            <ac:spMk id="2" creationId="{C4071F06-1087-9743-AABD-5A83AF67E275}"/>
          </ac:spMkLst>
        </pc:spChg>
      </pc:sldChg>
      <pc:sldChg chg="modSp">
        <pc:chgData name="XU, Zhe" userId="S::1155124591@link.cuhk.edu.hk::8c4b3bf7-cd6e-490c-bba0-3fc2487cc534" providerId="AD" clId="Web-{FB1CD3C5-DE30-CAC2-114C-C4110CE15871}" dt="2021-12-02T14:35:05.891" v="16" actId="20577"/>
        <pc:sldMkLst>
          <pc:docMk/>
          <pc:sldMk cId="975963800" sldId="280"/>
        </pc:sldMkLst>
        <pc:spChg chg="mod">
          <ac:chgData name="XU, Zhe" userId="S::1155124591@link.cuhk.edu.hk::8c4b3bf7-cd6e-490c-bba0-3fc2487cc534" providerId="AD" clId="Web-{FB1CD3C5-DE30-CAC2-114C-C4110CE15871}" dt="2021-12-02T14:35:05.891" v="16" actId="20577"/>
          <ac:spMkLst>
            <pc:docMk/>
            <pc:sldMk cId="975963800" sldId="280"/>
            <ac:spMk id="2" creationId="{1F52630D-C7DA-9045-A8D4-15DDB1946B9C}"/>
          </ac:spMkLst>
        </pc:spChg>
      </pc:sldChg>
      <pc:sldChg chg="modSp">
        <pc:chgData name="XU, Zhe" userId="S::1155124591@link.cuhk.edu.hk::8c4b3bf7-cd6e-490c-bba0-3fc2487cc534" providerId="AD" clId="Web-{FB1CD3C5-DE30-CAC2-114C-C4110CE15871}" dt="2021-12-02T14:35:11.735" v="18" actId="20577"/>
        <pc:sldMkLst>
          <pc:docMk/>
          <pc:sldMk cId="795140126" sldId="283"/>
        </pc:sldMkLst>
        <pc:spChg chg="mod">
          <ac:chgData name="XU, Zhe" userId="S::1155124591@link.cuhk.edu.hk::8c4b3bf7-cd6e-490c-bba0-3fc2487cc534" providerId="AD" clId="Web-{FB1CD3C5-DE30-CAC2-114C-C4110CE15871}" dt="2021-12-02T14:35:11.735" v="18" actId="20577"/>
          <ac:spMkLst>
            <pc:docMk/>
            <pc:sldMk cId="795140126" sldId="283"/>
            <ac:spMk id="2" creationId="{EB8257BD-01DB-E342-B5C3-5B62FEFB78F9}"/>
          </ac:spMkLst>
        </pc:spChg>
      </pc:sldChg>
      <pc:sldChg chg="modSp">
        <pc:chgData name="XU, Zhe" userId="S::1155124591@link.cuhk.edu.hk::8c4b3bf7-cd6e-490c-bba0-3fc2487cc534" providerId="AD" clId="Web-{FB1CD3C5-DE30-CAC2-114C-C4110CE15871}" dt="2021-12-02T14:35:17.594" v="20" actId="20577"/>
        <pc:sldMkLst>
          <pc:docMk/>
          <pc:sldMk cId="2418986443" sldId="284"/>
        </pc:sldMkLst>
        <pc:spChg chg="mod">
          <ac:chgData name="XU, Zhe" userId="S::1155124591@link.cuhk.edu.hk::8c4b3bf7-cd6e-490c-bba0-3fc2487cc534" providerId="AD" clId="Web-{FB1CD3C5-DE30-CAC2-114C-C4110CE15871}" dt="2021-12-02T14:35:17.594" v="20" actId="20577"/>
          <ac:spMkLst>
            <pc:docMk/>
            <pc:sldMk cId="2418986443" sldId="284"/>
            <ac:spMk id="2" creationId="{D28E2EEE-C267-7D42-9082-C108B0AFF019}"/>
          </ac:spMkLst>
        </pc:spChg>
      </pc:sldChg>
      <pc:sldChg chg="modSp">
        <pc:chgData name="XU, Zhe" userId="S::1155124591@link.cuhk.edu.hk::8c4b3bf7-cd6e-490c-bba0-3fc2487cc534" providerId="AD" clId="Web-{FB1CD3C5-DE30-CAC2-114C-C4110CE15871}" dt="2021-12-02T14:35:26.375" v="23" actId="20577"/>
        <pc:sldMkLst>
          <pc:docMk/>
          <pc:sldMk cId="2394906371" sldId="285"/>
        </pc:sldMkLst>
        <pc:spChg chg="mod">
          <ac:chgData name="XU, Zhe" userId="S::1155124591@link.cuhk.edu.hk::8c4b3bf7-cd6e-490c-bba0-3fc2487cc534" providerId="AD" clId="Web-{FB1CD3C5-DE30-CAC2-114C-C4110CE15871}" dt="2021-12-02T14:35:26.375" v="23" actId="20577"/>
          <ac:spMkLst>
            <pc:docMk/>
            <pc:sldMk cId="2394906371" sldId="285"/>
            <ac:spMk id="2" creationId="{E202A997-5BB1-154A-8478-E2B732326050}"/>
          </ac:spMkLst>
        </pc:spChg>
      </pc:sldChg>
      <pc:sldChg chg="modSp">
        <pc:chgData name="XU, Zhe" userId="S::1155124591@link.cuhk.edu.hk::8c4b3bf7-cd6e-490c-bba0-3fc2487cc534" providerId="AD" clId="Web-{FB1CD3C5-DE30-CAC2-114C-C4110CE15871}" dt="2021-12-02T14:35:30.141" v="25" actId="20577"/>
        <pc:sldMkLst>
          <pc:docMk/>
          <pc:sldMk cId="2202303556" sldId="286"/>
        </pc:sldMkLst>
        <pc:spChg chg="mod">
          <ac:chgData name="XU, Zhe" userId="S::1155124591@link.cuhk.edu.hk::8c4b3bf7-cd6e-490c-bba0-3fc2487cc534" providerId="AD" clId="Web-{FB1CD3C5-DE30-CAC2-114C-C4110CE15871}" dt="2021-12-02T14:35:30.141" v="25" actId="20577"/>
          <ac:spMkLst>
            <pc:docMk/>
            <pc:sldMk cId="2202303556" sldId="286"/>
            <ac:spMk id="2" creationId="{8656B4B3-C505-E04E-9433-C51F6C2E94D8}"/>
          </ac:spMkLst>
        </pc:spChg>
      </pc:sldChg>
      <pc:sldChg chg="modSp">
        <pc:chgData name="XU, Zhe" userId="S::1155124591@link.cuhk.edu.hk::8c4b3bf7-cd6e-490c-bba0-3fc2487cc534" providerId="AD" clId="Web-{FB1CD3C5-DE30-CAC2-114C-C4110CE15871}" dt="2021-12-02T14:35:40.048" v="27" actId="20577"/>
        <pc:sldMkLst>
          <pc:docMk/>
          <pc:sldMk cId="2404838039" sldId="287"/>
        </pc:sldMkLst>
        <pc:spChg chg="mod">
          <ac:chgData name="XU, Zhe" userId="S::1155124591@link.cuhk.edu.hk::8c4b3bf7-cd6e-490c-bba0-3fc2487cc534" providerId="AD" clId="Web-{FB1CD3C5-DE30-CAC2-114C-C4110CE15871}" dt="2021-12-02T14:35:40.048" v="27" actId="20577"/>
          <ac:spMkLst>
            <pc:docMk/>
            <pc:sldMk cId="2404838039" sldId="287"/>
            <ac:spMk id="2" creationId="{2B7003BD-77C4-264C-A0A0-CAACCE295E51}"/>
          </ac:spMkLst>
        </pc:spChg>
      </pc:sldChg>
      <pc:sldChg chg="modSp">
        <pc:chgData name="XU, Zhe" userId="S::1155124591@link.cuhk.edu.hk::8c4b3bf7-cd6e-490c-bba0-3fc2487cc534" providerId="AD" clId="Web-{FB1CD3C5-DE30-CAC2-114C-C4110CE15871}" dt="2021-12-02T14:35:43.016" v="28"/>
        <pc:sldMkLst>
          <pc:docMk/>
          <pc:sldMk cId="1124655345" sldId="288"/>
        </pc:sldMkLst>
        <pc:spChg chg="mod">
          <ac:chgData name="XU, Zhe" userId="S::1155124591@link.cuhk.edu.hk::8c4b3bf7-cd6e-490c-bba0-3fc2487cc534" providerId="AD" clId="Web-{FB1CD3C5-DE30-CAC2-114C-C4110CE15871}" dt="2021-12-02T14:35:43.016" v="28"/>
          <ac:spMkLst>
            <pc:docMk/>
            <pc:sldMk cId="1124655345" sldId="288"/>
            <ac:spMk id="2" creationId="{2686988F-948A-C040-B34E-DADF23793701}"/>
          </ac:spMkLst>
        </pc:spChg>
      </pc:sldChg>
      <pc:sldChg chg="modSp">
        <pc:chgData name="XU, Zhe" userId="S::1155124591@link.cuhk.edu.hk::8c4b3bf7-cd6e-490c-bba0-3fc2487cc534" providerId="AD" clId="Web-{FB1CD3C5-DE30-CAC2-114C-C4110CE15871}" dt="2021-12-02T14:35:56.204" v="30" actId="20577"/>
        <pc:sldMkLst>
          <pc:docMk/>
          <pc:sldMk cId="3330378714" sldId="289"/>
        </pc:sldMkLst>
        <pc:spChg chg="mod">
          <ac:chgData name="XU, Zhe" userId="S::1155124591@link.cuhk.edu.hk::8c4b3bf7-cd6e-490c-bba0-3fc2487cc534" providerId="AD" clId="Web-{FB1CD3C5-DE30-CAC2-114C-C4110CE15871}" dt="2021-12-02T14:35:56.204" v="30" actId="20577"/>
          <ac:spMkLst>
            <pc:docMk/>
            <pc:sldMk cId="3330378714" sldId="289"/>
            <ac:spMk id="2" creationId="{1DA01F72-4529-7A49-BF93-5C923872FE75}"/>
          </ac:spMkLst>
        </pc:spChg>
      </pc:sldChg>
      <pc:sldChg chg="modSp">
        <pc:chgData name="XU, Zhe" userId="S::1155124591@link.cuhk.edu.hk::8c4b3bf7-cd6e-490c-bba0-3fc2487cc534" providerId="AD" clId="Web-{FB1CD3C5-DE30-CAC2-114C-C4110CE15871}" dt="2021-12-02T14:36:02.267" v="32" actId="20577"/>
        <pc:sldMkLst>
          <pc:docMk/>
          <pc:sldMk cId="3824217092" sldId="290"/>
        </pc:sldMkLst>
        <pc:spChg chg="mod">
          <ac:chgData name="XU, Zhe" userId="S::1155124591@link.cuhk.edu.hk::8c4b3bf7-cd6e-490c-bba0-3fc2487cc534" providerId="AD" clId="Web-{FB1CD3C5-DE30-CAC2-114C-C4110CE15871}" dt="2021-12-02T14:36:02.267" v="32" actId="20577"/>
          <ac:spMkLst>
            <pc:docMk/>
            <pc:sldMk cId="3824217092" sldId="290"/>
            <ac:spMk id="2" creationId="{E1D0B4C0-A736-9A4B-932E-F6A9D596C267}"/>
          </ac:spMkLst>
        </pc:spChg>
      </pc:sldChg>
      <pc:sldChg chg="modSp">
        <pc:chgData name="XU, Zhe" userId="S::1155124591@link.cuhk.edu.hk::8c4b3bf7-cd6e-490c-bba0-3fc2487cc534" providerId="AD" clId="Web-{FB1CD3C5-DE30-CAC2-114C-C4110CE15871}" dt="2021-12-02T14:36:06.845" v="34" actId="20577"/>
        <pc:sldMkLst>
          <pc:docMk/>
          <pc:sldMk cId="3082080072" sldId="291"/>
        </pc:sldMkLst>
        <pc:spChg chg="mod">
          <ac:chgData name="XU, Zhe" userId="S::1155124591@link.cuhk.edu.hk::8c4b3bf7-cd6e-490c-bba0-3fc2487cc534" providerId="AD" clId="Web-{FB1CD3C5-DE30-CAC2-114C-C4110CE15871}" dt="2021-12-02T14:36:06.845" v="34" actId="20577"/>
          <ac:spMkLst>
            <pc:docMk/>
            <pc:sldMk cId="3082080072" sldId="291"/>
            <ac:spMk id="2" creationId="{E01B7487-FD3F-5B4F-AEB2-D6AE4E83D59A}"/>
          </ac:spMkLst>
        </pc:spChg>
      </pc:sldChg>
      <pc:sldChg chg="modSp">
        <pc:chgData name="XU, Zhe" userId="S::1155124591@link.cuhk.edu.hk::8c4b3bf7-cd6e-490c-bba0-3fc2487cc534" providerId="AD" clId="Web-{FB1CD3C5-DE30-CAC2-114C-C4110CE15871}" dt="2021-12-02T14:33:44.233" v="0"/>
        <pc:sldMkLst>
          <pc:docMk/>
          <pc:sldMk cId="728080528" sldId="293"/>
        </pc:sldMkLst>
        <pc:spChg chg="mod">
          <ac:chgData name="XU, Zhe" userId="S::1155124591@link.cuhk.edu.hk::8c4b3bf7-cd6e-490c-bba0-3fc2487cc534" providerId="AD" clId="Web-{FB1CD3C5-DE30-CAC2-114C-C4110CE15871}" dt="2021-12-02T14:33:44.233" v="0"/>
          <ac:spMkLst>
            <pc:docMk/>
            <pc:sldMk cId="728080528" sldId="293"/>
            <ac:spMk id="2" creationId="{2058FDE6-1253-7540-B492-F75DB9D41BDE}"/>
          </ac:spMkLst>
        </pc:spChg>
      </pc:sldChg>
      <pc:sldChg chg="modSp">
        <pc:chgData name="XU, Zhe" userId="S::1155124591@link.cuhk.edu.hk::8c4b3bf7-cd6e-490c-bba0-3fc2487cc534" providerId="AD" clId="Web-{FB1CD3C5-DE30-CAC2-114C-C4110CE15871}" dt="2021-12-02T14:33:52.280" v="1"/>
        <pc:sldMkLst>
          <pc:docMk/>
          <pc:sldMk cId="2910943576" sldId="294"/>
        </pc:sldMkLst>
        <pc:spChg chg="mod">
          <ac:chgData name="XU, Zhe" userId="S::1155124591@link.cuhk.edu.hk::8c4b3bf7-cd6e-490c-bba0-3fc2487cc534" providerId="AD" clId="Web-{FB1CD3C5-DE30-CAC2-114C-C4110CE15871}" dt="2021-12-02T14:33:52.280" v="1"/>
          <ac:spMkLst>
            <pc:docMk/>
            <pc:sldMk cId="2910943576" sldId="294"/>
            <ac:spMk id="2" creationId="{9518A32C-A8E7-004F-A496-69CD16C7288A}"/>
          </ac:spMkLst>
        </pc:spChg>
      </pc:sldChg>
      <pc:sldChg chg="modSp">
        <pc:chgData name="XU, Zhe" userId="S::1155124591@link.cuhk.edu.hk::8c4b3bf7-cd6e-490c-bba0-3fc2487cc534" providerId="AD" clId="Web-{FB1CD3C5-DE30-CAC2-114C-C4110CE15871}" dt="2021-12-02T14:34:01.749" v="2"/>
        <pc:sldMkLst>
          <pc:docMk/>
          <pc:sldMk cId="4151067876" sldId="295"/>
        </pc:sldMkLst>
        <pc:spChg chg="mod">
          <ac:chgData name="XU, Zhe" userId="S::1155124591@link.cuhk.edu.hk::8c4b3bf7-cd6e-490c-bba0-3fc2487cc534" providerId="AD" clId="Web-{FB1CD3C5-DE30-CAC2-114C-C4110CE15871}" dt="2021-12-02T14:34:01.749" v="2"/>
          <ac:spMkLst>
            <pc:docMk/>
            <pc:sldMk cId="4151067876" sldId="295"/>
            <ac:spMk id="2" creationId="{5BA1DF0C-7424-A147-B2B6-B322FDE36F1C}"/>
          </ac:spMkLst>
        </pc:spChg>
      </pc:sldChg>
      <pc:sldChg chg="modSp">
        <pc:chgData name="XU, Zhe" userId="S::1155124591@link.cuhk.edu.hk::8c4b3bf7-cd6e-490c-bba0-3fc2487cc534" providerId="AD" clId="Web-{FB1CD3C5-DE30-CAC2-114C-C4110CE15871}" dt="2021-12-02T14:34:08.577" v="3"/>
        <pc:sldMkLst>
          <pc:docMk/>
          <pc:sldMk cId="1482440133" sldId="296"/>
        </pc:sldMkLst>
        <pc:spChg chg="mod">
          <ac:chgData name="XU, Zhe" userId="S::1155124591@link.cuhk.edu.hk::8c4b3bf7-cd6e-490c-bba0-3fc2487cc534" providerId="AD" clId="Web-{FB1CD3C5-DE30-CAC2-114C-C4110CE15871}" dt="2021-12-02T14:34:08.577" v="3"/>
          <ac:spMkLst>
            <pc:docMk/>
            <pc:sldMk cId="1482440133" sldId="296"/>
            <ac:spMk id="2" creationId="{7B261910-8AB9-9C43-96B5-D234DC98C015}"/>
          </ac:spMkLst>
        </pc:spChg>
      </pc:sldChg>
      <pc:sldChg chg="modSp">
        <pc:chgData name="XU, Zhe" userId="S::1155124591@link.cuhk.edu.hk::8c4b3bf7-cd6e-490c-bba0-3fc2487cc534" providerId="AD" clId="Web-{FB1CD3C5-DE30-CAC2-114C-C4110CE15871}" dt="2021-12-02T14:34:13.827" v="4"/>
        <pc:sldMkLst>
          <pc:docMk/>
          <pc:sldMk cId="698572868" sldId="297"/>
        </pc:sldMkLst>
        <pc:spChg chg="mod">
          <ac:chgData name="XU, Zhe" userId="S::1155124591@link.cuhk.edu.hk::8c4b3bf7-cd6e-490c-bba0-3fc2487cc534" providerId="AD" clId="Web-{FB1CD3C5-DE30-CAC2-114C-C4110CE15871}" dt="2021-12-02T14:34:13.827" v="4"/>
          <ac:spMkLst>
            <pc:docMk/>
            <pc:sldMk cId="698572868" sldId="297"/>
            <ac:spMk id="2" creationId="{60128457-46C9-B64F-A33A-A886EDF7C3C2}"/>
          </ac:spMkLst>
        </pc:spChg>
      </pc:sldChg>
      <pc:sldChg chg="modSp">
        <pc:chgData name="XU, Zhe" userId="S::1155124591@link.cuhk.edu.hk::8c4b3bf7-cd6e-490c-bba0-3fc2487cc534" providerId="AD" clId="Web-{FB1CD3C5-DE30-CAC2-114C-C4110CE15871}" dt="2021-12-02T14:34:20.718" v="5"/>
        <pc:sldMkLst>
          <pc:docMk/>
          <pc:sldMk cId="1861830048" sldId="298"/>
        </pc:sldMkLst>
        <pc:spChg chg="mod">
          <ac:chgData name="XU, Zhe" userId="S::1155124591@link.cuhk.edu.hk::8c4b3bf7-cd6e-490c-bba0-3fc2487cc534" providerId="AD" clId="Web-{FB1CD3C5-DE30-CAC2-114C-C4110CE15871}" dt="2021-12-02T14:34:20.718" v="5"/>
          <ac:spMkLst>
            <pc:docMk/>
            <pc:sldMk cId="1861830048" sldId="298"/>
            <ac:spMk id="2" creationId="{87FAC259-40B6-F54F-BC12-B20BA0774219}"/>
          </ac:spMkLst>
        </pc:spChg>
      </pc:sldChg>
      <pc:sldChg chg="modSp">
        <pc:chgData name="XU, Zhe" userId="S::1155124591@link.cuhk.edu.hk::8c4b3bf7-cd6e-490c-bba0-3fc2487cc534" providerId="AD" clId="Web-{FB1CD3C5-DE30-CAC2-114C-C4110CE15871}" dt="2021-12-02T14:34:24.765" v="6"/>
        <pc:sldMkLst>
          <pc:docMk/>
          <pc:sldMk cId="2526215819" sldId="299"/>
        </pc:sldMkLst>
        <pc:spChg chg="mod">
          <ac:chgData name="XU, Zhe" userId="S::1155124591@link.cuhk.edu.hk::8c4b3bf7-cd6e-490c-bba0-3fc2487cc534" providerId="AD" clId="Web-{FB1CD3C5-DE30-CAC2-114C-C4110CE15871}" dt="2021-12-02T14:34:24.765" v="6"/>
          <ac:spMkLst>
            <pc:docMk/>
            <pc:sldMk cId="2526215819" sldId="299"/>
            <ac:spMk id="2" creationId="{554DCC27-4B55-734D-9D07-D6D7FF81ADBB}"/>
          </ac:spMkLst>
        </pc:spChg>
      </pc:sldChg>
      <pc:sldChg chg="modSp">
        <pc:chgData name="XU, Zhe" userId="S::1155124591@link.cuhk.edu.hk::8c4b3bf7-cd6e-490c-bba0-3fc2487cc534" providerId="AD" clId="Web-{FB1CD3C5-DE30-CAC2-114C-C4110CE15871}" dt="2021-12-02T14:34:29.281" v="7"/>
        <pc:sldMkLst>
          <pc:docMk/>
          <pc:sldMk cId="1340000236" sldId="300"/>
        </pc:sldMkLst>
        <pc:spChg chg="mod">
          <ac:chgData name="XU, Zhe" userId="S::1155124591@link.cuhk.edu.hk::8c4b3bf7-cd6e-490c-bba0-3fc2487cc534" providerId="AD" clId="Web-{FB1CD3C5-DE30-CAC2-114C-C4110CE15871}" dt="2021-12-02T14:34:29.281" v="7"/>
          <ac:spMkLst>
            <pc:docMk/>
            <pc:sldMk cId="1340000236" sldId="300"/>
            <ac:spMk id="2" creationId="{B81F2C7F-B4EC-2D42-8DC6-3E8B834672E9}"/>
          </ac:spMkLst>
        </pc:spChg>
      </pc:sldChg>
      <pc:sldChg chg="modSp">
        <pc:chgData name="XU, Zhe" userId="S::1155124591@link.cuhk.edu.hk::8c4b3bf7-cd6e-490c-bba0-3fc2487cc534" providerId="AD" clId="Web-{FB1CD3C5-DE30-CAC2-114C-C4110CE15871}" dt="2021-12-02T14:34:37.843" v="9"/>
        <pc:sldMkLst>
          <pc:docMk/>
          <pc:sldMk cId="2268481879" sldId="301"/>
        </pc:sldMkLst>
        <pc:spChg chg="mod">
          <ac:chgData name="XU, Zhe" userId="S::1155124591@link.cuhk.edu.hk::8c4b3bf7-cd6e-490c-bba0-3fc2487cc534" providerId="AD" clId="Web-{FB1CD3C5-DE30-CAC2-114C-C4110CE15871}" dt="2021-12-02T14:34:37.843" v="9"/>
          <ac:spMkLst>
            <pc:docMk/>
            <pc:sldMk cId="2268481879" sldId="301"/>
            <ac:spMk id="2" creationId="{C5E9B58F-B2A7-8B43-B7CA-8EDCF64D8A24}"/>
          </ac:spMkLst>
        </pc:spChg>
      </pc:sldChg>
      <pc:sldChg chg="modSp">
        <pc:chgData name="XU, Zhe" userId="S::1155124591@link.cuhk.edu.hk::8c4b3bf7-cd6e-490c-bba0-3fc2487cc534" providerId="AD" clId="Web-{FB1CD3C5-DE30-CAC2-114C-C4110CE15871}" dt="2021-12-02T14:34:41.984" v="10"/>
        <pc:sldMkLst>
          <pc:docMk/>
          <pc:sldMk cId="17620751" sldId="302"/>
        </pc:sldMkLst>
        <pc:spChg chg="mod">
          <ac:chgData name="XU, Zhe" userId="S::1155124591@link.cuhk.edu.hk::8c4b3bf7-cd6e-490c-bba0-3fc2487cc534" providerId="AD" clId="Web-{FB1CD3C5-DE30-CAC2-114C-C4110CE15871}" dt="2021-12-02T14:34:41.984" v="10"/>
          <ac:spMkLst>
            <pc:docMk/>
            <pc:sldMk cId="17620751" sldId="302"/>
            <ac:spMk id="2" creationId="{EED5789D-88BB-8041-95B5-77BAF8E03BBC}"/>
          </ac:spMkLst>
        </pc:spChg>
      </pc:sldChg>
      <pc:sldChg chg="modSp">
        <pc:chgData name="XU, Zhe" userId="S::1155124591@link.cuhk.edu.hk::8c4b3bf7-cd6e-490c-bba0-3fc2487cc534" providerId="AD" clId="Web-{FB1CD3C5-DE30-CAC2-114C-C4110CE15871}" dt="2021-12-02T14:34:48.187" v="11"/>
        <pc:sldMkLst>
          <pc:docMk/>
          <pc:sldMk cId="3798042265" sldId="303"/>
        </pc:sldMkLst>
        <pc:spChg chg="mod">
          <ac:chgData name="XU, Zhe" userId="S::1155124591@link.cuhk.edu.hk::8c4b3bf7-cd6e-490c-bba0-3fc2487cc534" providerId="AD" clId="Web-{FB1CD3C5-DE30-CAC2-114C-C4110CE15871}" dt="2021-12-02T14:34:48.187" v="11"/>
          <ac:spMkLst>
            <pc:docMk/>
            <pc:sldMk cId="3798042265" sldId="303"/>
            <ac:spMk id="2" creationId="{4B97B9F4-940A-544F-AF87-ADBACE5398D9}"/>
          </ac:spMkLst>
        </pc:spChg>
      </pc:sldChg>
      <pc:sldChg chg="modSp">
        <pc:chgData name="XU, Zhe" userId="S::1155124591@link.cuhk.edu.hk::8c4b3bf7-cd6e-490c-bba0-3fc2487cc534" providerId="AD" clId="Web-{FB1CD3C5-DE30-CAC2-114C-C4110CE15871}" dt="2021-12-02T14:34:53.187" v="12"/>
        <pc:sldMkLst>
          <pc:docMk/>
          <pc:sldMk cId="878522345" sldId="304"/>
        </pc:sldMkLst>
        <pc:spChg chg="mod">
          <ac:chgData name="XU, Zhe" userId="S::1155124591@link.cuhk.edu.hk::8c4b3bf7-cd6e-490c-bba0-3fc2487cc534" providerId="AD" clId="Web-{FB1CD3C5-DE30-CAC2-114C-C4110CE15871}" dt="2021-12-02T14:34:53.187" v="12"/>
          <ac:spMkLst>
            <pc:docMk/>
            <pc:sldMk cId="878522345" sldId="304"/>
            <ac:spMk id="2" creationId="{EDA92C65-2A29-C742-9E83-0DF2D2882AC4}"/>
          </ac:spMkLst>
        </pc:spChg>
      </pc:sldChg>
    </pc:docChg>
  </pc:docChgLst>
  <pc:docChgLst>
    <pc:chgData name="HUANG, Nan" userId="3a8e82e9-ab84-41aa-9a1b-d6056389613e" providerId="ADAL" clId="{B090F16C-9C69-F745-940F-3F2883D97DF0}"/>
    <pc:docChg chg="custSel addSld delSld modSld modSection">
      <pc:chgData name="HUANG, Nan" userId="3a8e82e9-ab84-41aa-9a1b-d6056389613e" providerId="ADAL" clId="{B090F16C-9C69-F745-940F-3F2883D97DF0}" dt="2021-12-02T16:33:00.801" v="2643" actId="13926"/>
      <pc:docMkLst>
        <pc:docMk/>
      </pc:docMkLst>
      <pc:sldChg chg="del">
        <pc:chgData name="HUANG, Nan" userId="3a8e82e9-ab84-41aa-9a1b-d6056389613e" providerId="ADAL" clId="{B090F16C-9C69-F745-940F-3F2883D97DF0}" dt="2021-12-02T15:37:51.671" v="248" actId="2696"/>
        <pc:sldMkLst>
          <pc:docMk/>
          <pc:sldMk cId="2906475132" sldId="262"/>
        </pc:sldMkLst>
      </pc:sldChg>
      <pc:sldChg chg="modSp mod">
        <pc:chgData name="HUANG, Nan" userId="3a8e82e9-ab84-41aa-9a1b-d6056389613e" providerId="ADAL" clId="{B090F16C-9C69-F745-940F-3F2883D97DF0}" dt="2021-12-02T15:52:40.660" v="1249" actId="20577"/>
        <pc:sldMkLst>
          <pc:docMk/>
          <pc:sldMk cId="2556541050" sldId="263"/>
        </pc:sldMkLst>
        <pc:spChg chg="mod">
          <ac:chgData name="HUANG, Nan" userId="3a8e82e9-ab84-41aa-9a1b-d6056389613e" providerId="ADAL" clId="{B090F16C-9C69-F745-940F-3F2883D97DF0}" dt="2021-12-02T15:52:40.660" v="1249" actId="20577"/>
          <ac:spMkLst>
            <pc:docMk/>
            <pc:sldMk cId="2556541050" sldId="263"/>
            <ac:spMk id="2" creationId="{44E0D65E-B415-40A6-B8B9-5B5E8F754CD2}"/>
          </ac:spMkLst>
        </pc:spChg>
      </pc:sldChg>
      <pc:sldChg chg="modSp mod">
        <pc:chgData name="HUANG, Nan" userId="3a8e82e9-ab84-41aa-9a1b-d6056389613e" providerId="ADAL" clId="{B090F16C-9C69-F745-940F-3F2883D97DF0}" dt="2021-12-02T16:33:00.801" v="2643" actId="13926"/>
        <pc:sldMkLst>
          <pc:docMk/>
          <pc:sldMk cId="3625974564" sldId="264"/>
        </pc:sldMkLst>
        <pc:spChg chg="mod">
          <ac:chgData name="HUANG, Nan" userId="3a8e82e9-ab84-41aa-9a1b-d6056389613e" providerId="ADAL" clId="{B090F16C-9C69-F745-940F-3F2883D97DF0}" dt="2021-12-02T16:33:00.801" v="2643" actId="13926"/>
          <ac:spMkLst>
            <pc:docMk/>
            <pc:sldMk cId="3625974564" sldId="264"/>
            <ac:spMk id="3" creationId="{0385E0E8-0C69-4955-BAC9-DF936CE5E18C}"/>
          </ac:spMkLst>
        </pc:spChg>
      </pc:sldChg>
      <pc:sldChg chg="modSp add del mod">
        <pc:chgData name="HUANG, Nan" userId="3a8e82e9-ab84-41aa-9a1b-d6056389613e" providerId="ADAL" clId="{B090F16C-9C69-F745-940F-3F2883D97DF0}" dt="2021-12-02T16:20:44.918" v="2257" actId="2696"/>
        <pc:sldMkLst>
          <pc:docMk/>
          <pc:sldMk cId="1814673421" sldId="267"/>
        </pc:sldMkLst>
        <pc:spChg chg="mod">
          <ac:chgData name="HUANG, Nan" userId="3a8e82e9-ab84-41aa-9a1b-d6056389613e" providerId="ADAL" clId="{B090F16C-9C69-F745-940F-3F2883D97DF0}" dt="2021-12-02T16:20:12.035" v="2256" actId="20577"/>
          <ac:spMkLst>
            <pc:docMk/>
            <pc:sldMk cId="1814673421" sldId="267"/>
            <ac:spMk id="3" creationId="{47338B13-F927-4612-A8CB-664E4110FF1B}"/>
          </ac:spMkLst>
        </pc:spChg>
      </pc:sldChg>
      <pc:sldChg chg="del">
        <pc:chgData name="HUANG, Nan" userId="3a8e82e9-ab84-41aa-9a1b-d6056389613e" providerId="ADAL" clId="{B090F16C-9C69-F745-940F-3F2883D97DF0}" dt="2021-12-02T15:50:15" v="1230" actId="2696"/>
        <pc:sldMkLst>
          <pc:docMk/>
          <pc:sldMk cId="3857711458" sldId="267"/>
        </pc:sldMkLst>
      </pc:sldChg>
      <pc:sldChg chg="del">
        <pc:chgData name="HUANG, Nan" userId="3a8e82e9-ab84-41aa-9a1b-d6056389613e" providerId="ADAL" clId="{B090F16C-9C69-F745-940F-3F2883D97DF0}" dt="2021-12-02T16:20:58.781" v="2258" actId="2696"/>
        <pc:sldMkLst>
          <pc:docMk/>
          <pc:sldMk cId="4273446063" sldId="270"/>
        </pc:sldMkLst>
      </pc:sldChg>
      <pc:sldChg chg="delSp mod">
        <pc:chgData name="HUANG, Nan" userId="3a8e82e9-ab84-41aa-9a1b-d6056389613e" providerId="ADAL" clId="{B090F16C-9C69-F745-940F-3F2883D97DF0}" dt="2021-12-02T16:28:46.215" v="2526" actId="478"/>
        <pc:sldMkLst>
          <pc:docMk/>
          <pc:sldMk cId="3629704931" sldId="271"/>
        </pc:sldMkLst>
        <pc:cxnChg chg="del">
          <ac:chgData name="HUANG, Nan" userId="3a8e82e9-ab84-41aa-9a1b-d6056389613e" providerId="ADAL" clId="{B090F16C-9C69-F745-940F-3F2883D97DF0}" dt="2021-12-02T16:28:46.215" v="2526" actId="478"/>
          <ac:cxnSpMkLst>
            <pc:docMk/>
            <pc:sldMk cId="3629704931" sldId="271"/>
            <ac:cxnSpMk id="7" creationId="{4A453266-EFEE-994A-BF09-0CE1B6E075C8}"/>
          </ac:cxnSpMkLst>
        </pc:cxnChg>
      </pc:sldChg>
      <pc:sldChg chg="delSp mod">
        <pc:chgData name="HUANG, Nan" userId="3a8e82e9-ab84-41aa-9a1b-d6056389613e" providerId="ADAL" clId="{B090F16C-9C69-F745-940F-3F2883D97DF0}" dt="2021-12-02T16:28:39.001" v="2525" actId="478"/>
        <pc:sldMkLst>
          <pc:docMk/>
          <pc:sldMk cId="2530874270" sldId="274"/>
        </pc:sldMkLst>
        <pc:cxnChg chg="del">
          <ac:chgData name="HUANG, Nan" userId="3a8e82e9-ab84-41aa-9a1b-d6056389613e" providerId="ADAL" clId="{B090F16C-9C69-F745-940F-3F2883D97DF0}" dt="2021-12-02T16:28:39.001" v="2525" actId="478"/>
          <ac:cxnSpMkLst>
            <pc:docMk/>
            <pc:sldMk cId="2530874270" sldId="274"/>
            <ac:cxnSpMk id="10" creationId="{FFF6D4C4-0E65-3A43-9425-549430E7AB88}"/>
          </ac:cxnSpMkLst>
        </pc:cxnChg>
      </pc:sldChg>
      <pc:sldChg chg="delSp mod">
        <pc:chgData name="HUANG, Nan" userId="3a8e82e9-ab84-41aa-9a1b-d6056389613e" providerId="ADAL" clId="{B090F16C-9C69-F745-940F-3F2883D97DF0}" dt="2021-12-02T16:28:34.127" v="2524" actId="478"/>
        <pc:sldMkLst>
          <pc:docMk/>
          <pc:sldMk cId="2731016582" sldId="275"/>
        </pc:sldMkLst>
        <pc:cxnChg chg="del">
          <ac:chgData name="HUANG, Nan" userId="3a8e82e9-ab84-41aa-9a1b-d6056389613e" providerId="ADAL" clId="{B090F16C-9C69-F745-940F-3F2883D97DF0}" dt="2021-12-02T16:28:34.127" v="2524" actId="478"/>
          <ac:cxnSpMkLst>
            <pc:docMk/>
            <pc:sldMk cId="2731016582" sldId="275"/>
            <ac:cxnSpMk id="5" creationId="{DE6EA240-8D86-5E43-9CC4-F202CB069C59}"/>
          </ac:cxnSpMkLst>
        </pc:cxnChg>
      </pc:sldChg>
      <pc:sldChg chg="modSp mod">
        <pc:chgData name="HUANG, Nan" userId="3a8e82e9-ab84-41aa-9a1b-d6056389613e" providerId="ADAL" clId="{B090F16C-9C69-F745-940F-3F2883D97DF0}" dt="2021-12-02T16:21:10.170" v="2259" actId="13926"/>
        <pc:sldMkLst>
          <pc:docMk/>
          <pc:sldMk cId="365367277" sldId="292"/>
        </pc:sldMkLst>
        <pc:spChg chg="mod">
          <ac:chgData name="HUANG, Nan" userId="3a8e82e9-ab84-41aa-9a1b-d6056389613e" providerId="ADAL" clId="{B090F16C-9C69-F745-940F-3F2883D97DF0}" dt="2021-12-02T16:21:10.170" v="2259" actId="13926"/>
          <ac:spMkLst>
            <pc:docMk/>
            <pc:sldMk cId="365367277" sldId="292"/>
            <ac:spMk id="3" creationId="{6F4C9BFA-DFD8-1146-B211-7E7E3E3C3854}"/>
          </ac:spMkLst>
        </pc:spChg>
      </pc:sldChg>
      <pc:sldChg chg="addSp delSp modSp mod">
        <pc:chgData name="HUANG, Nan" userId="3a8e82e9-ab84-41aa-9a1b-d6056389613e" providerId="ADAL" clId="{B090F16C-9C69-F745-940F-3F2883D97DF0}" dt="2021-12-02T16:28:13.346" v="2523"/>
        <pc:sldMkLst>
          <pc:docMk/>
          <pc:sldMk cId="2526215819" sldId="299"/>
        </pc:sldMkLst>
        <pc:spChg chg="del mod">
          <ac:chgData name="HUANG, Nan" userId="3a8e82e9-ab84-41aa-9a1b-d6056389613e" providerId="ADAL" clId="{B090F16C-9C69-F745-940F-3F2883D97DF0}" dt="2021-12-02T16:27:56.458" v="2519" actId="478"/>
          <ac:spMkLst>
            <pc:docMk/>
            <pc:sldMk cId="2526215819" sldId="299"/>
            <ac:spMk id="2" creationId="{554DCC27-4B55-734D-9D07-D6D7FF81ADBB}"/>
          </ac:spMkLst>
        </pc:spChg>
        <pc:spChg chg="add del mod">
          <ac:chgData name="HUANG, Nan" userId="3a8e82e9-ab84-41aa-9a1b-d6056389613e" providerId="ADAL" clId="{B090F16C-9C69-F745-940F-3F2883D97DF0}" dt="2021-12-02T16:28:01.640" v="2521" actId="478"/>
          <ac:spMkLst>
            <pc:docMk/>
            <pc:sldMk cId="2526215819" sldId="299"/>
            <ac:spMk id="5" creationId="{6AA21E30-498D-6F40-9A6F-D66FF5A339D2}"/>
          </ac:spMkLst>
        </pc:spChg>
        <pc:spChg chg="add del mod">
          <ac:chgData name="HUANG, Nan" userId="3a8e82e9-ab84-41aa-9a1b-d6056389613e" providerId="ADAL" clId="{B090F16C-9C69-F745-940F-3F2883D97DF0}" dt="2021-12-02T16:28:12.584" v="2522" actId="478"/>
          <ac:spMkLst>
            <pc:docMk/>
            <pc:sldMk cId="2526215819" sldId="299"/>
            <ac:spMk id="6" creationId="{4BA868D5-C15C-5043-9F56-0F637614FB6B}"/>
          </ac:spMkLst>
        </pc:spChg>
        <pc:spChg chg="add mod">
          <ac:chgData name="HUANG, Nan" userId="3a8e82e9-ab84-41aa-9a1b-d6056389613e" providerId="ADAL" clId="{B090F16C-9C69-F745-940F-3F2883D97DF0}" dt="2021-12-02T16:28:13.346" v="2523"/>
          <ac:spMkLst>
            <pc:docMk/>
            <pc:sldMk cId="2526215819" sldId="299"/>
            <ac:spMk id="7" creationId="{2539AD49-A8E3-5D42-A0C6-A491E2FB29A8}"/>
          </ac:spMkLst>
        </pc:spChg>
      </pc:sldChg>
      <pc:sldChg chg="modSp mod">
        <pc:chgData name="HUANG, Nan" userId="3a8e82e9-ab84-41aa-9a1b-d6056389613e" providerId="ADAL" clId="{B090F16C-9C69-F745-940F-3F2883D97DF0}" dt="2021-12-02T15:50:04.512" v="1229" actId="113"/>
        <pc:sldMkLst>
          <pc:docMk/>
          <pc:sldMk cId="3328239043" sldId="305"/>
        </pc:sldMkLst>
        <pc:spChg chg="mod">
          <ac:chgData name="HUANG, Nan" userId="3a8e82e9-ab84-41aa-9a1b-d6056389613e" providerId="ADAL" clId="{B090F16C-9C69-F745-940F-3F2883D97DF0}" dt="2021-12-02T15:50:04.512" v="1229" actId="113"/>
          <ac:spMkLst>
            <pc:docMk/>
            <pc:sldMk cId="3328239043" sldId="305"/>
            <ac:spMk id="2" creationId="{00000000-0000-0000-0000-000000000000}"/>
          </ac:spMkLst>
        </pc:spChg>
      </pc:sldChg>
      <pc:sldChg chg="modSp mod">
        <pc:chgData name="HUANG, Nan" userId="3a8e82e9-ab84-41aa-9a1b-d6056389613e" providerId="ADAL" clId="{B090F16C-9C69-F745-940F-3F2883D97DF0}" dt="2021-12-02T15:37:05.300" v="247" actId="20577"/>
        <pc:sldMkLst>
          <pc:docMk/>
          <pc:sldMk cId="1004536772" sldId="322"/>
        </pc:sldMkLst>
        <pc:spChg chg="mod">
          <ac:chgData name="HUANG, Nan" userId="3a8e82e9-ab84-41aa-9a1b-d6056389613e" providerId="ADAL" clId="{B090F16C-9C69-F745-940F-3F2883D97DF0}" dt="2021-12-02T15:37:05.300" v="247" actId="20577"/>
          <ac:spMkLst>
            <pc:docMk/>
            <pc:sldMk cId="1004536772" sldId="322"/>
            <ac:spMk id="3" creationId="{2839B933-F149-4EBF-B8C4-8858661A7B3C}"/>
          </ac:spMkLst>
        </pc:spChg>
      </pc:sldChg>
      <pc:sldChg chg="modSp add mod">
        <pc:chgData name="HUANG, Nan" userId="3a8e82e9-ab84-41aa-9a1b-d6056389613e" providerId="ADAL" clId="{B090F16C-9C69-F745-940F-3F2883D97DF0}" dt="2021-12-02T16:08:13.974" v="1613" actId="20577"/>
        <pc:sldMkLst>
          <pc:docMk/>
          <pc:sldMk cId="1890407370" sldId="323"/>
        </pc:sldMkLst>
        <pc:spChg chg="mod">
          <ac:chgData name="HUANG, Nan" userId="3a8e82e9-ab84-41aa-9a1b-d6056389613e" providerId="ADAL" clId="{B090F16C-9C69-F745-940F-3F2883D97DF0}" dt="2021-12-02T16:08:13.974" v="1613" actId="20577"/>
          <ac:spMkLst>
            <pc:docMk/>
            <pc:sldMk cId="1890407370" sldId="323"/>
            <ac:spMk id="2" creationId="{C0A8B801-E59B-4586-B3F9-D466830330C2}"/>
          </ac:spMkLst>
        </pc:spChg>
        <pc:spChg chg="mod">
          <ac:chgData name="HUANG, Nan" userId="3a8e82e9-ab84-41aa-9a1b-d6056389613e" providerId="ADAL" clId="{B090F16C-9C69-F745-940F-3F2883D97DF0}" dt="2021-12-02T16:07:41.122" v="1604" actId="13926"/>
          <ac:spMkLst>
            <pc:docMk/>
            <pc:sldMk cId="1890407370" sldId="323"/>
            <ac:spMk id="3" creationId="{47338B13-F927-4612-A8CB-664E4110FF1B}"/>
          </ac:spMkLst>
        </pc:spChg>
      </pc:sldChg>
      <pc:sldChg chg="modSp add mod">
        <pc:chgData name="HUANG, Nan" userId="3a8e82e9-ab84-41aa-9a1b-d6056389613e" providerId="ADAL" clId="{B090F16C-9C69-F745-940F-3F2883D97DF0}" dt="2021-12-02T16:00:42.770" v="1548" actId="20577"/>
        <pc:sldMkLst>
          <pc:docMk/>
          <pc:sldMk cId="3961682730" sldId="324"/>
        </pc:sldMkLst>
        <pc:spChg chg="mod">
          <ac:chgData name="HUANG, Nan" userId="3a8e82e9-ab84-41aa-9a1b-d6056389613e" providerId="ADAL" clId="{B090F16C-9C69-F745-940F-3F2883D97DF0}" dt="2021-12-02T15:59:31.371" v="1336" actId="20577"/>
          <ac:spMkLst>
            <pc:docMk/>
            <pc:sldMk cId="3961682730" sldId="324"/>
            <ac:spMk id="2" creationId="{2F4101BD-2BA3-41E2-9D63-38E018A4F945}"/>
          </ac:spMkLst>
        </pc:spChg>
        <pc:spChg chg="mod">
          <ac:chgData name="HUANG, Nan" userId="3a8e82e9-ab84-41aa-9a1b-d6056389613e" providerId="ADAL" clId="{B090F16C-9C69-F745-940F-3F2883D97DF0}" dt="2021-12-02T16:00:42.770" v="1548" actId="20577"/>
          <ac:spMkLst>
            <pc:docMk/>
            <pc:sldMk cId="3961682730" sldId="324"/>
            <ac:spMk id="3" creationId="{E0CB65D6-A320-4399-BD8B-2FD37919B662}"/>
          </ac:spMkLst>
        </pc:spChg>
      </pc:sldChg>
      <pc:sldChg chg="modSp add mod">
        <pc:chgData name="HUANG, Nan" userId="3a8e82e9-ab84-41aa-9a1b-d6056389613e" providerId="ADAL" clId="{B090F16C-9C69-F745-940F-3F2883D97DF0}" dt="2021-12-02T16:31:11.035" v="2539" actId="14100"/>
        <pc:sldMkLst>
          <pc:docMk/>
          <pc:sldMk cId="4252206038" sldId="325"/>
        </pc:sldMkLst>
        <pc:spChg chg="mod">
          <ac:chgData name="HUANG, Nan" userId="3a8e82e9-ab84-41aa-9a1b-d6056389613e" providerId="ADAL" clId="{B090F16C-9C69-F745-940F-3F2883D97DF0}" dt="2021-12-02T16:31:11.035" v="2539" actId="14100"/>
          <ac:spMkLst>
            <pc:docMk/>
            <pc:sldMk cId="4252206038" sldId="325"/>
            <ac:spMk id="3" creationId="{6F3E571B-728A-4A15-AD97-5A004322BB2E}"/>
          </ac:spMkLst>
        </pc:spChg>
      </pc:sldChg>
    </pc:docChg>
  </pc:docChgLst>
  <pc:docChgLst>
    <pc:chgData name="LI, Chenfeng" userId="S::1155124476@link.cuhk.edu.hk::9cbe1bc5-2497-4b03-9e98-bfc94b32ba32" providerId="AD" clId="Web-{F518B0FF-9B86-1872-6778-F9D7C0D9E890}"/>
    <pc:docChg chg="modSld">
      <pc:chgData name="LI, Chenfeng" userId="S::1155124476@link.cuhk.edu.hk::9cbe1bc5-2497-4b03-9e98-bfc94b32ba32" providerId="AD" clId="Web-{F518B0FF-9B86-1872-6778-F9D7C0D9E890}" dt="2021-12-02T20:05:51.250" v="185" actId="1076"/>
      <pc:docMkLst>
        <pc:docMk/>
      </pc:docMkLst>
      <pc:sldChg chg="addSp delSp modSp">
        <pc:chgData name="LI, Chenfeng" userId="S::1155124476@link.cuhk.edu.hk::9cbe1bc5-2497-4b03-9e98-bfc94b32ba32" providerId="AD" clId="Web-{F518B0FF-9B86-1872-6778-F9D7C0D9E890}" dt="2021-12-02T19:50:14.586" v="30" actId="1076"/>
        <pc:sldMkLst>
          <pc:docMk/>
          <pc:sldMk cId="1867264371" sldId="257"/>
        </pc:sldMkLst>
        <pc:spChg chg="mod">
          <ac:chgData name="LI, Chenfeng" userId="S::1155124476@link.cuhk.edu.hk::9cbe1bc5-2497-4b03-9e98-bfc94b32ba32" providerId="AD" clId="Web-{F518B0FF-9B86-1872-6778-F9D7C0D9E890}" dt="2021-12-02T19:38:56.722" v="9" actId="20577"/>
          <ac:spMkLst>
            <pc:docMk/>
            <pc:sldMk cId="1867264371" sldId="257"/>
            <ac:spMk id="2" creationId="{DE6A4B7C-0C36-4FA3-B129-8ACA174E758A}"/>
          </ac:spMkLst>
        </pc:spChg>
        <pc:picChg chg="add mod">
          <ac:chgData name="LI, Chenfeng" userId="S::1155124476@link.cuhk.edu.hk::9cbe1bc5-2497-4b03-9e98-bfc94b32ba32" providerId="AD" clId="Web-{F518B0FF-9B86-1872-6778-F9D7C0D9E890}" dt="2021-12-02T19:39:26.879" v="16" actId="1076"/>
          <ac:picMkLst>
            <pc:docMk/>
            <pc:sldMk cId="1867264371" sldId="257"/>
            <ac:picMk id="4" creationId="{97091B92-1470-4F46-95F4-6EB00C8221F9}"/>
          </ac:picMkLst>
        </pc:picChg>
        <pc:picChg chg="del">
          <ac:chgData name="LI, Chenfeng" userId="S::1155124476@link.cuhk.edu.hk::9cbe1bc5-2497-4b03-9e98-bfc94b32ba32" providerId="AD" clId="Web-{F518B0FF-9B86-1872-6778-F9D7C0D9E890}" dt="2021-12-02T19:38:25.674" v="0"/>
          <ac:picMkLst>
            <pc:docMk/>
            <pc:sldMk cId="1867264371" sldId="257"/>
            <ac:picMk id="5" creationId="{4F3555B7-69D4-443B-A054-E39B6C740102}"/>
          </ac:picMkLst>
        </pc:picChg>
        <pc:picChg chg="del">
          <ac:chgData name="LI, Chenfeng" userId="S::1155124476@link.cuhk.edu.hk::9cbe1bc5-2497-4b03-9e98-bfc94b32ba32" providerId="AD" clId="Web-{F518B0FF-9B86-1872-6778-F9D7C0D9E890}" dt="2021-12-02T19:38:26.455" v="1"/>
          <ac:picMkLst>
            <pc:docMk/>
            <pc:sldMk cId="1867264371" sldId="257"/>
            <ac:picMk id="8" creationId="{B8B35556-A1B2-41D6-93C0-DBA48E9CC051}"/>
          </ac:picMkLst>
        </pc:picChg>
        <pc:picChg chg="add del mod">
          <ac:chgData name="LI, Chenfeng" userId="S::1155124476@link.cuhk.edu.hk::9cbe1bc5-2497-4b03-9e98-bfc94b32ba32" providerId="AD" clId="Web-{F518B0FF-9B86-1872-6778-F9D7C0D9E890}" dt="2021-12-02T19:49:45.304" v="23"/>
          <ac:picMkLst>
            <pc:docMk/>
            <pc:sldMk cId="1867264371" sldId="257"/>
            <ac:picMk id="9" creationId="{CCC1EFFD-3AB0-4DBB-B494-8A7643D59005}"/>
          </ac:picMkLst>
        </pc:picChg>
        <pc:picChg chg="add mod">
          <ac:chgData name="LI, Chenfeng" userId="S::1155124476@link.cuhk.edu.hk::9cbe1bc5-2497-4b03-9e98-bfc94b32ba32" providerId="AD" clId="Web-{F518B0FF-9B86-1872-6778-F9D7C0D9E890}" dt="2021-12-02T19:50:14.586" v="30" actId="1076"/>
          <ac:picMkLst>
            <pc:docMk/>
            <pc:sldMk cId="1867264371" sldId="257"/>
            <ac:picMk id="10" creationId="{CFE42D8E-99C8-469B-81C4-0049FAE200EF}"/>
          </ac:picMkLst>
        </pc:picChg>
      </pc:sldChg>
      <pc:sldChg chg="addSp delSp modSp">
        <pc:chgData name="LI, Chenfeng" userId="S::1155124476@link.cuhk.edu.hk::9cbe1bc5-2497-4b03-9e98-bfc94b32ba32" providerId="AD" clId="Web-{F518B0FF-9B86-1872-6778-F9D7C0D9E890}" dt="2021-12-02T19:52:47.652" v="50" actId="14100"/>
        <pc:sldMkLst>
          <pc:docMk/>
          <pc:sldMk cId="2769464977" sldId="258"/>
        </pc:sldMkLst>
        <pc:picChg chg="add mod">
          <ac:chgData name="LI, Chenfeng" userId="S::1155124476@link.cuhk.edu.hk::9cbe1bc5-2497-4b03-9e98-bfc94b32ba32" providerId="AD" clId="Web-{F518B0FF-9B86-1872-6778-F9D7C0D9E890}" dt="2021-12-02T19:51:50.057" v="45" actId="1076"/>
          <ac:picMkLst>
            <pc:docMk/>
            <pc:sldMk cId="2769464977" sldId="258"/>
            <ac:picMk id="3" creationId="{04803C1C-279F-48A6-A419-2187FCEAD63F}"/>
          </ac:picMkLst>
        </pc:picChg>
        <pc:picChg chg="del">
          <ac:chgData name="LI, Chenfeng" userId="S::1155124476@link.cuhk.edu.hk::9cbe1bc5-2497-4b03-9e98-bfc94b32ba32" providerId="AD" clId="Web-{F518B0FF-9B86-1872-6778-F9D7C0D9E890}" dt="2021-12-02T19:51:23.728" v="38"/>
          <ac:picMkLst>
            <pc:docMk/>
            <pc:sldMk cId="2769464977" sldId="258"/>
            <ac:picMk id="5" creationId="{40412972-7531-4708-AD66-28C967C72AEC}"/>
          </ac:picMkLst>
        </pc:picChg>
        <pc:picChg chg="del">
          <ac:chgData name="LI, Chenfeng" userId="S::1155124476@link.cuhk.edu.hk::9cbe1bc5-2497-4b03-9e98-bfc94b32ba32" providerId="AD" clId="Web-{F518B0FF-9B86-1872-6778-F9D7C0D9E890}" dt="2021-12-02T19:51:35.322" v="41"/>
          <ac:picMkLst>
            <pc:docMk/>
            <pc:sldMk cId="2769464977" sldId="258"/>
            <ac:picMk id="7" creationId="{D3B31D58-422F-468E-B4EA-D9413F31881E}"/>
          </ac:picMkLst>
        </pc:picChg>
        <pc:picChg chg="mod">
          <ac:chgData name="LI, Chenfeng" userId="S::1155124476@link.cuhk.edu.hk::9cbe1bc5-2497-4b03-9e98-bfc94b32ba32" providerId="AD" clId="Web-{F518B0FF-9B86-1872-6778-F9D7C0D9E890}" dt="2021-12-02T19:52:47.652" v="50" actId="14100"/>
          <ac:picMkLst>
            <pc:docMk/>
            <pc:sldMk cId="2769464977" sldId="258"/>
            <ac:picMk id="12" creationId="{080DA0F9-3D30-4FE3-A701-DCBA7A42BE18}"/>
          </ac:picMkLst>
        </pc:picChg>
      </pc:sldChg>
      <pc:sldChg chg="addSp delSp modSp">
        <pc:chgData name="LI, Chenfeng" userId="S::1155124476@link.cuhk.edu.hk::9cbe1bc5-2497-4b03-9e98-bfc94b32ba32" providerId="AD" clId="Web-{F518B0FF-9B86-1872-6778-F9D7C0D9E890}" dt="2021-12-02T19:50:42.665" v="37" actId="1076"/>
        <pc:sldMkLst>
          <pc:docMk/>
          <pc:sldMk cId="3827494889" sldId="309"/>
        </pc:sldMkLst>
        <pc:picChg chg="add mod">
          <ac:chgData name="LI, Chenfeng" userId="S::1155124476@link.cuhk.edu.hk::9cbe1bc5-2497-4b03-9e98-bfc94b32ba32" providerId="AD" clId="Web-{F518B0FF-9B86-1872-6778-F9D7C0D9E890}" dt="2021-12-02T19:50:42.665" v="37" actId="1076"/>
          <ac:picMkLst>
            <pc:docMk/>
            <pc:sldMk cId="3827494889" sldId="309"/>
            <ac:picMk id="3" creationId="{E665B31D-CC7F-48BB-A356-777C560F0EAA}"/>
          </ac:picMkLst>
        </pc:picChg>
        <pc:picChg chg="del">
          <ac:chgData name="LI, Chenfeng" userId="S::1155124476@link.cuhk.edu.hk::9cbe1bc5-2497-4b03-9e98-bfc94b32ba32" providerId="AD" clId="Web-{F518B0FF-9B86-1872-6778-F9D7C0D9E890}" dt="2021-12-02T19:50:22.320" v="31"/>
          <ac:picMkLst>
            <pc:docMk/>
            <pc:sldMk cId="3827494889" sldId="309"/>
            <ac:picMk id="5" creationId="{40412972-7531-4708-AD66-28C967C72AEC}"/>
          </ac:picMkLst>
        </pc:picChg>
      </pc:sldChg>
      <pc:sldChg chg="addSp delSp modSp">
        <pc:chgData name="LI, Chenfeng" userId="S::1155124476@link.cuhk.edu.hk::9cbe1bc5-2497-4b03-9e98-bfc94b32ba32" providerId="AD" clId="Web-{F518B0FF-9B86-1872-6778-F9D7C0D9E890}" dt="2021-12-02T19:53:43.904" v="57" actId="1076"/>
        <pc:sldMkLst>
          <pc:docMk/>
          <pc:sldMk cId="3537718225" sldId="310"/>
        </pc:sldMkLst>
        <pc:picChg chg="add mod">
          <ac:chgData name="LI, Chenfeng" userId="S::1155124476@link.cuhk.edu.hk::9cbe1bc5-2497-4b03-9e98-bfc94b32ba32" providerId="AD" clId="Web-{F518B0FF-9B86-1872-6778-F9D7C0D9E890}" dt="2021-12-02T19:53:43.904" v="57" actId="1076"/>
          <ac:picMkLst>
            <pc:docMk/>
            <pc:sldMk cId="3537718225" sldId="310"/>
            <ac:picMk id="3" creationId="{D2EC4E02-B0EB-442D-B9BD-F6FC59FDEDD3}"/>
          </ac:picMkLst>
        </pc:picChg>
        <pc:picChg chg="del">
          <ac:chgData name="LI, Chenfeng" userId="S::1155124476@link.cuhk.edu.hk::9cbe1bc5-2497-4b03-9e98-bfc94b32ba32" providerId="AD" clId="Web-{F518B0FF-9B86-1872-6778-F9D7C0D9E890}" dt="2021-12-02T19:52:10.526" v="47"/>
          <ac:picMkLst>
            <pc:docMk/>
            <pc:sldMk cId="3537718225" sldId="310"/>
            <ac:picMk id="4" creationId="{5EC4A562-F80F-4A4F-A736-0462B19ED51B}"/>
          </ac:picMkLst>
        </pc:picChg>
      </pc:sldChg>
      <pc:sldChg chg="addSp delSp modSp">
        <pc:chgData name="LI, Chenfeng" userId="S::1155124476@link.cuhk.edu.hk::9cbe1bc5-2497-4b03-9e98-bfc94b32ba32" providerId="AD" clId="Web-{F518B0FF-9B86-1872-6778-F9D7C0D9E890}" dt="2021-12-02T19:53:50.076" v="59"/>
        <pc:sldMkLst>
          <pc:docMk/>
          <pc:sldMk cId="2465388255" sldId="311"/>
        </pc:sldMkLst>
        <pc:picChg chg="add">
          <ac:chgData name="LI, Chenfeng" userId="S::1155124476@link.cuhk.edu.hk::9cbe1bc5-2497-4b03-9e98-bfc94b32ba32" providerId="AD" clId="Web-{F518B0FF-9B86-1872-6778-F9D7C0D9E890}" dt="2021-12-02T19:53:50.076" v="59"/>
          <ac:picMkLst>
            <pc:docMk/>
            <pc:sldMk cId="2465388255" sldId="311"/>
            <ac:picMk id="3" creationId="{2659047E-8D00-4D7A-A6AD-5E2D08FC169C}"/>
          </ac:picMkLst>
        </pc:picChg>
        <pc:picChg chg="del">
          <ac:chgData name="LI, Chenfeng" userId="S::1155124476@link.cuhk.edu.hk::9cbe1bc5-2497-4b03-9e98-bfc94b32ba32" providerId="AD" clId="Web-{F518B0FF-9B86-1872-6778-F9D7C0D9E890}" dt="2021-12-02T19:53:49.732" v="58"/>
          <ac:picMkLst>
            <pc:docMk/>
            <pc:sldMk cId="2465388255" sldId="311"/>
            <ac:picMk id="4" creationId="{5EC4A562-F80F-4A4F-A736-0462B19ED51B}"/>
          </ac:picMkLst>
        </pc:picChg>
        <pc:picChg chg="mod">
          <ac:chgData name="LI, Chenfeng" userId="S::1155124476@link.cuhk.edu.hk::9cbe1bc5-2497-4b03-9e98-bfc94b32ba32" providerId="AD" clId="Web-{F518B0FF-9B86-1872-6778-F9D7C0D9E890}" dt="2021-12-02T19:52:33.495" v="49" actId="1076"/>
          <ac:picMkLst>
            <pc:docMk/>
            <pc:sldMk cId="2465388255" sldId="311"/>
            <ac:picMk id="15" creationId="{0BEBE464-35DF-4261-A9E4-372318F6F8D2}"/>
          </ac:picMkLst>
        </pc:picChg>
      </pc:sldChg>
      <pc:sldChg chg="addSp delSp">
        <pc:chgData name="LI, Chenfeng" userId="S::1155124476@link.cuhk.edu.hk::9cbe1bc5-2497-4b03-9e98-bfc94b32ba32" providerId="AD" clId="Web-{F518B0FF-9B86-1872-6778-F9D7C0D9E890}" dt="2021-12-02T19:54:43.983" v="73"/>
        <pc:sldMkLst>
          <pc:docMk/>
          <pc:sldMk cId="2957139260" sldId="312"/>
        </pc:sldMkLst>
        <pc:picChg chg="add">
          <ac:chgData name="LI, Chenfeng" userId="S::1155124476@link.cuhk.edu.hk::9cbe1bc5-2497-4b03-9e98-bfc94b32ba32" providerId="AD" clId="Web-{F518B0FF-9B86-1872-6778-F9D7C0D9E890}" dt="2021-12-02T19:54:43.983" v="73"/>
          <ac:picMkLst>
            <pc:docMk/>
            <pc:sldMk cId="2957139260" sldId="312"/>
            <ac:picMk id="3" creationId="{84A82670-7BE9-4739-9E08-1DD442B7A52A}"/>
          </ac:picMkLst>
        </pc:picChg>
        <pc:picChg chg="del">
          <ac:chgData name="LI, Chenfeng" userId="S::1155124476@link.cuhk.edu.hk::9cbe1bc5-2497-4b03-9e98-bfc94b32ba32" providerId="AD" clId="Web-{F518B0FF-9B86-1872-6778-F9D7C0D9E890}" dt="2021-12-02T19:54:43.749" v="72"/>
          <ac:picMkLst>
            <pc:docMk/>
            <pc:sldMk cId="2957139260" sldId="312"/>
            <ac:picMk id="13" creationId="{D8AAB2AC-62D0-48A1-867F-F715FD277067}"/>
          </ac:picMkLst>
        </pc:picChg>
      </pc:sldChg>
      <pc:sldChg chg="addSp delSp modSp">
        <pc:chgData name="LI, Chenfeng" userId="S::1155124476@link.cuhk.edu.hk::9cbe1bc5-2497-4b03-9e98-bfc94b32ba32" providerId="AD" clId="Web-{F518B0FF-9B86-1872-6778-F9D7C0D9E890}" dt="2021-12-02T19:54:36.436" v="71" actId="1076"/>
        <pc:sldMkLst>
          <pc:docMk/>
          <pc:sldMk cId="2088538645" sldId="313"/>
        </pc:sldMkLst>
        <pc:picChg chg="add mod">
          <ac:chgData name="LI, Chenfeng" userId="S::1155124476@link.cuhk.edu.hk::9cbe1bc5-2497-4b03-9e98-bfc94b32ba32" providerId="AD" clId="Web-{F518B0FF-9B86-1872-6778-F9D7C0D9E890}" dt="2021-12-02T19:54:36.436" v="71" actId="1076"/>
          <ac:picMkLst>
            <pc:docMk/>
            <pc:sldMk cId="2088538645" sldId="313"/>
            <ac:picMk id="3" creationId="{A8C0BDCD-EA54-4E59-ACC7-7AD1BFB82B33}"/>
          </ac:picMkLst>
        </pc:picChg>
        <pc:picChg chg="del">
          <ac:chgData name="LI, Chenfeng" userId="S::1155124476@link.cuhk.edu.hk::9cbe1bc5-2497-4b03-9e98-bfc94b32ba32" providerId="AD" clId="Web-{F518B0FF-9B86-1872-6778-F9D7C0D9E890}" dt="2021-12-02T19:54:22.358" v="64"/>
          <ac:picMkLst>
            <pc:docMk/>
            <pc:sldMk cId="2088538645" sldId="313"/>
            <ac:picMk id="13" creationId="{D8AAB2AC-62D0-48A1-867F-F715FD277067}"/>
          </ac:picMkLst>
        </pc:picChg>
        <pc:picChg chg="mod">
          <ac:chgData name="LI, Chenfeng" userId="S::1155124476@link.cuhk.edu.hk::9cbe1bc5-2497-4b03-9e98-bfc94b32ba32" providerId="AD" clId="Web-{F518B0FF-9B86-1872-6778-F9D7C0D9E890}" dt="2021-12-02T19:54:04.935" v="62" actId="1076"/>
          <ac:picMkLst>
            <pc:docMk/>
            <pc:sldMk cId="2088538645" sldId="313"/>
            <ac:picMk id="16" creationId="{3ED55E50-6F45-4EF1-B42B-F4C02C139F43}"/>
          </ac:picMkLst>
        </pc:picChg>
      </pc:sldChg>
      <pc:sldChg chg="addSp delSp">
        <pc:chgData name="LI, Chenfeng" userId="S::1155124476@link.cuhk.edu.hk::9cbe1bc5-2497-4b03-9e98-bfc94b32ba32" providerId="AD" clId="Web-{F518B0FF-9B86-1872-6778-F9D7C0D9E890}" dt="2021-12-02T20:02:25.385" v="104"/>
        <pc:sldMkLst>
          <pc:docMk/>
          <pc:sldMk cId="323832115" sldId="314"/>
        </pc:sldMkLst>
        <pc:picChg chg="add del">
          <ac:chgData name="LI, Chenfeng" userId="S::1155124476@link.cuhk.edu.hk::9cbe1bc5-2497-4b03-9e98-bfc94b32ba32" providerId="AD" clId="Web-{F518B0FF-9B86-1872-6778-F9D7C0D9E890}" dt="2021-12-02T19:57:51.800" v="90"/>
          <ac:picMkLst>
            <pc:docMk/>
            <pc:sldMk cId="323832115" sldId="314"/>
            <ac:picMk id="3" creationId="{EF2AD8E3-9DD7-4965-BA17-BE969342A124}"/>
          </ac:picMkLst>
        </pc:picChg>
        <pc:picChg chg="del">
          <ac:chgData name="LI, Chenfeng" userId="S::1155124476@link.cuhk.edu.hk::9cbe1bc5-2497-4b03-9e98-bfc94b32ba32" providerId="AD" clId="Web-{F518B0FF-9B86-1872-6778-F9D7C0D9E890}" dt="2021-12-02T19:56:41.252" v="88"/>
          <ac:picMkLst>
            <pc:docMk/>
            <pc:sldMk cId="323832115" sldId="314"/>
            <ac:picMk id="4" creationId="{9031B05D-57DB-487A-AFA6-E18EB4691E8E}"/>
          </ac:picMkLst>
        </pc:picChg>
        <pc:picChg chg="add">
          <ac:chgData name="LI, Chenfeng" userId="S::1155124476@link.cuhk.edu.hk::9cbe1bc5-2497-4b03-9e98-bfc94b32ba32" providerId="AD" clId="Web-{F518B0FF-9B86-1872-6778-F9D7C0D9E890}" dt="2021-12-02T20:02:25.385" v="104"/>
          <ac:picMkLst>
            <pc:docMk/>
            <pc:sldMk cId="323832115" sldId="314"/>
            <ac:picMk id="5" creationId="{B71AB21D-7444-46BC-8BC4-8CD15E8EA9C8}"/>
          </ac:picMkLst>
        </pc:picChg>
      </pc:sldChg>
      <pc:sldChg chg="addSp delSp modSp">
        <pc:chgData name="LI, Chenfeng" userId="S::1155124476@link.cuhk.edu.hk::9cbe1bc5-2497-4b03-9e98-bfc94b32ba32" providerId="AD" clId="Web-{F518B0FF-9B86-1872-6778-F9D7C0D9E890}" dt="2021-12-02T20:02:22.932" v="103" actId="1076"/>
        <pc:sldMkLst>
          <pc:docMk/>
          <pc:sldMk cId="3800375088" sldId="315"/>
        </pc:sldMkLst>
        <pc:picChg chg="add del mod">
          <ac:chgData name="LI, Chenfeng" userId="S::1155124476@link.cuhk.edu.hk::9cbe1bc5-2497-4b03-9e98-bfc94b32ba32" providerId="AD" clId="Web-{F518B0FF-9B86-1872-6778-F9D7C0D9E890}" dt="2021-12-02T19:57:53.707" v="91"/>
          <ac:picMkLst>
            <pc:docMk/>
            <pc:sldMk cId="3800375088" sldId="315"/>
            <ac:picMk id="3" creationId="{C3738548-AD93-4176-BB2F-C8E9F551C12E}"/>
          </ac:picMkLst>
        </pc:picChg>
        <pc:picChg chg="del">
          <ac:chgData name="LI, Chenfeng" userId="S::1155124476@link.cuhk.edu.hk::9cbe1bc5-2497-4b03-9e98-bfc94b32ba32" providerId="AD" clId="Web-{F518B0FF-9B86-1872-6778-F9D7C0D9E890}" dt="2021-12-02T19:56:14.454" v="80"/>
          <ac:picMkLst>
            <pc:docMk/>
            <pc:sldMk cId="3800375088" sldId="315"/>
            <ac:picMk id="4" creationId="{9031B05D-57DB-487A-AFA6-E18EB4691E8E}"/>
          </ac:picMkLst>
        </pc:picChg>
        <pc:picChg chg="add del mod">
          <ac:chgData name="LI, Chenfeng" userId="S::1155124476@link.cuhk.edu.hk::9cbe1bc5-2497-4b03-9e98-bfc94b32ba32" providerId="AD" clId="Web-{F518B0FF-9B86-1872-6778-F9D7C0D9E890}" dt="2021-12-02T20:02:00.947" v="96"/>
          <ac:picMkLst>
            <pc:docMk/>
            <pc:sldMk cId="3800375088" sldId="315"/>
            <ac:picMk id="5" creationId="{12FEDCBB-7BA4-41EB-A07A-F3E95DBE7A4F}"/>
          </ac:picMkLst>
        </pc:picChg>
        <pc:picChg chg="add mod">
          <ac:chgData name="LI, Chenfeng" userId="S::1155124476@link.cuhk.edu.hk::9cbe1bc5-2497-4b03-9e98-bfc94b32ba32" providerId="AD" clId="Web-{F518B0FF-9B86-1872-6778-F9D7C0D9E890}" dt="2021-12-02T20:02:22.932" v="103" actId="1076"/>
          <ac:picMkLst>
            <pc:docMk/>
            <pc:sldMk cId="3800375088" sldId="315"/>
            <ac:picMk id="6" creationId="{DD63A190-1488-4112-8E77-B683A901FB1A}"/>
          </ac:picMkLst>
        </pc:picChg>
        <pc:picChg chg="mod">
          <ac:chgData name="LI, Chenfeng" userId="S::1155124476@link.cuhk.edu.hk::9cbe1bc5-2497-4b03-9e98-bfc94b32ba32" providerId="AD" clId="Web-{F518B0FF-9B86-1872-6778-F9D7C0D9E890}" dt="2021-12-02T19:55:32.937" v="76" actId="1076"/>
          <ac:picMkLst>
            <pc:docMk/>
            <pc:sldMk cId="3800375088" sldId="315"/>
            <ac:picMk id="12" creationId="{AB7598C6-E8F7-4FFE-BA84-55D0C3F4873A}"/>
          </ac:picMkLst>
        </pc:picChg>
      </pc:sldChg>
      <pc:sldChg chg="addSp delSp modSp">
        <pc:chgData name="LI, Chenfeng" userId="S::1155124476@link.cuhk.edu.hk::9cbe1bc5-2497-4b03-9e98-bfc94b32ba32" providerId="AD" clId="Web-{F518B0FF-9B86-1872-6778-F9D7C0D9E890}" dt="2021-12-02T20:04:31.935" v="156" actId="1076"/>
        <pc:sldMkLst>
          <pc:docMk/>
          <pc:sldMk cId="3765247118" sldId="317"/>
        </pc:sldMkLst>
        <pc:spChg chg="add del">
          <ac:chgData name="LI, Chenfeng" userId="S::1155124476@link.cuhk.edu.hk::9cbe1bc5-2497-4b03-9e98-bfc94b32ba32" providerId="AD" clId="Web-{F518B0FF-9B86-1872-6778-F9D7C0D9E890}" dt="2021-12-02T20:04:26.623" v="154"/>
          <ac:spMkLst>
            <pc:docMk/>
            <pc:sldMk cId="3765247118" sldId="317"/>
            <ac:spMk id="2" creationId="{AD1C4C91-8632-4E17-932B-F6EEABD7A3DF}"/>
          </ac:spMkLst>
        </pc:spChg>
        <pc:spChg chg="add mod">
          <ac:chgData name="LI, Chenfeng" userId="S::1155124476@link.cuhk.edu.hk::9cbe1bc5-2497-4b03-9e98-bfc94b32ba32" providerId="AD" clId="Web-{F518B0FF-9B86-1872-6778-F9D7C0D9E890}" dt="2021-12-02T20:04:21.607" v="153" actId="20577"/>
          <ac:spMkLst>
            <pc:docMk/>
            <pc:sldMk cId="3765247118" sldId="317"/>
            <ac:spMk id="3" creationId="{90E036BB-CA2E-41EE-8496-527C731F5674}"/>
          </ac:spMkLst>
        </pc:spChg>
        <pc:picChg chg="mod">
          <ac:chgData name="LI, Chenfeng" userId="S::1155124476@link.cuhk.edu.hk::9cbe1bc5-2497-4b03-9e98-bfc94b32ba32" providerId="AD" clId="Web-{F518B0FF-9B86-1872-6778-F9D7C0D9E890}" dt="2021-12-02T20:04:31.935" v="156" actId="1076"/>
          <ac:picMkLst>
            <pc:docMk/>
            <pc:sldMk cId="3765247118" sldId="317"/>
            <ac:picMk id="5" creationId="{45F1BE9B-1183-423B-845B-14D572A8BA2D}"/>
          </ac:picMkLst>
        </pc:picChg>
      </pc:sldChg>
      <pc:sldChg chg="addSp modSp">
        <pc:chgData name="LI, Chenfeng" userId="S::1155124476@link.cuhk.edu.hk::9cbe1bc5-2497-4b03-9e98-bfc94b32ba32" providerId="AD" clId="Web-{F518B0FF-9B86-1872-6778-F9D7C0D9E890}" dt="2021-12-02T20:05:04.171" v="172" actId="20577"/>
        <pc:sldMkLst>
          <pc:docMk/>
          <pc:sldMk cId="3880617531" sldId="318"/>
        </pc:sldMkLst>
        <pc:spChg chg="add mod">
          <ac:chgData name="LI, Chenfeng" userId="S::1155124476@link.cuhk.edu.hk::9cbe1bc5-2497-4b03-9e98-bfc94b32ba32" providerId="AD" clId="Web-{F518B0FF-9B86-1872-6778-F9D7C0D9E890}" dt="2021-12-02T20:05:04.171" v="172" actId="20577"/>
          <ac:spMkLst>
            <pc:docMk/>
            <pc:sldMk cId="3880617531" sldId="318"/>
            <ac:spMk id="2" creationId="{41366484-8A2F-4C6D-AE51-0834CED0BFD5}"/>
          </ac:spMkLst>
        </pc:spChg>
        <pc:picChg chg="mod">
          <ac:chgData name="LI, Chenfeng" userId="S::1155124476@link.cuhk.edu.hk::9cbe1bc5-2497-4b03-9e98-bfc94b32ba32" providerId="AD" clId="Web-{F518B0FF-9B86-1872-6778-F9D7C0D9E890}" dt="2021-12-02T20:04:49.186" v="157" actId="1076"/>
          <ac:picMkLst>
            <pc:docMk/>
            <pc:sldMk cId="3880617531" sldId="318"/>
            <ac:picMk id="5" creationId="{E94733FC-5192-43C4-889E-EC1993DEB005}"/>
          </ac:picMkLst>
        </pc:picChg>
      </pc:sldChg>
      <pc:sldChg chg="addSp modSp">
        <pc:chgData name="LI, Chenfeng" userId="S::1155124476@link.cuhk.edu.hk::9cbe1bc5-2497-4b03-9e98-bfc94b32ba32" providerId="AD" clId="Web-{F518B0FF-9B86-1872-6778-F9D7C0D9E890}" dt="2021-12-02T20:05:51.250" v="185" actId="1076"/>
        <pc:sldMkLst>
          <pc:docMk/>
          <pc:sldMk cId="2135981997" sldId="319"/>
        </pc:sldMkLst>
        <pc:spChg chg="add mod">
          <ac:chgData name="LI, Chenfeng" userId="S::1155124476@link.cuhk.edu.hk::9cbe1bc5-2497-4b03-9e98-bfc94b32ba32" providerId="AD" clId="Web-{F518B0FF-9B86-1872-6778-F9D7C0D9E890}" dt="2021-12-02T20:05:35.562" v="183" actId="20577"/>
          <ac:spMkLst>
            <pc:docMk/>
            <pc:sldMk cId="2135981997" sldId="319"/>
            <ac:spMk id="2" creationId="{067C6E27-2809-4942-8CF1-EB03B50F3224}"/>
          </ac:spMkLst>
        </pc:spChg>
        <pc:spChg chg="mod">
          <ac:chgData name="LI, Chenfeng" userId="S::1155124476@link.cuhk.edu.hk::9cbe1bc5-2497-4b03-9e98-bfc94b32ba32" providerId="AD" clId="Web-{F518B0FF-9B86-1872-6778-F9D7C0D9E890}" dt="2021-12-02T20:05:51.250" v="185" actId="1076"/>
          <ac:spMkLst>
            <pc:docMk/>
            <pc:sldMk cId="2135981997" sldId="319"/>
            <ac:spMk id="8" creationId="{F15141E6-2527-4FD2-A1BF-E66BBCB6F329}"/>
          </ac:spMkLst>
        </pc:spChg>
        <pc:picChg chg="mod">
          <ac:chgData name="LI, Chenfeng" userId="S::1155124476@link.cuhk.edu.hk::9cbe1bc5-2497-4b03-9e98-bfc94b32ba32" providerId="AD" clId="Web-{F518B0FF-9B86-1872-6778-F9D7C0D9E890}" dt="2021-12-02T20:05:29.890" v="178" actId="1076"/>
          <ac:picMkLst>
            <pc:docMk/>
            <pc:sldMk cId="2135981997" sldId="319"/>
            <ac:picMk id="10" creationId="{D4629855-9846-4687-8BEF-2D92EB36B3A2}"/>
          </ac:picMkLst>
        </pc:picChg>
      </pc:sldChg>
    </pc:docChg>
  </pc:docChgLst>
  <pc:docChgLst>
    <pc:chgData name="XU, Zhe" userId="8c4b3bf7-cd6e-490c-bba0-3fc2487cc534" providerId="ADAL" clId="{B6352D87-780C-8247-985F-B621A2EEE748}"/>
    <pc:docChg chg="undo redo custSel addSld delSld modSld sldOrd modMainMaster modSection">
      <pc:chgData name="XU, Zhe" userId="8c4b3bf7-cd6e-490c-bba0-3fc2487cc534" providerId="ADAL" clId="{B6352D87-780C-8247-985F-B621A2EEE748}" dt="2021-12-03T06:35:03.829" v="862" actId="20577"/>
      <pc:docMkLst>
        <pc:docMk/>
      </pc:docMkLst>
      <pc:sldChg chg="modSp mod">
        <pc:chgData name="XU, Zhe" userId="8c4b3bf7-cd6e-490c-bba0-3fc2487cc534" providerId="ADAL" clId="{B6352D87-780C-8247-985F-B621A2EEE748}" dt="2021-12-03T06:32:42.153" v="808" actId="20577"/>
        <pc:sldMkLst>
          <pc:docMk/>
          <pc:sldMk cId="2486457250" sldId="256"/>
        </pc:sldMkLst>
        <pc:spChg chg="mod">
          <ac:chgData name="XU, Zhe" userId="8c4b3bf7-cd6e-490c-bba0-3fc2487cc534" providerId="ADAL" clId="{B6352D87-780C-8247-985F-B621A2EEE748}" dt="2021-12-03T06:32:42.153" v="808" actId="20577"/>
          <ac:spMkLst>
            <pc:docMk/>
            <pc:sldMk cId="2486457250" sldId="256"/>
            <ac:spMk id="4" creationId="{563E9DF8-2928-904E-B605-97CD851F113A}"/>
          </ac:spMkLst>
        </pc:spChg>
      </pc:sldChg>
      <pc:sldChg chg="modSp mod">
        <pc:chgData name="XU, Zhe" userId="8c4b3bf7-cd6e-490c-bba0-3fc2487cc534" providerId="ADAL" clId="{B6352D87-780C-8247-985F-B621A2EEE748}" dt="2021-12-02T16:26:21.835" v="224" actId="1076"/>
        <pc:sldMkLst>
          <pc:docMk/>
          <pc:sldMk cId="1867264371" sldId="257"/>
        </pc:sldMkLst>
        <pc:spChg chg="mod">
          <ac:chgData name="XU, Zhe" userId="8c4b3bf7-cd6e-490c-bba0-3fc2487cc534" providerId="ADAL" clId="{B6352D87-780C-8247-985F-B621A2EEE748}" dt="2021-12-02T16:26:21.835" v="224" actId="1076"/>
          <ac:spMkLst>
            <pc:docMk/>
            <pc:sldMk cId="1867264371" sldId="257"/>
            <ac:spMk id="2" creationId="{DE6A4B7C-0C36-4FA3-B129-8ACA174E758A}"/>
          </ac:spMkLst>
        </pc:spChg>
      </pc:sldChg>
      <pc:sldChg chg="modSp mod">
        <pc:chgData name="XU, Zhe" userId="8c4b3bf7-cd6e-490c-bba0-3fc2487cc534" providerId="ADAL" clId="{B6352D87-780C-8247-985F-B621A2EEE748}" dt="2021-12-03T05:35:17.928" v="615" actId="20577"/>
        <pc:sldMkLst>
          <pc:docMk/>
          <pc:sldMk cId="1365537640" sldId="260"/>
        </pc:sldMkLst>
        <pc:spChg chg="mod">
          <ac:chgData name="XU, Zhe" userId="8c4b3bf7-cd6e-490c-bba0-3fc2487cc534" providerId="ADAL" clId="{B6352D87-780C-8247-985F-B621A2EEE748}" dt="2021-12-03T05:29:14.648" v="476" actId="20577"/>
          <ac:spMkLst>
            <pc:docMk/>
            <pc:sldMk cId="1365537640" sldId="260"/>
            <ac:spMk id="2" creationId="{B19DBE09-A0BA-4C42-9556-B5B52DDAC152}"/>
          </ac:spMkLst>
        </pc:spChg>
        <pc:spChg chg="mod">
          <ac:chgData name="XU, Zhe" userId="8c4b3bf7-cd6e-490c-bba0-3fc2487cc534" providerId="ADAL" clId="{B6352D87-780C-8247-985F-B621A2EEE748}" dt="2021-12-03T05:35:17.928" v="615" actId="20577"/>
          <ac:spMkLst>
            <pc:docMk/>
            <pc:sldMk cId="1365537640" sldId="260"/>
            <ac:spMk id="3" creationId="{A52DA083-5E86-40AF-BF21-9BFF40D256DC}"/>
          </ac:spMkLst>
        </pc:spChg>
      </pc:sldChg>
      <pc:sldChg chg="modSp mod">
        <pc:chgData name="XU, Zhe" userId="8c4b3bf7-cd6e-490c-bba0-3fc2487cc534" providerId="ADAL" clId="{B6352D87-780C-8247-985F-B621A2EEE748}" dt="2021-12-02T16:22:44.137" v="191" actId="27636"/>
        <pc:sldMkLst>
          <pc:docMk/>
          <pc:sldMk cId="2556541050" sldId="263"/>
        </pc:sldMkLst>
        <pc:spChg chg="mod">
          <ac:chgData name="XU, Zhe" userId="8c4b3bf7-cd6e-490c-bba0-3fc2487cc534" providerId="ADAL" clId="{B6352D87-780C-8247-985F-B621A2EEE748}" dt="2021-12-02T16:22:44.137" v="191" actId="27636"/>
          <ac:spMkLst>
            <pc:docMk/>
            <pc:sldMk cId="2556541050" sldId="263"/>
            <ac:spMk id="3" creationId="{6F3E571B-728A-4A15-AD97-5A004322BB2E}"/>
          </ac:spMkLst>
        </pc:spChg>
      </pc:sldChg>
      <pc:sldChg chg="modSp mod">
        <pc:chgData name="XU, Zhe" userId="8c4b3bf7-cd6e-490c-bba0-3fc2487cc534" providerId="ADAL" clId="{B6352D87-780C-8247-985F-B621A2EEE748}" dt="2021-12-02T16:22:44.306" v="194" actId="27636"/>
        <pc:sldMkLst>
          <pc:docMk/>
          <pc:sldMk cId="1389473662" sldId="265"/>
        </pc:sldMkLst>
        <pc:spChg chg="mod">
          <ac:chgData name="XU, Zhe" userId="8c4b3bf7-cd6e-490c-bba0-3fc2487cc534" providerId="ADAL" clId="{B6352D87-780C-8247-985F-B621A2EEE748}" dt="2021-12-02T16:22:44.306" v="194" actId="27636"/>
          <ac:spMkLst>
            <pc:docMk/>
            <pc:sldMk cId="1389473662" sldId="265"/>
            <ac:spMk id="3" creationId="{E0CB65D6-A320-4399-BD8B-2FD37919B662}"/>
          </ac:spMkLst>
        </pc:spChg>
      </pc:sldChg>
      <pc:sldChg chg="modSp mod">
        <pc:chgData name="XU, Zhe" userId="8c4b3bf7-cd6e-490c-bba0-3fc2487cc534" providerId="ADAL" clId="{B6352D87-780C-8247-985F-B621A2EEE748}" dt="2021-12-02T16:22:44.258" v="193" actId="27636"/>
        <pc:sldMkLst>
          <pc:docMk/>
          <pc:sldMk cId="1710991221" sldId="268"/>
        </pc:sldMkLst>
        <pc:spChg chg="mod">
          <ac:chgData name="XU, Zhe" userId="8c4b3bf7-cd6e-490c-bba0-3fc2487cc534" providerId="ADAL" clId="{B6352D87-780C-8247-985F-B621A2EEE748}" dt="2021-12-02T16:22:44.258" v="193" actId="27636"/>
          <ac:spMkLst>
            <pc:docMk/>
            <pc:sldMk cId="1710991221" sldId="268"/>
            <ac:spMk id="3" creationId="{A4141125-C2EB-4C69-946B-3CAD36A27871}"/>
          </ac:spMkLst>
        </pc:spChg>
      </pc:sldChg>
      <pc:sldChg chg="modSp mod modClrScheme chgLayout">
        <pc:chgData name="XU, Zhe" userId="8c4b3bf7-cd6e-490c-bba0-3fc2487cc534" providerId="ADAL" clId="{B6352D87-780C-8247-985F-B621A2EEE748}" dt="2021-12-02T16:24:13.427" v="202" actId="948"/>
        <pc:sldMkLst>
          <pc:docMk/>
          <pc:sldMk cId="3629704931" sldId="271"/>
        </pc:sldMkLst>
        <pc:spChg chg="mod ord">
          <ac:chgData name="XU, Zhe" userId="8c4b3bf7-cd6e-490c-bba0-3fc2487cc534" providerId="ADAL" clId="{B6352D87-780C-8247-985F-B621A2EEE748}" dt="2021-12-02T14:49:20.759" v="11" actId="700"/>
          <ac:spMkLst>
            <pc:docMk/>
            <pc:sldMk cId="3629704931" sldId="271"/>
            <ac:spMk id="2" creationId="{99CA3BF7-E3E2-4B86-A45D-4366AB5560E7}"/>
          </ac:spMkLst>
        </pc:spChg>
        <pc:spChg chg="mod ord">
          <ac:chgData name="XU, Zhe" userId="8c4b3bf7-cd6e-490c-bba0-3fc2487cc534" providerId="ADAL" clId="{B6352D87-780C-8247-985F-B621A2EEE748}" dt="2021-12-02T16:24:13.427" v="202" actId="948"/>
          <ac:spMkLst>
            <pc:docMk/>
            <pc:sldMk cId="3629704931" sldId="271"/>
            <ac:spMk id="3" creationId="{CB5BAA31-3D0D-4F53-96E0-1CE5AB8C3019}"/>
          </ac:spMkLst>
        </pc:spChg>
      </pc:sldChg>
      <pc:sldChg chg="modSp mod">
        <pc:chgData name="XU, Zhe" userId="8c4b3bf7-cd6e-490c-bba0-3fc2487cc534" providerId="ADAL" clId="{B6352D87-780C-8247-985F-B621A2EEE748}" dt="2021-12-02T16:24:59.589" v="215" actId="948"/>
        <pc:sldMkLst>
          <pc:docMk/>
          <pc:sldMk cId="4144920952" sldId="272"/>
        </pc:sldMkLst>
        <pc:spChg chg="mod">
          <ac:chgData name="XU, Zhe" userId="8c4b3bf7-cd6e-490c-bba0-3fc2487cc534" providerId="ADAL" clId="{B6352D87-780C-8247-985F-B621A2EEE748}" dt="2021-12-02T16:24:59.589" v="215" actId="948"/>
          <ac:spMkLst>
            <pc:docMk/>
            <pc:sldMk cId="4144920952" sldId="272"/>
            <ac:spMk id="3" creationId="{05F4DF85-3B5D-7E48-AD9C-EF43D5D22548}"/>
          </ac:spMkLst>
        </pc:spChg>
      </pc:sldChg>
      <pc:sldChg chg="addSp delSp modSp mod">
        <pc:chgData name="XU, Zhe" userId="8c4b3bf7-cd6e-490c-bba0-3fc2487cc534" providerId="ADAL" clId="{B6352D87-780C-8247-985F-B621A2EEE748}" dt="2021-12-03T05:30:59.990" v="507" actId="20577"/>
        <pc:sldMkLst>
          <pc:docMk/>
          <pc:sldMk cId="655986207" sldId="273"/>
        </pc:sldMkLst>
        <pc:spChg chg="add del mod">
          <ac:chgData name="XU, Zhe" userId="8c4b3bf7-cd6e-490c-bba0-3fc2487cc534" providerId="ADAL" clId="{B6352D87-780C-8247-985F-B621A2EEE748}" dt="2021-12-03T05:30:59.990" v="507" actId="20577"/>
          <ac:spMkLst>
            <pc:docMk/>
            <pc:sldMk cId="655986207" sldId="273"/>
            <ac:spMk id="2" creationId="{DFC0833D-AE82-4306-94D7-426CC5489F13}"/>
          </ac:spMkLst>
        </pc:spChg>
        <pc:spChg chg="mod">
          <ac:chgData name="XU, Zhe" userId="8c4b3bf7-cd6e-490c-bba0-3fc2487cc534" providerId="ADAL" clId="{B6352D87-780C-8247-985F-B621A2EEE748}" dt="2021-12-03T05:30:07.682" v="478" actId="20577"/>
          <ac:spMkLst>
            <pc:docMk/>
            <pc:sldMk cId="655986207" sldId="273"/>
            <ac:spMk id="7" creationId="{3A4CD872-20D5-4B7D-8EE1-99B0E328B585}"/>
          </ac:spMkLst>
        </pc:spChg>
      </pc:sldChg>
      <pc:sldChg chg="modSp mod">
        <pc:chgData name="XU, Zhe" userId="8c4b3bf7-cd6e-490c-bba0-3fc2487cc534" providerId="ADAL" clId="{B6352D87-780C-8247-985F-B621A2EEE748}" dt="2021-12-02T16:23:50.546" v="201" actId="1076"/>
        <pc:sldMkLst>
          <pc:docMk/>
          <pc:sldMk cId="2731016582" sldId="275"/>
        </pc:sldMkLst>
        <pc:spChg chg="mod">
          <ac:chgData name="XU, Zhe" userId="8c4b3bf7-cd6e-490c-bba0-3fc2487cc534" providerId="ADAL" clId="{B6352D87-780C-8247-985F-B621A2EEE748}" dt="2021-12-02T16:23:42.539" v="200" actId="948"/>
          <ac:spMkLst>
            <pc:docMk/>
            <pc:sldMk cId="2731016582" sldId="275"/>
            <ac:spMk id="3" creationId="{13DBD12C-57A6-4E3E-83D4-B7B7A3CA8C34}"/>
          </ac:spMkLst>
        </pc:spChg>
        <pc:graphicFrameChg chg="mod">
          <ac:chgData name="XU, Zhe" userId="8c4b3bf7-cd6e-490c-bba0-3fc2487cc534" providerId="ADAL" clId="{B6352D87-780C-8247-985F-B621A2EEE748}" dt="2021-12-02T16:23:50.546" v="201" actId="1076"/>
          <ac:graphicFrameMkLst>
            <pc:docMk/>
            <pc:sldMk cId="2731016582" sldId="275"/>
            <ac:graphicFrameMk id="8" creationId="{415B6D29-DCEA-454C-AC72-EDE564A530D1}"/>
          </ac:graphicFrameMkLst>
        </pc:graphicFrameChg>
      </pc:sldChg>
      <pc:sldChg chg="modSp mod">
        <pc:chgData name="XU, Zhe" userId="8c4b3bf7-cd6e-490c-bba0-3fc2487cc534" providerId="ADAL" clId="{B6352D87-780C-8247-985F-B621A2EEE748}" dt="2021-12-02T16:22:42.428" v="181" actId="27636"/>
        <pc:sldMkLst>
          <pc:docMk/>
          <pc:sldMk cId="2568454594" sldId="276"/>
        </pc:sldMkLst>
        <pc:spChg chg="mod">
          <ac:chgData name="XU, Zhe" userId="8c4b3bf7-cd6e-490c-bba0-3fc2487cc534" providerId="ADAL" clId="{B6352D87-780C-8247-985F-B621A2EEE748}" dt="2021-12-02T16:22:42.428" v="181" actId="27636"/>
          <ac:spMkLst>
            <pc:docMk/>
            <pc:sldMk cId="2568454594" sldId="276"/>
            <ac:spMk id="3" creationId="{9A512837-73F5-47A4-B65E-F174CA8FE2D2}"/>
          </ac:spMkLst>
        </pc:spChg>
      </pc:sldChg>
      <pc:sldChg chg="modSp mod">
        <pc:chgData name="XU, Zhe" userId="8c4b3bf7-cd6e-490c-bba0-3fc2487cc534" providerId="ADAL" clId="{B6352D87-780C-8247-985F-B621A2EEE748}" dt="2021-12-02T16:22:42.076" v="176" actId="27636"/>
        <pc:sldMkLst>
          <pc:docMk/>
          <pc:sldMk cId="3538164924" sldId="279"/>
        </pc:sldMkLst>
        <pc:spChg chg="mod">
          <ac:chgData name="XU, Zhe" userId="8c4b3bf7-cd6e-490c-bba0-3fc2487cc534" providerId="ADAL" clId="{B6352D87-780C-8247-985F-B621A2EEE748}" dt="2021-12-02T16:22:42.076" v="176" actId="27636"/>
          <ac:spMkLst>
            <pc:docMk/>
            <pc:sldMk cId="3538164924" sldId="279"/>
            <ac:spMk id="3" creationId="{7894AFCB-ECB5-C646-873B-4E194A3FF07F}"/>
          </ac:spMkLst>
        </pc:spChg>
      </pc:sldChg>
      <pc:sldChg chg="addSp delSp modSp mod">
        <pc:chgData name="XU, Zhe" userId="8c4b3bf7-cd6e-490c-bba0-3fc2487cc534" providerId="ADAL" clId="{B6352D87-780C-8247-985F-B621A2EEE748}" dt="2021-12-02T18:23:23.212" v="230"/>
        <pc:sldMkLst>
          <pc:docMk/>
          <pc:sldMk cId="975963800" sldId="280"/>
        </pc:sldMkLst>
        <pc:spChg chg="add del mod">
          <ac:chgData name="XU, Zhe" userId="8c4b3bf7-cd6e-490c-bba0-3fc2487cc534" providerId="ADAL" clId="{B6352D87-780C-8247-985F-B621A2EEE748}" dt="2021-12-02T18:23:23.212" v="230"/>
          <ac:spMkLst>
            <pc:docMk/>
            <pc:sldMk cId="975963800" sldId="280"/>
            <ac:spMk id="6" creationId="{ADE9EDD0-A3A0-9E4B-A401-B0953F2AC6BF}"/>
          </ac:spMkLst>
        </pc:spChg>
      </pc:sldChg>
      <pc:sldChg chg="modSp mod">
        <pc:chgData name="XU, Zhe" userId="8c4b3bf7-cd6e-490c-bba0-3fc2487cc534" providerId="ADAL" clId="{B6352D87-780C-8247-985F-B621A2EEE748}" dt="2021-12-02T16:25:11.547" v="216" actId="948"/>
        <pc:sldMkLst>
          <pc:docMk/>
          <pc:sldMk cId="795140126" sldId="283"/>
        </pc:sldMkLst>
        <pc:spChg chg="mod">
          <ac:chgData name="XU, Zhe" userId="8c4b3bf7-cd6e-490c-bba0-3fc2487cc534" providerId="ADAL" clId="{B6352D87-780C-8247-985F-B621A2EEE748}" dt="2021-12-02T16:25:11.547" v="216" actId="948"/>
          <ac:spMkLst>
            <pc:docMk/>
            <pc:sldMk cId="795140126" sldId="283"/>
            <ac:spMk id="3" creationId="{8C5D531E-C26C-564C-8FE9-DE2F6D714CDE}"/>
          </ac:spMkLst>
        </pc:spChg>
      </pc:sldChg>
      <pc:sldChg chg="modSp mod">
        <pc:chgData name="XU, Zhe" userId="8c4b3bf7-cd6e-490c-bba0-3fc2487cc534" providerId="ADAL" clId="{B6352D87-780C-8247-985F-B621A2EEE748}" dt="2021-12-02T16:25:21.716" v="217" actId="948"/>
        <pc:sldMkLst>
          <pc:docMk/>
          <pc:sldMk cId="2418986443" sldId="284"/>
        </pc:sldMkLst>
        <pc:spChg chg="mod">
          <ac:chgData name="XU, Zhe" userId="8c4b3bf7-cd6e-490c-bba0-3fc2487cc534" providerId="ADAL" clId="{B6352D87-780C-8247-985F-B621A2EEE748}" dt="2021-12-02T16:25:21.716" v="217" actId="948"/>
          <ac:spMkLst>
            <pc:docMk/>
            <pc:sldMk cId="2418986443" sldId="284"/>
            <ac:spMk id="3" creationId="{650F4857-6C7C-BA4F-8BA6-F56E74192205}"/>
          </ac:spMkLst>
        </pc:spChg>
      </pc:sldChg>
      <pc:sldChg chg="modSp mod">
        <pc:chgData name="XU, Zhe" userId="8c4b3bf7-cd6e-490c-bba0-3fc2487cc534" providerId="ADAL" clId="{B6352D87-780C-8247-985F-B621A2EEE748}" dt="2021-12-02T16:25:28.550" v="218" actId="948"/>
        <pc:sldMkLst>
          <pc:docMk/>
          <pc:sldMk cId="2394906371" sldId="285"/>
        </pc:sldMkLst>
        <pc:spChg chg="mod">
          <ac:chgData name="XU, Zhe" userId="8c4b3bf7-cd6e-490c-bba0-3fc2487cc534" providerId="ADAL" clId="{B6352D87-780C-8247-985F-B621A2EEE748}" dt="2021-12-02T16:25:28.550" v="218" actId="948"/>
          <ac:spMkLst>
            <pc:docMk/>
            <pc:sldMk cId="2394906371" sldId="285"/>
            <ac:spMk id="3" creationId="{0A2E844D-E47F-3E4F-961A-513AEB1F7D0B}"/>
          </ac:spMkLst>
        </pc:spChg>
      </pc:sldChg>
      <pc:sldChg chg="modSp mod">
        <pc:chgData name="XU, Zhe" userId="8c4b3bf7-cd6e-490c-bba0-3fc2487cc534" providerId="ADAL" clId="{B6352D87-780C-8247-985F-B621A2EEE748}" dt="2021-12-02T16:25:35.711" v="219" actId="1076"/>
        <pc:sldMkLst>
          <pc:docMk/>
          <pc:sldMk cId="2404838039" sldId="287"/>
        </pc:sldMkLst>
        <pc:spChg chg="mod">
          <ac:chgData name="XU, Zhe" userId="8c4b3bf7-cd6e-490c-bba0-3fc2487cc534" providerId="ADAL" clId="{B6352D87-780C-8247-985F-B621A2EEE748}" dt="2021-12-02T16:25:35.711" v="219" actId="1076"/>
          <ac:spMkLst>
            <pc:docMk/>
            <pc:sldMk cId="2404838039" sldId="287"/>
            <ac:spMk id="3" creationId="{3003F556-7B41-F443-BFEF-1E7327D03D83}"/>
          </ac:spMkLst>
        </pc:spChg>
      </pc:sldChg>
      <pc:sldChg chg="modSp mod">
        <pc:chgData name="XU, Zhe" userId="8c4b3bf7-cd6e-490c-bba0-3fc2487cc534" providerId="ADAL" clId="{B6352D87-780C-8247-985F-B621A2EEE748}" dt="2021-12-02T16:22:42.278" v="179" actId="27636"/>
        <pc:sldMkLst>
          <pc:docMk/>
          <pc:sldMk cId="1124655345" sldId="288"/>
        </pc:sldMkLst>
        <pc:spChg chg="mod">
          <ac:chgData name="XU, Zhe" userId="8c4b3bf7-cd6e-490c-bba0-3fc2487cc534" providerId="ADAL" clId="{B6352D87-780C-8247-985F-B621A2EEE748}" dt="2021-12-02T16:22:42.278" v="179" actId="27636"/>
          <ac:spMkLst>
            <pc:docMk/>
            <pc:sldMk cId="1124655345" sldId="288"/>
            <ac:spMk id="3" creationId="{F5D7AFD1-03A5-5947-BB02-AA262689715F}"/>
          </ac:spMkLst>
        </pc:spChg>
      </pc:sldChg>
      <pc:sldChg chg="modSp mod">
        <pc:chgData name="XU, Zhe" userId="8c4b3bf7-cd6e-490c-bba0-3fc2487cc534" providerId="ADAL" clId="{B6352D87-780C-8247-985F-B621A2EEE748}" dt="2021-12-02T16:22:42.345" v="180" actId="27636"/>
        <pc:sldMkLst>
          <pc:docMk/>
          <pc:sldMk cId="3824217092" sldId="290"/>
        </pc:sldMkLst>
        <pc:spChg chg="mod">
          <ac:chgData name="XU, Zhe" userId="8c4b3bf7-cd6e-490c-bba0-3fc2487cc534" providerId="ADAL" clId="{B6352D87-780C-8247-985F-B621A2EEE748}" dt="2021-12-02T16:22:42.345" v="180" actId="27636"/>
          <ac:spMkLst>
            <pc:docMk/>
            <pc:sldMk cId="3824217092" sldId="290"/>
            <ac:spMk id="3" creationId="{10111711-BA2C-A546-AACF-46D6679928C1}"/>
          </ac:spMkLst>
        </pc:spChg>
      </pc:sldChg>
      <pc:sldChg chg="modSp mod">
        <pc:chgData name="XU, Zhe" userId="8c4b3bf7-cd6e-490c-bba0-3fc2487cc534" providerId="ADAL" clId="{B6352D87-780C-8247-985F-B621A2EEE748}" dt="2021-12-02T16:22:44.032" v="190" actId="27636"/>
        <pc:sldMkLst>
          <pc:docMk/>
          <pc:sldMk cId="365367277" sldId="292"/>
        </pc:sldMkLst>
        <pc:spChg chg="mod">
          <ac:chgData name="XU, Zhe" userId="8c4b3bf7-cd6e-490c-bba0-3fc2487cc534" providerId="ADAL" clId="{B6352D87-780C-8247-985F-B621A2EEE748}" dt="2021-12-02T16:22:44.032" v="190" actId="27636"/>
          <ac:spMkLst>
            <pc:docMk/>
            <pc:sldMk cId="365367277" sldId="292"/>
            <ac:spMk id="3" creationId="{6F4C9BFA-DFD8-1146-B211-7E7E3E3C3854}"/>
          </ac:spMkLst>
        </pc:spChg>
      </pc:sldChg>
      <pc:sldChg chg="modSp mod">
        <pc:chgData name="XU, Zhe" userId="8c4b3bf7-cd6e-490c-bba0-3fc2487cc534" providerId="ADAL" clId="{B6352D87-780C-8247-985F-B621A2EEE748}" dt="2021-12-03T05:55:04.949" v="630" actId="20577"/>
        <pc:sldMkLst>
          <pc:docMk/>
          <pc:sldMk cId="728080528" sldId="293"/>
        </pc:sldMkLst>
        <pc:spChg chg="mod">
          <ac:chgData name="XU, Zhe" userId="8c4b3bf7-cd6e-490c-bba0-3fc2487cc534" providerId="ADAL" clId="{B6352D87-780C-8247-985F-B621A2EEE748}" dt="2021-12-03T05:55:04.949" v="630" actId="20577"/>
          <ac:spMkLst>
            <pc:docMk/>
            <pc:sldMk cId="728080528" sldId="293"/>
            <ac:spMk id="3" creationId="{2DA5363E-239C-FF42-933E-346E0E4801F6}"/>
          </ac:spMkLst>
        </pc:spChg>
      </pc:sldChg>
      <pc:sldChg chg="modSp mod">
        <pc:chgData name="XU, Zhe" userId="8c4b3bf7-cd6e-490c-bba0-3fc2487cc534" providerId="ADAL" clId="{B6352D87-780C-8247-985F-B621A2EEE748}" dt="2021-12-02T16:22:41.286" v="167" actId="27636"/>
        <pc:sldMkLst>
          <pc:docMk/>
          <pc:sldMk cId="2910943576" sldId="294"/>
        </pc:sldMkLst>
        <pc:spChg chg="mod">
          <ac:chgData name="XU, Zhe" userId="8c4b3bf7-cd6e-490c-bba0-3fc2487cc534" providerId="ADAL" clId="{B6352D87-780C-8247-985F-B621A2EEE748}" dt="2021-12-02T16:22:41.286" v="167" actId="27636"/>
          <ac:spMkLst>
            <pc:docMk/>
            <pc:sldMk cId="2910943576" sldId="294"/>
            <ac:spMk id="3" creationId="{8CDF7105-7313-DC4A-BC0B-D06AF792359D}"/>
          </ac:spMkLst>
        </pc:spChg>
      </pc:sldChg>
      <pc:sldChg chg="modSp mod">
        <pc:chgData name="XU, Zhe" userId="8c4b3bf7-cd6e-490c-bba0-3fc2487cc534" providerId="ADAL" clId="{B6352D87-780C-8247-985F-B621A2EEE748}" dt="2021-12-03T05:28:40.228" v="467" actId="20577"/>
        <pc:sldMkLst>
          <pc:docMk/>
          <pc:sldMk cId="4151067876" sldId="295"/>
        </pc:sldMkLst>
        <pc:spChg chg="mod">
          <ac:chgData name="XU, Zhe" userId="8c4b3bf7-cd6e-490c-bba0-3fc2487cc534" providerId="ADAL" clId="{B6352D87-780C-8247-985F-B621A2EEE748}" dt="2021-12-03T05:28:40.228" v="467" actId="20577"/>
          <ac:spMkLst>
            <pc:docMk/>
            <pc:sldMk cId="4151067876" sldId="295"/>
            <ac:spMk id="3" creationId="{162591C7-BBAD-2846-9AD3-F55610E3606F}"/>
          </ac:spMkLst>
        </pc:spChg>
      </pc:sldChg>
      <pc:sldChg chg="modSp mod">
        <pc:chgData name="XU, Zhe" userId="8c4b3bf7-cd6e-490c-bba0-3fc2487cc534" providerId="ADAL" clId="{B6352D87-780C-8247-985F-B621A2EEE748}" dt="2021-12-02T16:22:41.342" v="168" actId="27636"/>
        <pc:sldMkLst>
          <pc:docMk/>
          <pc:sldMk cId="1482440133" sldId="296"/>
        </pc:sldMkLst>
        <pc:spChg chg="mod">
          <ac:chgData name="XU, Zhe" userId="8c4b3bf7-cd6e-490c-bba0-3fc2487cc534" providerId="ADAL" clId="{B6352D87-780C-8247-985F-B621A2EEE748}" dt="2021-12-02T16:22:41.342" v="168" actId="27636"/>
          <ac:spMkLst>
            <pc:docMk/>
            <pc:sldMk cId="1482440133" sldId="296"/>
            <ac:spMk id="3" creationId="{E9F79E5F-8C5A-1F4E-BAE8-4F4B7CA5A945}"/>
          </ac:spMkLst>
        </pc:spChg>
      </pc:sldChg>
      <pc:sldChg chg="modSp del mod">
        <pc:chgData name="XU, Zhe" userId="8c4b3bf7-cd6e-490c-bba0-3fc2487cc534" providerId="ADAL" clId="{B6352D87-780C-8247-985F-B621A2EEE748}" dt="2021-12-02T18:22:40.574" v="226" actId="2696"/>
        <pc:sldMkLst>
          <pc:docMk/>
          <pc:sldMk cId="698572868" sldId="297"/>
        </pc:sldMkLst>
        <pc:spChg chg="mod">
          <ac:chgData name="XU, Zhe" userId="8c4b3bf7-cd6e-490c-bba0-3fc2487cc534" providerId="ADAL" clId="{B6352D87-780C-8247-985F-B621A2EEE748}" dt="2021-12-02T16:19:54.637" v="106" actId="27636"/>
          <ac:spMkLst>
            <pc:docMk/>
            <pc:sldMk cId="698572868" sldId="297"/>
            <ac:spMk id="2" creationId="{60128457-46C9-B64F-A33A-A886EDF7C3C2}"/>
          </ac:spMkLst>
        </pc:spChg>
        <pc:spChg chg="mod">
          <ac:chgData name="XU, Zhe" userId="8c4b3bf7-cd6e-490c-bba0-3fc2487cc534" providerId="ADAL" clId="{B6352D87-780C-8247-985F-B621A2EEE748}" dt="2021-12-02T16:22:41.395" v="169" actId="27636"/>
          <ac:spMkLst>
            <pc:docMk/>
            <pc:sldMk cId="698572868" sldId="297"/>
            <ac:spMk id="3" creationId="{E631125A-7E9E-8241-B7E9-3EF7B67998E5}"/>
          </ac:spMkLst>
        </pc:spChg>
      </pc:sldChg>
      <pc:sldChg chg="add del">
        <pc:chgData name="XU, Zhe" userId="8c4b3bf7-cd6e-490c-bba0-3fc2487cc534" providerId="ADAL" clId="{B6352D87-780C-8247-985F-B621A2EEE748}" dt="2021-12-03T05:33:06.916" v="561" actId="2696"/>
        <pc:sldMkLst>
          <pc:docMk/>
          <pc:sldMk cId="1846136761" sldId="297"/>
        </pc:sldMkLst>
      </pc:sldChg>
      <pc:sldChg chg="modSp add mod">
        <pc:chgData name="XU, Zhe" userId="8c4b3bf7-cd6e-490c-bba0-3fc2487cc534" providerId="ADAL" clId="{B6352D87-780C-8247-985F-B621A2EEE748}" dt="2021-12-03T05:33:32.068" v="565" actId="20577"/>
        <pc:sldMkLst>
          <pc:docMk/>
          <pc:sldMk cId="3209000795" sldId="297"/>
        </pc:sldMkLst>
        <pc:spChg chg="mod">
          <ac:chgData name="XU, Zhe" userId="8c4b3bf7-cd6e-490c-bba0-3fc2487cc534" providerId="ADAL" clId="{B6352D87-780C-8247-985F-B621A2EEE748}" dt="2021-12-03T05:33:32.068" v="565" actId="20577"/>
          <ac:spMkLst>
            <pc:docMk/>
            <pc:sldMk cId="3209000795" sldId="297"/>
            <ac:spMk id="2" creationId="{60128457-46C9-B64F-A33A-A886EDF7C3C2}"/>
          </ac:spMkLst>
        </pc:spChg>
      </pc:sldChg>
      <pc:sldChg chg="add del">
        <pc:chgData name="XU, Zhe" userId="8c4b3bf7-cd6e-490c-bba0-3fc2487cc534" providerId="ADAL" clId="{B6352D87-780C-8247-985F-B621A2EEE748}" dt="2021-12-03T05:33:06.916" v="561" actId="2696"/>
        <pc:sldMkLst>
          <pc:docMk/>
          <pc:sldMk cId="1264729562" sldId="298"/>
        </pc:sldMkLst>
      </pc:sldChg>
      <pc:sldChg chg="modSp del mod">
        <pc:chgData name="XU, Zhe" userId="8c4b3bf7-cd6e-490c-bba0-3fc2487cc534" providerId="ADAL" clId="{B6352D87-780C-8247-985F-B621A2EEE748}" dt="2021-12-02T18:22:40.574" v="226" actId="2696"/>
        <pc:sldMkLst>
          <pc:docMk/>
          <pc:sldMk cId="1861830048" sldId="298"/>
        </pc:sldMkLst>
        <pc:spChg chg="mod">
          <ac:chgData name="XU, Zhe" userId="8c4b3bf7-cd6e-490c-bba0-3fc2487cc534" providerId="ADAL" clId="{B6352D87-780C-8247-985F-B621A2EEE748}" dt="2021-12-02T16:20:14.248" v="110" actId="27636"/>
          <ac:spMkLst>
            <pc:docMk/>
            <pc:sldMk cId="1861830048" sldId="298"/>
            <ac:spMk id="2" creationId="{87FAC259-40B6-F54F-BC12-B20BA0774219}"/>
          </ac:spMkLst>
        </pc:spChg>
        <pc:spChg chg="mod">
          <ac:chgData name="XU, Zhe" userId="8c4b3bf7-cd6e-490c-bba0-3fc2487cc534" providerId="ADAL" clId="{B6352D87-780C-8247-985F-B621A2EEE748}" dt="2021-12-02T16:22:57.926" v="197" actId="403"/>
          <ac:spMkLst>
            <pc:docMk/>
            <pc:sldMk cId="1861830048" sldId="298"/>
            <ac:spMk id="3" creationId="{5B81430C-9E6E-664A-83CD-66313A8BFE1E}"/>
          </ac:spMkLst>
        </pc:spChg>
      </pc:sldChg>
      <pc:sldChg chg="modSp add mod">
        <pc:chgData name="XU, Zhe" userId="8c4b3bf7-cd6e-490c-bba0-3fc2487cc534" providerId="ADAL" clId="{B6352D87-780C-8247-985F-B621A2EEE748}" dt="2021-12-03T05:33:35.394" v="568" actId="20577"/>
        <pc:sldMkLst>
          <pc:docMk/>
          <pc:sldMk cId="4253371776" sldId="298"/>
        </pc:sldMkLst>
        <pc:spChg chg="mod">
          <ac:chgData name="XU, Zhe" userId="8c4b3bf7-cd6e-490c-bba0-3fc2487cc534" providerId="ADAL" clId="{B6352D87-780C-8247-985F-B621A2EEE748}" dt="2021-12-03T05:33:35.394" v="568" actId="20577"/>
          <ac:spMkLst>
            <pc:docMk/>
            <pc:sldMk cId="4253371776" sldId="298"/>
            <ac:spMk id="2" creationId="{87FAC259-40B6-F54F-BC12-B20BA0774219}"/>
          </ac:spMkLst>
        </pc:spChg>
      </pc:sldChg>
      <pc:sldChg chg="addSp delSp modSp mod">
        <pc:chgData name="XU, Zhe" userId="8c4b3bf7-cd6e-490c-bba0-3fc2487cc534" providerId="ADAL" clId="{B6352D87-780C-8247-985F-B621A2EEE748}" dt="2021-12-02T16:22:41.462" v="170" actId="27636"/>
        <pc:sldMkLst>
          <pc:docMk/>
          <pc:sldMk cId="2526215819" sldId="299"/>
        </pc:sldMkLst>
        <pc:spChg chg="add del mod">
          <ac:chgData name="XU, Zhe" userId="8c4b3bf7-cd6e-490c-bba0-3fc2487cc534" providerId="ADAL" clId="{B6352D87-780C-8247-985F-B621A2EEE748}" dt="2021-12-02T16:20:31.297" v="119" actId="27636"/>
          <ac:spMkLst>
            <pc:docMk/>
            <pc:sldMk cId="2526215819" sldId="299"/>
            <ac:spMk id="2" creationId="{554DCC27-4B55-734D-9D07-D6D7FF81ADBB}"/>
          </ac:spMkLst>
        </pc:spChg>
        <pc:spChg chg="mod">
          <ac:chgData name="XU, Zhe" userId="8c4b3bf7-cd6e-490c-bba0-3fc2487cc534" providerId="ADAL" clId="{B6352D87-780C-8247-985F-B621A2EEE748}" dt="2021-12-02T16:22:41.462" v="170" actId="27636"/>
          <ac:spMkLst>
            <pc:docMk/>
            <pc:sldMk cId="2526215819" sldId="299"/>
            <ac:spMk id="3" creationId="{F1974524-66F1-6D47-B99E-26F8A2A7066E}"/>
          </ac:spMkLst>
        </pc:spChg>
        <pc:spChg chg="add del mod">
          <ac:chgData name="XU, Zhe" userId="8c4b3bf7-cd6e-490c-bba0-3fc2487cc534" providerId="ADAL" clId="{B6352D87-780C-8247-985F-B621A2EEE748}" dt="2021-12-02T16:20:29.637" v="116" actId="478"/>
          <ac:spMkLst>
            <pc:docMk/>
            <pc:sldMk cId="2526215819" sldId="299"/>
            <ac:spMk id="5" creationId="{F4B471A0-418E-DC4E-85E7-8F8E3ABFD7D3}"/>
          </ac:spMkLst>
        </pc:spChg>
      </pc:sldChg>
      <pc:sldChg chg="modSp mod">
        <pc:chgData name="XU, Zhe" userId="8c4b3bf7-cd6e-490c-bba0-3fc2487cc534" providerId="ADAL" clId="{B6352D87-780C-8247-985F-B621A2EEE748}" dt="2021-12-02T16:22:41.527" v="171" actId="27636"/>
        <pc:sldMkLst>
          <pc:docMk/>
          <pc:sldMk cId="1340000236" sldId="300"/>
        </pc:sldMkLst>
        <pc:spChg chg="mod">
          <ac:chgData name="XU, Zhe" userId="8c4b3bf7-cd6e-490c-bba0-3fc2487cc534" providerId="ADAL" clId="{B6352D87-780C-8247-985F-B621A2EEE748}" dt="2021-12-02T16:22:41.527" v="171" actId="27636"/>
          <ac:spMkLst>
            <pc:docMk/>
            <pc:sldMk cId="1340000236" sldId="300"/>
            <ac:spMk id="3" creationId="{BA6F9D9D-872C-474D-AD4D-020300120606}"/>
          </ac:spMkLst>
        </pc:spChg>
      </pc:sldChg>
      <pc:sldChg chg="modSp mod">
        <pc:chgData name="XU, Zhe" userId="8c4b3bf7-cd6e-490c-bba0-3fc2487cc534" providerId="ADAL" clId="{B6352D87-780C-8247-985F-B621A2EEE748}" dt="2021-12-02T16:22:41.701" v="172" actId="27636"/>
        <pc:sldMkLst>
          <pc:docMk/>
          <pc:sldMk cId="2268481879" sldId="301"/>
        </pc:sldMkLst>
        <pc:spChg chg="mod">
          <ac:chgData name="XU, Zhe" userId="8c4b3bf7-cd6e-490c-bba0-3fc2487cc534" providerId="ADAL" clId="{B6352D87-780C-8247-985F-B621A2EEE748}" dt="2021-12-02T16:22:41.701" v="172" actId="27636"/>
          <ac:spMkLst>
            <pc:docMk/>
            <pc:sldMk cId="2268481879" sldId="301"/>
            <ac:spMk id="3" creationId="{CF18EAC2-9F86-7747-8282-548EBF7BE441}"/>
          </ac:spMkLst>
        </pc:spChg>
      </pc:sldChg>
      <pc:sldChg chg="modSp mod">
        <pc:chgData name="XU, Zhe" userId="8c4b3bf7-cd6e-490c-bba0-3fc2487cc534" providerId="ADAL" clId="{B6352D87-780C-8247-985F-B621A2EEE748}" dt="2021-12-03T06:35:03.829" v="862" actId="20577"/>
        <pc:sldMkLst>
          <pc:docMk/>
          <pc:sldMk cId="17620751" sldId="302"/>
        </pc:sldMkLst>
        <pc:spChg chg="mod">
          <ac:chgData name="XU, Zhe" userId="8c4b3bf7-cd6e-490c-bba0-3fc2487cc534" providerId="ADAL" clId="{B6352D87-780C-8247-985F-B621A2EEE748}" dt="2021-12-03T06:35:03.829" v="862" actId="20577"/>
          <ac:spMkLst>
            <pc:docMk/>
            <pc:sldMk cId="17620751" sldId="302"/>
            <ac:spMk id="3" creationId="{B9B7C657-C0C3-4E44-A643-99BA6EFB49F9}"/>
          </ac:spMkLst>
        </pc:spChg>
      </pc:sldChg>
      <pc:sldChg chg="modSp mod">
        <pc:chgData name="XU, Zhe" userId="8c4b3bf7-cd6e-490c-bba0-3fc2487cc534" providerId="ADAL" clId="{B6352D87-780C-8247-985F-B621A2EEE748}" dt="2021-12-03T05:52:23.031" v="622" actId="20577"/>
        <pc:sldMkLst>
          <pc:docMk/>
          <pc:sldMk cId="3798042265" sldId="303"/>
        </pc:sldMkLst>
        <pc:spChg chg="mod">
          <ac:chgData name="XU, Zhe" userId="8c4b3bf7-cd6e-490c-bba0-3fc2487cc534" providerId="ADAL" clId="{B6352D87-780C-8247-985F-B621A2EEE748}" dt="2021-12-03T05:52:23.031" v="622" actId="20577"/>
          <ac:spMkLst>
            <pc:docMk/>
            <pc:sldMk cId="3798042265" sldId="303"/>
            <ac:spMk id="3" creationId="{C1F4148F-61AC-A245-9EA9-6E4EA47E943E}"/>
          </ac:spMkLst>
        </pc:spChg>
      </pc:sldChg>
      <pc:sldChg chg="modSp mod">
        <pc:chgData name="XU, Zhe" userId="8c4b3bf7-cd6e-490c-bba0-3fc2487cc534" providerId="ADAL" clId="{B6352D87-780C-8247-985F-B621A2EEE748}" dt="2021-12-03T06:21:47.403" v="757" actId="20577"/>
        <pc:sldMkLst>
          <pc:docMk/>
          <pc:sldMk cId="878522345" sldId="304"/>
        </pc:sldMkLst>
        <pc:spChg chg="mod">
          <ac:chgData name="XU, Zhe" userId="8c4b3bf7-cd6e-490c-bba0-3fc2487cc534" providerId="ADAL" clId="{B6352D87-780C-8247-985F-B621A2EEE748}" dt="2021-12-03T06:21:47.403" v="757" actId="20577"/>
          <ac:spMkLst>
            <pc:docMk/>
            <pc:sldMk cId="878522345" sldId="304"/>
            <ac:spMk id="3" creationId="{DA920760-24DD-8841-BE72-C0C6CA3D5F5E}"/>
          </ac:spMkLst>
        </pc:spChg>
      </pc:sldChg>
      <pc:sldChg chg="modSp mod">
        <pc:chgData name="XU, Zhe" userId="8c4b3bf7-cd6e-490c-bba0-3fc2487cc534" providerId="ADAL" clId="{B6352D87-780C-8247-985F-B621A2EEE748}" dt="2021-12-02T16:22:42.658" v="184" actId="27636"/>
        <pc:sldMkLst>
          <pc:docMk/>
          <pc:sldMk cId="3328239043" sldId="305"/>
        </pc:sldMkLst>
        <pc:spChg chg="mod">
          <ac:chgData name="XU, Zhe" userId="8c4b3bf7-cd6e-490c-bba0-3fc2487cc534" providerId="ADAL" clId="{B6352D87-780C-8247-985F-B621A2EEE748}" dt="2021-12-02T16:22:42.658" v="184" actId="27636"/>
          <ac:spMkLst>
            <pc:docMk/>
            <pc:sldMk cId="3328239043" sldId="305"/>
            <ac:spMk id="3" creationId="{00000000-0000-0000-0000-000000000000}"/>
          </ac:spMkLst>
        </pc:spChg>
      </pc:sldChg>
      <pc:sldChg chg="modSp mod">
        <pc:chgData name="XU, Zhe" userId="8c4b3bf7-cd6e-490c-bba0-3fc2487cc534" providerId="ADAL" clId="{B6352D87-780C-8247-985F-B621A2EEE748}" dt="2021-12-02T16:22:42.742" v="185" actId="27636"/>
        <pc:sldMkLst>
          <pc:docMk/>
          <pc:sldMk cId="2769558214" sldId="306"/>
        </pc:sldMkLst>
        <pc:spChg chg="mod">
          <ac:chgData name="XU, Zhe" userId="8c4b3bf7-cd6e-490c-bba0-3fc2487cc534" providerId="ADAL" clId="{B6352D87-780C-8247-985F-B621A2EEE748}" dt="2021-12-02T16:22:42.742" v="185" actId="27636"/>
          <ac:spMkLst>
            <pc:docMk/>
            <pc:sldMk cId="2769558214" sldId="306"/>
            <ac:spMk id="3" creationId="{00000000-0000-0000-0000-000000000000}"/>
          </ac:spMkLst>
        </pc:spChg>
      </pc:sldChg>
      <pc:sldChg chg="modSp mod">
        <pc:chgData name="XU, Zhe" userId="8c4b3bf7-cd6e-490c-bba0-3fc2487cc534" providerId="ADAL" clId="{B6352D87-780C-8247-985F-B621A2EEE748}" dt="2021-12-02T16:25:53.593" v="220" actId="1076"/>
        <pc:sldMkLst>
          <pc:docMk/>
          <pc:sldMk cId="2224633244" sldId="307"/>
        </pc:sldMkLst>
        <pc:spChg chg="mod">
          <ac:chgData name="XU, Zhe" userId="8c4b3bf7-cd6e-490c-bba0-3fc2487cc534" providerId="ADAL" clId="{B6352D87-780C-8247-985F-B621A2EEE748}" dt="2021-12-02T16:25:53.593" v="220" actId="1076"/>
          <ac:spMkLst>
            <pc:docMk/>
            <pc:sldMk cId="2224633244" sldId="307"/>
            <ac:spMk id="3" creationId="{00000000-0000-0000-0000-000000000000}"/>
          </ac:spMkLst>
        </pc:spChg>
      </pc:sldChg>
      <pc:sldChg chg="del">
        <pc:chgData name="XU, Zhe" userId="8c4b3bf7-cd6e-490c-bba0-3fc2487cc534" providerId="ADAL" clId="{B6352D87-780C-8247-985F-B621A2EEE748}" dt="2021-12-03T06:06:36.488" v="661" actId="2696"/>
        <pc:sldMkLst>
          <pc:docMk/>
          <pc:sldMk cId="2532389702" sldId="308"/>
        </pc:sldMkLst>
      </pc:sldChg>
      <pc:sldChg chg="modSp mod">
        <pc:chgData name="XU, Zhe" userId="8c4b3bf7-cd6e-490c-bba0-3fc2487cc534" providerId="ADAL" clId="{B6352D87-780C-8247-985F-B621A2EEE748}" dt="2021-12-02T16:26:38.101" v="225" actId="1076"/>
        <pc:sldMkLst>
          <pc:docMk/>
          <pc:sldMk cId="2654565079" sldId="316"/>
        </pc:sldMkLst>
        <pc:spChg chg="mod">
          <ac:chgData name="XU, Zhe" userId="8c4b3bf7-cd6e-490c-bba0-3fc2487cc534" providerId="ADAL" clId="{B6352D87-780C-8247-985F-B621A2EEE748}" dt="2021-12-02T16:22:43.772" v="187" actId="27636"/>
          <ac:spMkLst>
            <pc:docMk/>
            <pc:sldMk cId="2654565079" sldId="316"/>
            <ac:spMk id="3" creationId="{D2109C34-6788-4BD0-BB1B-28D237D0120D}"/>
          </ac:spMkLst>
        </pc:spChg>
        <pc:spChg chg="mod">
          <ac:chgData name="XU, Zhe" userId="8c4b3bf7-cd6e-490c-bba0-3fc2487cc534" providerId="ADAL" clId="{B6352D87-780C-8247-985F-B621A2EEE748}" dt="2021-12-02T16:26:38.101" v="225" actId="1076"/>
          <ac:spMkLst>
            <pc:docMk/>
            <pc:sldMk cId="2654565079" sldId="316"/>
            <ac:spMk id="4" creationId="{80F70BE1-7CD0-4E10-B9C1-D654E65E2861}"/>
          </ac:spMkLst>
        </pc:spChg>
      </pc:sldChg>
      <pc:sldChg chg="modSp mod">
        <pc:chgData name="XU, Zhe" userId="8c4b3bf7-cd6e-490c-bba0-3fc2487cc534" providerId="ADAL" clId="{B6352D87-780C-8247-985F-B621A2EEE748}" dt="2021-12-02T16:22:43.912" v="188" actId="27636"/>
        <pc:sldMkLst>
          <pc:docMk/>
          <pc:sldMk cId="3638597576" sldId="320"/>
        </pc:sldMkLst>
        <pc:spChg chg="mod">
          <ac:chgData name="XU, Zhe" userId="8c4b3bf7-cd6e-490c-bba0-3fc2487cc534" providerId="ADAL" clId="{B6352D87-780C-8247-985F-B621A2EEE748}" dt="2021-12-02T16:22:43.912" v="188" actId="27636"/>
          <ac:spMkLst>
            <pc:docMk/>
            <pc:sldMk cId="3638597576" sldId="320"/>
            <ac:spMk id="3" creationId="{882AAF86-32D8-4045-A08F-8ECD4261DE72}"/>
          </ac:spMkLst>
        </pc:spChg>
      </pc:sldChg>
      <pc:sldChg chg="modSp mod">
        <pc:chgData name="XU, Zhe" userId="8c4b3bf7-cd6e-490c-bba0-3fc2487cc534" providerId="ADAL" clId="{B6352D87-780C-8247-985F-B621A2EEE748}" dt="2021-12-02T16:22:44.003" v="189" actId="27636"/>
        <pc:sldMkLst>
          <pc:docMk/>
          <pc:sldMk cId="3418874156" sldId="321"/>
        </pc:sldMkLst>
        <pc:spChg chg="mod">
          <ac:chgData name="XU, Zhe" userId="8c4b3bf7-cd6e-490c-bba0-3fc2487cc534" providerId="ADAL" clId="{B6352D87-780C-8247-985F-B621A2EEE748}" dt="2021-12-02T16:22:44.003" v="189" actId="27636"/>
          <ac:spMkLst>
            <pc:docMk/>
            <pc:sldMk cId="3418874156" sldId="321"/>
            <ac:spMk id="3" creationId="{882AAF86-32D8-4045-A08F-8ECD4261DE72}"/>
          </ac:spMkLst>
        </pc:spChg>
      </pc:sldChg>
      <pc:sldChg chg="modSp mod">
        <pc:chgData name="XU, Zhe" userId="8c4b3bf7-cd6e-490c-bba0-3fc2487cc534" providerId="ADAL" clId="{B6352D87-780C-8247-985F-B621A2EEE748}" dt="2021-12-02T16:22:42.507" v="182" actId="27636"/>
        <pc:sldMkLst>
          <pc:docMk/>
          <pc:sldMk cId="1004536772" sldId="322"/>
        </pc:sldMkLst>
        <pc:spChg chg="mod">
          <ac:chgData name="XU, Zhe" userId="8c4b3bf7-cd6e-490c-bba0-3fc2487cc534" providerId="ADAL" clId="{B6352D87-780C-8247-985F-B621A2EEE748}" dt="2021-12-02T16:22:42.507" v="182" actId="27636"/>
          <ac:spMkLst>
            <pc:docMk/>
            <pc:sldMk cId="1004536772" sldId="322"/>
            <ac:spMk id="3" creationId="{2839B933-F149-4EBF-B8C4-8858661A7B3C}"/>
          </ac:spMkLst>
        </pc:spChg>
      </pc:sldChg>
      <pc:sldChg chg="modSp mod">
        <pc:chgData name="XU, Zhe" userId="8c4b3bf7-cd6e-490c-bba0-3fc2487cc534" providerId="ADAL" clId="{B6352D87-780C-8247-985F-B621A2EEE748}" dt="2021-12-02T16:22:42.582" v="183" actId="27636"/>
        <pc:sldMkLst>
          <pc:docMk/>
          <pc:sldMk cId="1890407370" sldId="323"/>
        </pc:sldMkLst>
        <pc:spChg chg="mod">
          <ac:chgData name="XU, Zhe" userId="8c4b3bf7-cd6e-490c-bba0-3fc2487cc534" providerId="ADAL" clId="{B6352D87-780C-8247-985F-B621A2EEE748}" dt="2021-12-02T16:22:42.582" v="183" actId="27636"/>
          <ac:spMkLst>
            <pc:docMk/>
            <pc:sldMk cId="1890407370" sldId="323"/>
            <ac:spMk id="3" creationId="{47338B13-F927-4612-A8CB-664E4110FF1B}"/>
          </ac:spMkLst>
        </pc:spChg>
      </pc:sldChg>
      <pc:sldChg chg="add">
        <pc:chgData name="XU, Zhe" userId="8c4b3bf7-cd6e-490c-bba0-3fc2487cc534" providerId="ADAL" clId="{B6352D87-780C-8247-985F-B621A2EEE748}" dt="2021-12-03T06:10:11.941" v="688"/>
        <pc:sldMkLst>
          <pc:docMk/>
          <pc:sldMk cId="1346155151" sldId="324"/>
        </pc:sldMkLst>
      </pc:sldChg>
      <pc:sldChg chg="modSp del mod">
        <pc:chgData name="XU, Zhe" userId="8c4b3bf7-cd6e-490c-bba0-3fc2487cc534" providerId="ADAL" clId="{B6352D87-780C-8247-985F-B621A2EEE748}" dt="2021-12-03T06:10:03.785" v="685" actId="2696"/>
        <pc:sldMkLst>
          <pc:docMk/>
          <pc:sldMk cId="3961682730" sldId="324"/>
        </pc:sldMkLst>
        <pc:spChg chg="mod">
          <ac:chgData name="XU, Zhe" userId="8c4b3bf7-cd6e-490c-bba0-3fc2487cc534" providerId="ADAL" clId="{B6352D87-780C-8247-985F-B621A2EEE748}" dt="2021-12-03T06:09:16.614" v="673" actId="20577"/>
          <ac:spMkLst>
            <pc:docMk/>
            <pc:sldMk cId="3961682730" sldId="324"/>
            <ac:spMk id="2" creationId="{2F4101BD-2BA3-41E2-9D63-38E018A4F945}"/>
          </ac:spMkLst>
        </pc:spChg>
        <pc:spChg chg="mod">
          <ac:chgData name="XU, Zhe" userId="8c4b3bf7-cd6e-490c-bba0-3fc2487cc534" providerId="ADAL" clId="{B6352D87-780C-8247-985F-B621A2EEE748}" dt="2021-12-03T06:09:32.121" v="684" actId="20577"/>
          <ac:spMkLst>
            <pc:docMk/>
            <pc:sldMk cId="3961682730" sldId="324"/>
            <ac:spMk id="3" creationId="{E0CB65D6-A320-4399-BD8B-2FD37919B662}"/>
          </ac:spMkLst>
        </pc:spChg>
      </pc:sldChg>
      <pc:sldChg chg="add del">
        <pc:chgData name="XU, Zhe" userId="8c4b3bf7-cd6e-490c-bba0-3fc2487cc534" providerId="ADAL" clId="{B6352D87-780C-8247-985F-B621A2EEE748}" dt="2021-12-03T06:10:10.594" v="687" actId="2696"/>
        <pc:sldMkLst>
          <pc:docMk/>
          <pc:sldMk cId="4185360321" sldId="324"/>
        </pc:sldMkLst>
      </pc:sldChg>
      <pc:sldChg chg="modSp mod">
        <pc:chgData name="XU, Zhe" userId="8c4b3bf7-cd6e-490c-bba0-3fc2487cc534" providerId="ADAL" clId="{B6352D87-780C-8247-985F-B621A2EEE748}" dt="2021-12-02T16:22:44.190" v="192" actId="27636"/>
        <pc:sldMkLst>
          <pc:docMk/>
          <pc:sldMk cId="4252206038" sldId="325"/>
        </pc:sldMkLst>
        <pc:spChg chg="mod">
          <ac:chgData name="XU, Zhe" userId="8c4b3bf7-cd6e-490c-bba0-3fc2487cc534" providerId="ADAL" clId="{B6352D87-780C-8247-985F-B621A2EEE748}" dt="2021-12-02T16:22:44.190" v="192" actId="27636"/>
          <ac:spMkLst>
            <pc:docMk/>
            <pc:sldMk cId="4252206038" sldId="325"/>
            <ac:spMk id="3" creationId="{6F3E571B-728A-4A15-AD97-5A004322BB2E}"/>
          </ac:spMkLst>
        </pc:spChg>
      </pc:sldChg>
      <pc:sldChg chg="modSp add mod ord">
        <pc:chgData name="XU, Zhe" userId="8c4b3bf7-cd6e-490c-bba0-3fc2487cc534" providerId="ADAL" clId="{B6352D87-780C-8247-985F-B621A2EEE748}" dt="2021-12-03T05:32:23.879" v="560" actId="20577"/>
        <pc:sldMkLst>
          <pc:docMk/>
          <pc:sldMk cId="2152709418" sldId="330"/>
        </pc:sldMkLst>
        <pc:spChg chg="mod">
          <ac:chgData name="XU, Zhe" userId="8c4b3bf7-cd6e-490c-bba0-3fc2487cc534" providerId="ADAL" clId="{B6352D87-780C-8247-985F-B621A2EEE748}" dt="2021-12-03T05:32:23.879" v="560" actId="20577"/>
          <ac:spMkLst>
            <pc:docMk/>
            <pc:sldMk cId="2152709418" sldId="330"/>
            <ac:spMk id="2" creationId="{DFC0833D-AE82-4306-94D7-426CC5489F13}"/>
          </ac:spMkLst>
        </pc:spChg>
        <pc:spChg chg="mod">
          <ac:chgData name="XU, Zhe" userId="8c4b3bf7-cd6e-490c-bba0-3fc2487cc534" providerId="ADAL" clId="{B6352D87-780C-8247-985F-B621A2EEE748}" dt="2021-12-03T05:31:42.375" v="524" actId="20577"/>
          <ac:spMkLst>
            <pc:docMk/>
            <pc:sldMk cId="2152709418" sldId="330"/>
            <ac:spMk id="6" creationId="{DD2F815C-738D-48EF-8FB3-F4A2976B6D04}"/>
          </ac:spMkLst>
        </pc:spChg>
        <pc:spChg chg="mod">
          <ac:chgData name="XU, Zhe" userId="8c4b3bf7-cd6e-490c-bba0-3fc2487cc534" providerId="ADAL" clId="{B6352D87-780C-8247-985F-B621A2EEE748}" dt="2021-12-03T05:31:34.719" v="511" actId="20577"/>
          <ac:spMkLst>
            <pc:docMk/>
            <pc:sldMk cId="2152709418" sldId="330"/>
            <ac:spMk id="7" creationId="{3A4CD872-20D5-4B7D-8EE1-99B0E328B585}"/>
          </ac:spMkLst>
        </pc:spChg>
      </pc:sldChg>
      <pc:sldChg chg="modSp add del mod">
        <pc:chgData name="XU, Zhe" userId="8c4b3bf7-cd6e-490c-bba0-3fc2487cc534" providerId="ADAL" clId="{B6352D87-780C-8247-985F-B621A2EEE748}" dt="2021-12-03T05:19:54.927" v="336" actId="2696"/>
        <pc:sldMkLst>
          <pc:docMk/>
          <pc:sldMk cId="2430818750" sldId="330"/>
        </pc:sldMkLst>
        <pc:spChg chg="mod">
          <ac:chgData name="XU, Zhe" userId="8c4b3bf7-cd6e-490c-bba0-3fc2487cc534" providerId="ADAL" clId="{B6352D87-780C-8247-985F-B621A2EEE748}" dt="2021-12-03T05:19:50.958" v="335" actId="20577"/>
          <ac:spMkLst>
            <pc:docMk/>
            <pc:sldMk cId="2430818750" sldId="330"/>
            <ac:spMk id="3" creationId="{A52DA083-5E86-40AF-BF21-9BFF40D256DC}"/>
          </ac:spMkLst>
        </pc:spChg>
      </pc:sldChg>
      <pc:sldChg chg="modSp add mod ord">
        <pc:chgData name="XU, Zhe" userId="8c4b3bf7-cd6e-490c-bba0-3fc2487cc534" providerId="ADAL" clId="{B6352D87-780C-8247-985F-B621A2EEE748}" dt="2021-12-03T05:35:10.959" v="608" actId="20577"/>
        <pc:sldMkLst>
          <pc:docMk/>
          <pc:sldMk cId="171894913" sldId="331"/>
        </pc:sldMkLst>
        <pc:spChg chg="mod">
          <ac:chgData name="XU, Zhe" userId="8c4b3bf7-cd6e-490c-bba0-3fc2487cc534" providerId="ADAL" clId="{B6352D87-780C-8247-985F-B621A2EEE748}" dt="2021-12-03T05:35:10.959" v="608" actId="20577"/>
          <ac:spMkLst>
            <pc:docMk/>
            <pc:sldMk cId="171894913" sldId="331"/>
            <ac:spMk id="2" creationId="{DFC0833D-AE82-4306-94D7-426CC5489F13}"/>
          </ac:spMkLst>
        </pc:spChg>
        <pc:spChg chg="mod">
          <ac:chgData name="XU, Zhe" userId="8c4b3bf7-cd6e-490c-bba0-3fc2487cc534" providerId="ADAL" clId="{B6352D87-780C-8247-985F-B621A2EEE748}" dt="2021-12-03T05:34:55.671" v="590" actId="20577"/>
          <ac:spMkLst>
            <pc:docMk/>
            <pc:sldMk cId="171894913" sldId="331"/>
            <ac:spMk id="6" creationId="{DD2F815C-738D-48EF-8FB3-F4A2976B6D04}"/>
          </ac:spMkLst>
        </pc:spChg>
        <pc:spChg chg="mod">
          <ac:chgData name="XU, Zhe" userId="8c4b3bf7-cd6e-490c-bba0-3fc2487cc534" providerId="ADAL" clId="{B6352D87-780C-8247-985F-B621A2EEE748}" dt="2021-12-03T05:34:20.461" v="576" actId="20577"/>
          <ac:spMkLst>
            <pc:docMk/>
            <pc:sldMk cId="171894913" sldId="331"/>
            <ac:spMk id="7" creationId="{3A4CD872-20D5-4B7D-8EE1-99B0E328B585}"/>
          </ac:spMkLst>
        </pc:spChg>
      </pc:sldChg>
      <pc:sldChg chg="add del">
        <pc:chgData name="XU, Zhe" userId="8c4b3bf7-cd6e-490c-bba0-3fc2487cc534" providerId="ADAL" clId="{B6352D87-780C-8247-985F-B621A2EEE748}" dt="2021-12-03T05:18:36.763" v="296"/>
        <pc:sldMkLst>
          <pc:docMk/>
          <pc:sldMk cId="507219467" sldId="331"/>
        </pc:sldMkLst>
      </pc:sldChg>
      <pc:sldChg chg="add del">
        <pc:chgData name="XU, Zhe" userId="8c4b3bf7-cd6e-490c-bba0-3fc2487cc534" providerId="ADAL" clId="{B6352D87-780C-8247-985F-B621A2EEE748}" dt="2021-12-03T05:18:42.503" v="298"/>
        <pc:sldMkLst>
          <pc:docMk/>
          <pc:sldMk cId="1557081298" sldId="331"/>
        </pc:sldMkLst>
      </pc:sldChg>
      <pc:sldChg chg="add del">
        <pc:chgData name="XU, Zhe" userId="8c4b3bf7-cd6e-490c-bba0-3fc2487cc534" providerId="ADAL" clId="{B6352D87-780C-8247-985F-B621A2EEE748}" dt="2021-12-03T05:34:11.158" v="570" actId="2696"/>
        <pc:sldMkLst>
          <pc:docMk/>
          <pc:sldMk cId="3162723615" sldId="331"/>
        </pc:sldMkLst>
      </pc:sldChg>
      <pc:sldChg chg="add del">
        <pc:chgData name="XU, Zhe" userId="8c4b3bf7-cd6e-490c-bba0-3fc2487cc534" providerId="ADAL" clId="{B6352D87-780C-8247-985F-B621A2EEE748}" dt="2021-12-03T05:18:35.037" v="294"/>
        <pc:sldMkLst>
          <pc:docMk/>
          <pc:sldMk cId="3459287412" sldId="331"/>
        </pc:sldMkLst>
      </pc:sldChg>
      <pc:sldChg chg="del">
        <pc:chgData name="XU, Zhe" userId="8c4b3bf7-cd6e-490c-bba0-3fc2487cc534" providerId="ADAL" clId="{B6352D87-780C-8247-985F-B621A2EEE748}" dt="2021-12-03T06:08:48.421" v="668" actId="2696"/>
        <pc:sldMkLst>
          <pc:docMk/>
          <pc:sldMk cId="4264663033" sldId="332"/>
        </pc:sldMkLst>
      </pc:sldChg>
      <pc:sldChg chg="modSp add mod">
        <pc:chgData name="XU, Zhe" userId="8c4b3bf7-cd6e-490c-bba0-3fc2487cc534" providerId="ADAL" clId="{B6352D87-780C-8247-985F-B621A2EEE748}" dt="2021-12-03T06:08:14.506" v="667" actId="1036"/>
        <pc:sldMkLst>
          <pc:docMk/>
          <pc:sldMk cId="2920528747" sldId="333"/>
        </pc:sldMkLst>
        <pc:spChg chg="mod">
          <ac:chgData name="XU, Zhe" userId="8c4b3bf7-cd6e-490c-bba0-3fc2487cc534" providerId="ADAL" clId="{B6352D87-780C-8247-985F-B621A2EEE748}" dt="2021-12-03T06:08:14.506" v="667" actId="1036"/>
          <ac:spMkLst>
            <pc:docMk/>
            <pc:sldMk cId="2920528747" sldId="333"/>
            <ac:spMk id="3" creationId="{00000000-0000-0000-0000-000000000000}"/>
          </ac:spMkLst>
        </pc:spChg>
        <pc:spChg chg="mod">
          <ac:chgData name="XU, Zhe" userId="8c4b3bf7-cd6e-490c-bba0-3fc2487cc534" providerId="ADAL" clId="{B6352D87-780C-8247-985F-B621A2EEE748}" dt="2021-12-03T06:06:21.257" v="655" actId="20577"/>
          <ac:spMkLst>
            <pc:docMk/>
            <pc:sldMk cId="2920528747" sldId="333"/>
            <ac:spMk id="4" creationId="{FED8FF69-C7A5-F749-8CB9-8A824C1D2975}"/>
          </ac:spMkLst>
        </pc:spChg>
      </pc:sldChg>
      <pc:sldMasterChg chg="addSp delSp modSp mod addSldLayout delSldLayout modSldLayout">
        <pc:chgData name="XU, Zhe" userId="8c4b3bf7-cd6e-490c-bba0-3fc2487cc534" providerId="ADAL" clId="{B6352D87-780C-8247-985F-B621A2EEE748}" dt="2021-12-02T16:22:40.869" v="163" actId="948"/>
        <pc:sldMasterMkLst>
          <pc:docMk/>
          <pc:sldMasterMk cId="6840552" sldId="2147483648"/>
        </pc:sldMasterMkLst>
        <pc:spChg chg="mod">
          <ac:chgData name="XU, Zhe" userId="8c4b3bf7-cd6e-490c-bba0-3fc2487cc534" providerId="ADAL" clId="{B6352D87-780C-8247-985F-B621A2EEE748}" dt="2021-12-02T14:48:20.663" v="4"/>
          <ac:spMkLst>
            <pc:docMk/>
            <pc:sldMasterMk cId="6840552" sldId="2147483648"/>
            <ac:spMk id="2" creationId="{FD4CF507-E310-4F50-B044-A8D87ED6ACA4}"/>
          </ac:spMkLst>
        </pc:spChg>
        <pc:spChg chg="add del mod">
          <ac:chgData name="XU, Zhe" userId="8c4b3bf7-cd6e-490c-bba0-3fc2487cc534" providerId="ADAL" clId="{B6352D87-780C-8247-985F-B621A2EEE748}" dt="2021-12-02T14:48:48.806" v="9" actId="478"/>
          <ac:spMkLst>
            <pc:docMk/>
            <pc:sldMasterMk cId="6840552" sldId="2147483648"/>
            <ac:spMk id="8" creationId="{B6599224-70FE-184D-B053-2930E2BCA0E3}"/>
          </ac:spMkLst>
        </pc:spChg>
        <pc:sldLayoutChg chg="addSp delSp modSp mod">
          <pc:chgData name="XU, Zhe" userId="8c4b3bf7-cd6e-490c-bba0-3fc2487cc534" providerId="ADAL" clId="{B6352D87-780C-8247-985F-B621A2EEE748}" dt="2021-12-02T16:22:40.869" v="163" actId="948"/>
          <pc:sldLayoutMkLst>
            <pc:docMk/>
            <pc:sldMasterMk cId="6840552" sldId="2147483648"/>
            <pc:sldLayoutMk cId="3809040041" sldId="2147483650"/>
          </pc:sldLayoutMkLst>
          <pc:spChg chg="mod">
            <ac:chgData name="XU, Zhe" userId="8c4b3bf7-cd6e-490c-bba0-3fc2487cc534" providerId="ADAL" clId="{B6352D87-780C-8247-985F-B621A2EEE748}" dt="2021-12-02T16:16:25.074" v="103" actId="255"/>
            <ac:spMkLst>
              <pc:docMk/>
              <pc:sldMasterMk cId="6840552" sldId="2147483648"/>
              <pc:sldLayoutMk cId="3809040041" sldId="2147483650"/>
              <ac:spMk id="2" creationId="{CC8B92EC-5E39-4974-9836-22004268E664}"/>
            </ac:spMkLst>
          </pc:spChg>
          <pc:spChg chg="mod">
            <ac:chgData name="XU, Zhe" userId="8c4b3bf7-cd6e-490c-bba0-3fc2487cc534" providerId="ADAL" clId="{B6352D87-780C-8247-985F-B621A2EEE748}" dt="2021-12-02T16:22:40.869" v="163" actId="948"/>
            <ac:spMkLst>
              <pc:docMk/>
              <pc:sldMasterMk cId="6840552" sldId="2147483648"/>
              <pc:sldLayoutMk cId="3809040041" sldId="2147483650"/>
              <ac:spMk id="3" creationId="{84D3E1C3-5705-4B26-9CC2-E6ED5D51AA88}"/>
            </ac:spMkLst>
          </pc:spChg>
          <pc:spChg chg="add del mod">
            <ac:chgData name="XU, Zhe" userId="8c4b3bf7-cd6e-490c-bba0-3fc2487cc534" providerId="ADAL" clId="{B6352D87-780C-8247-985F-B621A2EEE748}" dt="2021-12-02T14:52:53.963" v="62" actId="478"/>
            <ac:spMkLst>
              <pc:docMk/>
              <pc:sldMasterMk cId="6840552" sldId="2147483648"/>
              <pc:sldLayoutMk cId="3809040041" sldId="2147483650"/>
              <ac:spMk id="10" creationId="{D36F8AC1-A144-7A48-AC72-238A15BADDAE}"/>
            </ac:spMkLst>
          </pc:spChg>
          <pc:spChg chg="add mod">
            <ac:chgData name="XU, Zhe" userId="8c4b3bf7-cd6e-490c-bba0-3fc2487cc534" providerId="ADAL" clId="{B6352D87-780C-8247-985F-B621A2EEE748}" dt="2021-12-02T16:16:05.383" v="101" actId="207"/>
            <ac:spMkLst>
              <pc:docMk/>
              <pc:sldMasterMk cId="6840552" sldId="2147483648"/>
              <pc:sldLayoutMk cId="3809040041" sldId="2147483650"/>
              <ac:spMk id="11" creationId="{3AE83FFF-32CB-B748-82C3-11B878B86D72}"/>
            </ac:spMkLst>
          </pc:spChg>
          <pc:cxnChg chg="add del mod">
            <ac:chgData name="XU, Zhe" userId="8c4b3bf7-cd6e-490c-bba0-3fc2487cc534" providerId="ADAL" clId="{B6352D87-780C-8247-985F-B621A2EEE748}" dt="2021-12-02T14:59:46.918" v="93" actId="478"/>
            <ac:cxnSpMkLst>
              <pc:docMk/>
              <pc:sldMasterMk cId="6840552" sldId="2147483648"/>
              <pc:sldLayoutMk cId="3809040041" sldId="2147483650"/>
              <ac:cxnSpMk id="8" creationId="{71CA6E42-3833-D148-90A7-95002CFD3BAB}"/>
            </ac:cxnSpMkLst>
          </pc:cxnChg>
        </pc:sldLayoutChg>
        <pc:sldLayoutChg chg="add del">
          <pc:chgData name="XU, Zhe" userId="8c4b3bf7-cd6e-490c-bba0-3fc2487cc534" providerId="ADAL" clId="{B6352D87-780C-8247-985F-B621A2EEE748}" dt="2021-12-02T14:56:32.120" v="82" actId="2696"/>
          <pc:sldLayoutMkLst>
            <pc:docMk/>
            <pc:sldMasterMk cId="6840552" sldId="2147483648"/>
            <pc:sldLayoutMk cId="439860228" sldId="2147483651"/>
          </pc:sldLayoutMkLst>
        </pc:sldLayoutChg>
        <pc:sldLayoutChg chg="add del">
          <pc:chgData name="XU, Zhe" userId="8c4b3bf7-cd6e-490c-bba0-3fc2487cc534" providerId="ADAL" clId="{B6352D87-780C-8247-985F-B621A2EEE748}" dt="2021-12-02T14:56:30.970" v="81" actId="2696"/>
          <pc:sldLayoutMkLst>
            <pc:docMk/>
            <pc:sldMasterMk cId="6840552" sldId="2147483648"/>
            <pc:sldLayoutMk cId="1330865429" sldId="2147483652"/>
          </pc:sldLayoutMkLst>
        </pc:sldLayoutChg>
        <pc:sldLayoutChg chg="add del">
          <pc:chgData name="XU, Zhe" userId="8c4b3bf7-cd6e-490c-bba0-3fc2487cc534" providerId="ADAL" clId="{B6352D87-780C-8247-985F-B621A2EEE748}" dt="2021-12-02T14:56:30.784" v="80" actId="2696"/>
          <pc:sldLayoutMkLst>
            <pc:docMk/>
            <pc:sldMasterMk cId="6840552" sldId="2147483648"/>
            <pc:sldLayoutMk cId="2265365000" sldId="2147483653"/>
          </pc:sldLayoutMkLst>
        </pc:sldLayoutChg>
        <pc:sldLayoutChg chg="add del">
          <pc:chgData name="XU, Zhe" userId="8c4b3bf7-cd6e-490c-bba0-3fc2487cc534" providerId="ADAL" clId="{B6352D87-780C-8247-985F-B621A2EEE748}" dt="2021-12-02T14:56:30.564" v="79" actId="2696"/>
          <pc:sldLayoutMkLst>
            <pc:docMk/>
            <pc:sldMasterMk cId="6840552" sldId="2147483648"/>
            <pc:sldLayoutMk cId="1030620687" sldId="2147483654"/>
          </pc:sldLayoutMkLst>
        </pc:sldLayoutChg>
        <pc:sldLayoutChg chg="add del">
          <pc:chgData name="XU, Zhe" userId="8c4b3bf7-cd6e-490c-bba0-3fc2487cc534" providerId="ADAL" clId="{B6352D87-780C-8247-985F-B621A2EEE748}" dt="2021-12-02T14:56:30.419" v="78" actId="2696"/>
          <pc:sldLayoutMkLst>
            <pc:docMk/>
            <pc:sldMasterMk cId="6840552" sldId="2147483648"/>
            <pc:sldLayoutMk cId="1555614052" sldId="2147483655"/>
          </pc:sldLayoutMkLst>
        </pc:sldLayoutChg>
        <pc:sldLayoutChg chg="add del">
          <pc:chgData name="XU, Zhe" userId="8c4b3bf7-cd6e-490c-bba0-3fc2487cc534" providerId="ADAL" clId="{B6352D87-780C-8247-985F-B621A2EEE748}" dt="2021-12-02T14:56:30.203" v="77" actId="2696"/>
          <pc:sldLayoutMkLst>
            <pc:docMk/>
            <pc:sldMasterMk cId="6840552" sldId="2147483648"/>
            <pc:sldLayoutMk cId="1132444306" sldId="2147483656"/>
          </pc:sldLayoutMkLst>
        </pc:sldLayoutChg>
        <pc:sldLayoutChg chg="add del">
          <pc:chgData name="XU, Zhe" userId="8c4b3bf7-cd6e-490c-bba0-3fc2487cc534" providerId="ADAL" clId="{B6352D87-780C-8247-985F-B621A2EEE748}" dt="2021-12-02T14:56:29.931" v="76" actId="2696"/>
          <pc:sldLayoutMkLst>
            <pc:docMk/>
            <pc:sldMasterMk cId="6840552" sldId="2147483648"/>
            <pc:sldLayoutMk cId="1467483184" sldId="2147483657"/>
          </pc:sldLayoutMkLst>
        </pc:sldLayoutChg>
      </pc:sldMasterChg>
    </pc:docChg>
  </pc:docChgLst>
  <pc:docChgLst>
    <pc:chgData name="HUANG, Nan" userId="3a8e82e9-ab84-41aa-9a1b-d6056389613e" providerId="ADAL" clId="{8672BE3B-E6A6-1245-B4FE-3FFD3E78E9AB}"/>
    <pc:docChg chg="custSel addSld modSld modSection">
      <pc:chgData name="HUANG, Nan" userId="3a8e82e9-ab84-41aa-9a1b-d6056389613e" providerId="ADAL" clId="{8672BE3B-E6A6-1245-B4FE-3FFD3E78E9AB}" dt="2021-11-26T08:16:34.745" v="219" actId="20577"/>
      <pc:docMkLst>
        <pc:docMk/>
      </pc:docMkLst>
      <pc:sldChg chg="addSp delSp modSp modNotesTx">
        <pc:chgData name="HUANG, Nan" userId="3a8e82e9-ab84-41aa-9a1b-d6056389613e" providerId="ADAL" clId="{8672BE3B-E6A6-1245-B4FE-3FFD3E78E9AB}" dt="2021-11-26T03:08:25.818" v="114" actId="20577"/>
        <pc:sldMkLst>
          <pc:docMk/>
          <pc:sldMk cId="1111943166" sldId="258"/>
        </pc:sldMkLst>
        <pc:spChg chg="del">
          <ac:chgData name="HUANG, Nan" userId="3a8e82e9-ab84-41aa-9a1b-d6056389613e" providerId="ADAL" clId="{8672BE3B-E6A6-1245-B4FE-3FFD3E78E9AB}" dt="2021-11-26T02:54:27.251" v="0" actId="931"/>
          <ac:spMkLst>
            <pc:docMk/>
            <pc:sldMk cId="1111943166" sldId="258"/>
            <ac:spMk id="3" creationId="{58652D02-37B6-4770-8770-4365C5CC580B}"/>
          </ac:spMkLst>
        </pc:spChg>
        <pc:spChg chg="add del mod">
          <ac:chgData name="HUANG, Nan" userId="3a8e82e9-ab84-41aa-9a1b-d6056389613e" providerId="ADAL" clId="{8672BE3B-E6A6-1245-B4FE-3FFD3E78E9AB}" dt="2021-11-26T02:54:39.520" v="2" actId="931"/>
          <ac:spMkLst>
            <pc:docMk/>
            <pc:sldMk cId="1111943166" sldId="258"/>
            <ac:spMk id="6" creationId="{7B16E81E-6039-E24B-9764-EE3FD90381F9}"/>
          </ac:spMkLst>
        </pc:spChg>
        <pc:picChg chg="add del mod ord">
          <ac:chgData name="HUANG, Nan" userId="3a8e82e9-ab84-41aa-9a1b-d6056389613e" providerId="ADAL" clId="{8672BE3B-E6A6-1245-B4FE-3FFD3E78E9AB}" dt="2021-11-26T02:54:31.723" v="1" actId="478"/>
          <ac:picMkLst>
            <pc:docMk/>
            <pc:sldMk cId="1111943166" sldId="258"/>
            <ac:picMk id="4" creationId="{BE499168-44FF-F74B-B52D-8DFB4AC29B74}"/>
          </ac:picMkLst>
        </pc:picChg>
        <pc:picChg chg="add mod ord">
          <ac:chgData name="HUANG, Nan" userId="3a8e82e9-ab84-41aa-9a1b-d6056389613e" providerId="ADAL" clId="{8672BE3B-E6A6-1245-B4FE-3FFD3E78E9AB}" dt="2021-11-26T02:54:52.971" v="5" actId="1076"/>
          <ac:picMkLst>
            <pc:docMk/>
            <pc:sldMk cId="1111943166" sldId="258"/>
            <ac:picMk id="7" creationId="{9160ED4F-FC55-FE41-B9F8-BCC6A484D63C}"/>
          </ac:picMkLst>
        </pc:picChg>
        <pc:picChg chg="add mod">
          <ac:chgData name="HUANG, Nan" userId="3a8e82e9-ab84-41aa-9a1b-d6056389613e" providerId="ADAL" clId="{8672BE3B-E6A6-1245-B4FE-3FFD3E78E9AB}" dt="2021-11-26T02:54:54.770" v="6" actId="1076"/>
          <ac:picMkLst>
            <pc:docMk/>
            <pc:sldMk cId="1111943166" sldId="258"/>
            <ac:picMk id="8" creationId="{938EAFFE-50DE-4641-B4AC-F8618B87CCEE}"/>
          </ac:picMkLst>
        </pc:picChg>
      </pc:sldChg>
      <pc:sldChg chg="modSp modNotesTx">
        <pc:chgData name="HUANG, Nan" userId="3a8e82e9-ab84-41aa-9a1b-d6056389613e" providerId="ADAL" clId="{8672BE3B-E6A6-1245-B4FE-3FFD3E78E9AB}" dt="2021-11-26T03:38:18.954" v="207" actId="20577"/>
        <pc:sldMkLst>
          <pc:docMk/>
          <pc:sldMk cId="2201586471" sldId="259"/>
        </pc:sldMkLst>
        <pc:spChg chg="mod">
          <ac:chgData name="HUANG, Nan" userId="3a8e82e9-ab84-41aa-9a1b-d6056389613e" providerId="ADAL" clId="{8672BE3B-E6A6-1245-B4FE-3FFD3E78E9AB}" dt="2021-11-26T03:38:18.954" v="207" actId="20577"/>
          <ac:spMkLst>
            <pc:docMk/>
            <pc:sldMk cId="2201586471" sldId="259"/>
            <ac:spMk id="3" creationId="{13DBD12C-57A6-4E3E-83D4-B7B7A3CA8C34}"/>
          </ac:spMkLst>
        </pc:spChg>
      </pc:sldChg>
      <pc:sldChg chg="modSp">
        <pc:chgData name="HUANG, Nan" userId="3a8e82e9-ab84-41aa-9a1b-d6056389613e" providerId="ADAL" clId="{8672BE3B-E6A6-1245-B4FE-3FFD3E78E9AB}" dt="2021-11-26T03:06:13.637" v="92" actId="1576"/>
        <pc:sldMkLst>
          <pc:docMk/>
          <pc:sldMk cId="1389473662" sldId="265"/>
        </pc:sldMkLst>
        <pc:spChg chg="mod">
          <ac:chgData name="HUANG, Nan" userId="3a8e82e9-ab84-41aa-9a1b-d6056389613e" providerId="ADAL" clId="{8672BE3B-E6A6-1245-B4FE-3FFD3E78E9AB}" dt="2021-11-26T03:06:13.637" v="92" actId="1576"/>
          <ac:spMkLst>
            <pc:docMk/>
            <pc:sldMk cId="1389473662" sldId="265"/>
            <ac:spMk id="3" creationId="{E0CB65D6-A320-4399-BD8B-2FD37919B662}"/>
          </ac:spMkLst>
        </pc:spChg>
      </pc:sldChg>
      <pc:sldChg chg="modSp">
        <pc:chgData name="HUANG, Nan" userId="3a8e82e9-ab84-41aa-9a1b-d6056389613e" providerId="ADAL" clId="{8672BE3B-E6A6-1245-B4FE-3FFD3E78E9AB}" dt="2021-11-26T03:21:39.820" v="115" actId="1576"/>
        <pc:sldMkLst>
          <pc:docMk/>
          <pc:sldMk cId="3787861595" sldId="266"/>
        </pc:sldMkLst>
        <pc:spChg chg="mod">
          <ac:chgData name="HUANG, Nan" userId="3a8e82e9-ab84-41aa-9a1b-d6056389613e" providerId="ADAL" clId="{8672BE3B-E6A6-1245-B4FE-3FFD3E78E9AB}" dt="2021-11-26T03:21:39.820" v="115" actId="1576"/>
          <ac:spMkLst>
            <pc:docMk/>
            <pc:sldMk cId="3787861595" sldId="266"/>
            <ac:spMk id="3" creationId="{338A63A6-0096-4923-A284-9C45F2A9713A}"/>
          </ac:spMkLst>
        </pc:spChg>
      </pc:sldChg>
      <pc:sldChg chg="modSp new">
        <pc:chgData name="HUANG, Nan" userId="3a8e82e9-ab84-41aa-9a1b-d6056389613e" providerId="ADAL" clId="{8672BE3B-E6A6-1245-B4FE-3FFD3E78E9AB}" dt="2021-11-26T08:16:34.745" v="219" actId="20577"/>
        <pc:sldMkLst>
          <pc:docMk/>
          <pc:sldMk cId="4273446063" sldId="270"/>
        </pc:sldMkLst>
        <pc:spChg chg="mod">
          <ac:chgData name="HUANG, Nan" userId="3a8e82e9-ab84-41aa-9a1b-d6056389613e" providerId="ADAL" clId="{8672BE3B-E6A6-1245-B4FE-3FFD3E78E9AB}" dt="2021-11-26T08:16:34.745" v="219" actId="20577"/>
          <ac:spMkLst>
            <pc:docMk/>
            <pc:sldMk cId="4273446063" sldId="270"/>
            <ac:spMk id="2" creationId="{60C72681-D75D-EA4C-92B4-66B2BF72B1FD}"/>
          </ac:spMkLst>
        </pc:spChg>
      </pc:sldChg>
    </pc:docChg>
  </pc:docChgLst>
  <pc:docChgLst>
    <pc:chgData name="WU, Ti" userId="S::1155124526@link.cuhk.edu.hk::300ba8f1-fe58-427b-95b5-3f16b69c57af" providerId="AD" clId="Web-{82DF1EB6-699B-D2B8-8D1C-4A165A9B8F95}"/>
    <pc:docChg chg="addSld modSld modSection">
      <pc:chgData name="WU, Ti" userId="S::1155124526@link.cuhk.edu.hk::300ba8f1-fe58-427b-95b5-3f16b69c57af" providerId="AD" clId="Web-{82DF1EB6-699B-D2B8-8D1C-4A165A9B8F95}" dt="2021-12-02T15:48:34.699" v="276" actId="1076"/>
      <pc:docMkLst>
        <pc:docMk/>
      </pc:docMkLst>
      <pc:sldChg chg="new">
        <pc:chgData name="WU, Ti" userId="S::1155124526@link.cuhk.edu.hk::300ba8f1-fe58-427b-95b5-3f16b69c57af" providerId="AD" clId="Web-{82DF1EB6-699B-D2B8-8D1C-4A165A9B8F95}" dt="2021-12-02T14:20:41.836" v="0"/>
        <pc:sldMkLst>
          <pc:docMk/>
          <pc:sldMk cId="3009229671" sldId="277"/>
        </pc:sldMkLst>
      </pc:sldChg>
      <pc:sldChg chg="modSp">
        <pc:chgData name="WU, Ti" userId="S::1155124526@link.cuhk.edu.hk::300ba8f1-fe58-427b-95b5-3f16b69c57af" providerId="AD" clId="Web-{82DF1EB6-699B-D2B8-8D1C-4A165A9B8F95}" dt="2021-12-02T14:44:32.240" v="166" actId="1076"/>
        <pc:sldMkLst>
          <pc:docMk/>
          <pc:sldMk cId="220388967" sldId="278"/>
        </pc:sldMkLst>
        <pc:spChg chg="mod">
          <ac:chgData name="WU, Ti" userId="S::1155124526@link.cuhk.edu.hk::300ba8f1-fe58-427b-95b5-3f16b69c57af" providerId="AD" clId="Web-{82DF1EB6-699B-D2B8-8D1C-4A165A9B8F95}" dt="2021-12-02T14:44:32.240" v="166" actId="1076"/>
          <ac:spMkLst>
            <pc:docMk/>
            <pc:sldMk cId="220388967" sldId="278"/>
            <ac:spMk id="9" creationId="{3317F418-C305-AE4D-9867-64F9FC80A45F}"/>
          </ac:spMkLst>
        </pc:spChg>
        <pc:spChg chg="mod">
          <ac:chgData name="WU, Ti" userId="S::1155124526@link.cuhk.edu.hk::300ba8f1-fe58-427b-95b5-3f16b69c57af" providerId="AD" clId="Web-{82DF1EB6-699B-D2B8-8D1C-4A165A9B8F95}" dt="2021-12-02T14:44:16.208" v="165" actId="1076"/>
          <ac:spMkLst>
            <pc:docMk/>
            <pc:sldMk cId="220388967" sldId="278"/>
            <ac:spMk id="21" creationId="{839BED2A-F8ED-F74E-B677-09363C39AF01}"/>
          </ac:spMkLst>
        </pc:spChg>
      </pc:sldChg>
      <pc:sldChg chg="modSp">
        <pc:chgData name="WU, Ti" userId="S::1155124526@link.cuhk.edu.hk::300ba8f1-fe58-427b-95b5-3f16b69c57af" providerId="AD" clId="Web-{82DF1EB6-699B-D2B8-8D1C-4A165A9B8F95}" dt="2021-12-02T14:59:42.835" v="168" actId="1076"/>
        <pc:sldMkLst>
          <pc:docMk/>
          <pc:sldMk cId="2418986443" sldId="284"/>
        </pc:sldMkLst>
        <pc:spChg chg="mod">
          <ac:chgData name="WU, Ti" userId="S::1155124526@link.cuhk.edu.hk::300ba8f1-fe58-427b-95b5-3f16b69c57af" providerId="AD" clId="Web-{82DF1EB6-699B-D2B8-8D1C-4A165A9B8F95}" dt="2021-12-02T14:59:42.835" v="168" actId="1076"/>
          <ac:spMkLst>
            <pc:docMk/>
            <pc:sldMk cId="2418986443" sldId="284"/>
            <ac:spMk id="7" creationId="{7FA3799B-0FDE-8A4C-A92F-CBE704BB2465}"/>
          </ac:spMkLst>
        </pc:spChg>
      </pc:sldChg>
      <pc:sldChg chg="modSp">
        <pc:chgData name="WU, Ti" userId="S::1155124526@link.cuhk.edu.hk::300ba8f1-fe58-427b-95b5-3f16b69c57af" providerId="AD" clId="Web-{82DF1EB6-699B-D2B8-8D1C-4A165A9B8F95}" dt="2021-12-02T15:00:09.634" v="169" actId="1076"/>
        <pc:sldMkLst>
          <pc:docMk/>
          <pc:sldMk cId="2394906371" sldId="285"/>
        </pc:sldMkLst>
        <pc:spChg chg="mod">
          <ac:chgData name="WU, Ti" userId="S::1155124526@link.cuhk.edu.hk::300ba8f1-fe58-427b-95b5-3f16b69c57af" providerId="AD" clId="Web-{82DF1EB6-699B-D2B8-8D1C-4A165A9B8F95}" dt="2021-12-02T15:00:09.634" v="169" actId="1076"/>
          <ac:spMkLst>
            <pc:docMk/>
            <pc:sldMk cId="2394906371" sldId="285"/>
            <ac:spMk id="4" creationId="{615D4B0F-ED51-B347-B56D-25AB1F92E477}"/>
          </ac:spMkLst>
        </pc:spChg>
      </pc:sldChg>
      <pc:sldChg chg="addSp delSp modSp">
        <pc:chgData name="WU, Ti" userId="S::1155124526@link.cuhk.edu.hk::300ba8f1-fe58-427b-95b5-3f16b69c57af" providerId="AD" clId="Web-{82DF1EB6-699B-D2B8-8D1C-4A165A9B8F95}" dt="2021-12-02T14:43:28.689" v="164" actId="20577"/>
        <pc:sldMkLst>
          <pc:docMk/>
          <pc:sldMk cId="365367277" sldId="292"/>
        </pc:sldMkLst>
        <pc:spChg chg="mod">
          <ac:chgData name="WU, Ti" userId="S::1155124526@link.cuhk.edu.hk::300ba8f1-fe58-427b-95b5-3f16b69c57af" providerId="AD" clId="Web-{82DF1EB6-699B-D2B8-8D1C-4A165A9B8F95}" dt="2021-12-02T14:43:28.689" v="164" actId="20577"/>
          <ac:spMkLst>
            <pc:docMk/>
            <pc:sldMk cId="365367277" sldId="292"/>
            <ac:spMk id="3" creationId="{6F4C9BFA-DFD8-1146-B211-7E7E3E3C3854}"/>
          </ac:spMkLst>
        </pc:spChg>
        <pc:spChg chg="add del mod">
          <ac:chgData name="WU, Ti" userId="S::1155124526@link.cuhk.edu.hk::300ba8f1-fe58-427b-95b5-3f16b69c57af" providerId="AD" clId="Web-{82DF1EB6-699B-D2B8-8D1C-4A165A9B8F95}" dt="2021-12-02T14:40:46.118" v="152"/>
          <ac:spMkLst>
            <pc:docMk/>
            <pc:sldMk cId="365367277" sldId="292"/>
            <ac:spMk id="4" creationId="{D8786747-CFCB-440B-AFE0-0B0054137AC0}"/>
          </ac:spMkLst>
        </pc:spChg>
        <pc:spChg chg="add del mod">
          <ac:chgData name="WU, Ti" userId="S::1155124526@link.cuhk.edu.hk::300ba8f1-fe58-427b-95b5-3f16b69c57af" providerId="AD" clId="Web-{82DF1EB6-699B-D2B8-8D1C-4A165A9B8F95}" dt="2021-12-02T14:40:42.556" v="150"/>
          <ac:spMkLst>
            <pc:docMk/>
            <pc:sldMk cId="365367277" sldId="292"/>
            <ac:spMk id="7" creationId="{E832FAC2-7A34-4BB8-B779-6345B43DE9D4}"/>
          </ac:spMkLst>
        </pc:spChg>
        <pc:picChg chg="add del mod">
          <ac:chgData name="WU, Ti" userId="S::1155124526@link.cuhk.edu.hk::300ba8f1-fe58-427b-95b5-3f16b69c57af" providerId="AD" clId="Web-{82DF1EB6-699B-D2B8-8D1C-4A165A9B8F95}" dt="2021-12-02T14:39:18.379" v="120"/>
          <ac:picMkLst>
            <pc:docMk/>
            <pc:sldMk cId="365367277" sldId="292"/>
            <ac:picMk id="5" creationId="{743F698A-5D08-4400-AA83-38D99C93B898}"/>
          </ac:picMkLst>
        </pc:picChg>
        <pc:picChg chg="del">
          <ac:chgData name="WU, Ti" userId="S::1155124526@link.cuhk.edu.hk::300ba8f1-fe58-427b-95b5-3f16b69c57af" providerId="AD" clId="Web-{82DF1EB6-699B-D2B8-8D1C-4A165A9B8F95}" dt="2021-12-02T14:43:11.204" v="160"/>
          <ac:picMkLst>
            <pc:docMk/>
            <pc:sldMk cId="365367277" sldId="292"/>
            <ac:picMk id="5" creationId="{906A3899-F68A-4B20-AF2C-0CDAC45DF538}"/>
          </ac:picMkLst>
        </pc:picChg>
        <pc:picChg chg="add del mod">
          <ac:chgData name="WU, Ti" userId="S::1155124526@link.cuhk.edu.hk::300ba8f1-fe58-427b-95b5-3f16b69c57af" providerId="AD" clId="Web-{82DF1EB6-699B-D2B8-8D1C-4A165A9B8F95}" dt="2021-12-02T14:39:25.817" v="122"/>
          <ac:picMkLst>
            <pc:docMk/>
            <pc:sldMk cId="365367277" sldId="292"/>
            <ac:picMk id="6" creationId="{D9429714-95A4-4AE7-8B3E-2F0897033B77}"/>
          </ac:picMkLst>
        </pc:picChg>
      </pc:sldChg>
      <pc:sldChg chg="modSp">
        <pc:chgData name="WU, Ti" userId="S::1155124526@link.cuhk.edu.hk::300ba8f1-fe58-427b-95b5-3f16b69c57af" providerId="AD" clId="Web-{82DF1EB6-699B-D2B8-8D1C-4A165A9B8F95}" dt="2021-12-02T15:11:12.809" v="174" actId="20577"/>
        <pc:sldMkLst>
          <pc:docMk/>
          <pc:sldMk cId="4151067876" sldId="295"/>
        </pc:sldMkLst>
        <pc:spChg chg="mod">
          <ac:chgData name="WU, Ti" userId="S::1155124526@link.cuhk.edu.hk::300ba8f1-fe58-427b-95b5-3f16b69c57af" providerId="AD" clId="Web-{82DF1EB6-699B-D2B8-8D1C-4A165A9B8F95}" dt="2021-12-02T15:11:12.809" v="174" actId="20577"/>
          <ac:spMkLst>
            <pc:docMk/>
            <pc:sldMk cId="4151067876" sldId="295"/>
            <ac:spMk id="3" creationId="{162591C7-BBAD-2846-9AD3-F55610E3606F}"/>
          </ac:spMkLst>
        </pc:spChg>
      </pc:sldChg>
      <pc:sldChg chg="modSp">
        <pc:chgData name="WU, Ti" userId="S::1155124526@link.cuhk.edu.hk::300ba8f1-fe58-427b-95b5-3f16b69c57af" providerId="AD" clId="Web-{82DF1EB6-699B-D2B8-8D1C-4A165A9B8F95}" dt="2021-12-02T15:14:18.116" v="208" actId="20577"/>
        <pc:sldMkLst>
          <pc:docMk/>
          <pc:sldMk cId="1482440133" sldId="296"/>
        </pc:sldMkLst>
        <pc:spChg chg="mod">
          <ac:chgData name="WU, Ti" userId="S::1155124526@link.cuhk.edu.hk::300ba8f1-fe58-427b-95b5-3f16b69c57af" providerId="AD" clId="Web-{82DF1EB6-699B-D2B8-8D1C-4A165A9B8F95}" dt="2021-12-02T15:14:18.116" v="208" actId="20577"/>
          <ac:spMkLst>
            <pc:docMk/>
            <pc:sldMk cId="1482440133" sldId="296"/>
            <ac:spMk id="3" creationId="{E9F79E5F-8C5A-1F4E-BAE8-4F4B7CA5A945}"/>
          </ac:spMkLst>
        </pc:spChg>
      </pc:sldChg>
      <pc:sldChg chg="modSp">
        <pc:chgData name="WU, Ti" userId="S::1155124526@link.cuhk.edu.hk::300ba8f1-fe58-427b-95b5-3f16b69c57af" providerId="AD" clId="Web-{82DF1EB6-699B-D2B8-8D1C-4A165A9B8F95}" dt="2021-12-02T15:22:37.673" v="214" actId="20577"/>
        <pc:sldMkLst>
          <pc:docMk/>
          <pc:sldMk cId="3798042265" sldId="303"/>
        </pc:sldMkLst>
        <pc:spChg chg="mod">
          <ac:chgData name="WU, Ti" userId="S::1155124526@link.cuhk.edu.hk::300ba8f1-fe58-427b-95b5-3f16b69c57af" providerId="AD" clId="Web-{82DF1EB6-699B-D2B8-8D1C-4A165A9B8F95}" dt="2021-12-02T15:22:37.673" v="214" actId="20577"/>
          <ac:spMkLst>
            <pc:docMk/>
            <pc:sldMk cId="3798042265" sldId="303"/>
            <ac:spMk id="3" creationId="{C1F4148F-61AC-A245-9EA9-6E4EA47E943E}"/>
          </ac:spMkLst>
        </pc:spChg>
      </pc:sldChg>
      <pc:sldChg chg="modSp">
        <pc:chgData name="WU, Ti" userId="S::1155124526@link.cuhk.edu.hk::300ba8f1-fe58-427b-95b5-3f16b69c57af" providerId="AD" clId="Web-{82DF1EB6-699B-D2B8-8D1C-4A165A9B8F95}" dt="2021-12-02T15:32:11.923" v="225" actId="20577"/>
        <pc:sldMkLst>
          <pc:docMk/>
          <pc:sldMk cId="221286776" sldId="308"/>
        </pc:sldMkLst>
        <pc:spChg chg="mod">
          <ac:chgData name="WU, Ti" userId="S::1155124526@link.cuhk.edu.hk::300ba8f1-fe58-427b-95b5-3f16b69c57af" providerId="AD" clId="Web-{82DF1EB6-699B-D2B8-8D1C-4A165A9B8F95}" dt="2021-12-02T15:32:11.923" v="225" actId="20577"/>
          <ac:spMkLst>
            <pc:docMk/>
            <pc:sldMk cId="221286776" sldId="308"/>
            <ac:spMk id="3" creationId="{7C1359CC-2962-4888-99D3-CCA36C4922B6}"/>
          </ac:spMkLst>
        </pc:spChg>
      </pc:sldChg>
      <pc:sldChg chg="modSp">
        <pc:chgData name="WU, Ti" userId="S::1155124526@link.cuhk.edu.hk::300ba8f1-fe58-427b-95b5-3f16b69c57af" providerId="AD" clId="Web-{82DF1EB6-699B-D2B8-8D1C-4A165A9B8F95}" dt="2021-12-02T15:48:34.699" v="276" actId="1076"/>
        <pc:sldMkLst>
          <pc:docMk/>
          <pc:sldMk cId="2135981997" sldId="319"/>
        </pc:sldMkLst>
        <pc:spChg chg="mod">
          <ac:chgData name="WU, Ti" userId="S::1155124526@link.cuhk.edu.hk::300ba8f1-fe58-427b-95b5-3f16b69c57af" providerId="AD" clId="Web-{82DF1EB6-699B-D2B8-8D1C-4A165A9B8F95}" dt="2021-12-02T15:43:11.276" v="252" actId="20577"/>
          <ac:spMkLst>
            <pc:docMk/>
            <pc:sldMk cId="2135981997" sldId="319"/>
            <ac:spMk id="8" creationId="{F15141E6-2527-4FD2-A1BF-E66BBCB6F329}"/>
          </ac:spMkLst>
        </pc:spChg>
        <pc:picChg chg="mod">
          <ac:chgData name="WU, Ti" userId="S::1155124526@link.cuhk.edu.hk::300ba8f1-fe58-427b-95b5-3f16b69c57af" providerId="AD" clId="Web-{82DF1EB6-699B-D2B8-8D1C-4A165A9B8F95}" dt="2021-12-02T15:48:34.699" v="276" actId="1076"/>
          <ac:picMkLst>
            <pc:docMk/>
            <pc:sldMk cId="2135981997" sldId="319"/>
            <ac:picMk id="10" creationId="{D4629855-9846-4687-8BEF-2D92EB36B3A2}"/>
          </ac:picMkLst>
        </pc:picChg>
      </pc:sldChg>
      <pc:sldChg chg="modSp">
        <pc:chgData name="WU, Ti" userId="S::1155124526@link.cuhk.edu.hk::300ba8f1-fe58-427b-95b5-3f16b69c57af" providerId="AD" clId="Web-{82DF1EB6-699B-D2B8-8D1C-4A165A9B8F95}" dt="2021-12-02T15:45:49.988" v="275" actId="20577"/>
        <pc:sldMkLst>
          <pc:docMk/>
          <pc:sldMk cId="3638597576" sldId="320"/>
        </pc:sldMkLst>
        <pc:spChg chg="mod">
          <ac:chgData name="WU, Ti" userId="S::1155124526@link.cuhk.edu.hk::300ba8f1-fe58-427b-95b5-3f16b69c57af" providerId="AD" clId="Web-{82DF1EB6-699B-D2B8-8D1C-4A165A9B8F95}" dt="2021-12-02T15:45:49.988" v="275" actId="20577"/>
          <ac:spMkLst>
            <pc:docMk/>
            <pc:sldMk cId="3638597576" sldId="320"/>
            <ac:spMk id="3" creationId="{882AAF86-32D8-4045-A08F-8ECD4261DE72}"/>
          </ac:spMkLst>
        </pc:spChg>
      </pc:sldChg>
    </pc:docChg>
  </pc:docChgLst>
  <pc:docChgLst>
    <pc:chgData name="HUANG, Nan" userId="3a8e82e9-ab84-41aa-9a1b-d6056389613e" providerId="ADAL" clId="{B458D6E0-298A-7C4A-85AF-B806B4A46DB4}"/>
    <pc:docChg chg="undo custSel addSld delSld modSld sldOrd modSection">
      <pc:chgData name="HUANG, Nan" userId="3a8e82e9-ab84-41aa-9a1b-d6056389613e" providerId="ADAL" clId="{B458D6E0-298A-7C4A-85AF-B806B4A46DB4}" dt="2021-12-03T07:57:55.951" v="4279" actId="1076"/>
      <pc:docMkLst>
        <pc:docMk/>
      </pc:docMkLst>
      <pc:sldChg chg="addSp modSp mod">
        <pc:chgData name="HUANG, Nan" userId="3a8e82e9-ab84-41aa-9a1b-d6056389613e" providerId="ADAL" clId="{B458D6E0-298A-7C4A-85AF-B806B4A46DB4}" dt="2021-12-03T06:43:59.495" v="4255" actId="207"/>
        <pc:sldMkLst>
          <pc:docMk/>
          <pc:sldMk cId="2486457250" sldId="256"/>
        </pc:sldMkLst>
        <pc:spChg chg="mod">
          <ac:chgData name="HUANG, Nan" userId="3a8e82e9-ab84-41aa-9a1b-d6056389613e" providerId="ADAL" clId="{B458D6E0-298A-7C4A-85AF-B806B4A46DB4}" dt="2021-12-03T06:43:59.495" v="4255" actId="207"/>
          <ac:spMkLst>
            <pc:docMk/>
            <pc:sldMk cId="2486457250" sldId="256"/>
            <ac:spMk id="2" creationId="{1D02C63E-F0E9-4202-BAC9-432A59288CAB}"/>
          </ac:spMkLst>
        </pc:spChg>
        <pc:spChg chg="add mod">
          <ac:chgData name="HUANG, Nan" userId="3a8e82e9-ab84-41aa-9a1b-d6056389613e" providerId="ADAL" clId="{B458D6E0-298A-7C4A-85AF-B806B4A46DB4}" dt="2021-12-03T06:33:18.436" v="4140" actId="2711"/>
          <ac:spMkLst>
            <pc:docMk/>
            <pc:sldMk cId="2486457250" sldId="256"/>
            <ac:spMk id="4" creationId="{563E9DF8-2928-904E-B605-97CD851F113A}"/>
          </ac:spMkLst>
        </pc:spChg>
      </pc:sldChg>
      <pc:sldChg chg="modSp del mod">
        <pc:chgData name="HUANG, Nan" userId="3a8e82e9-ab84-41aa-9a1b-d6056389613e" providerId="ADAL" clId="{B458D6E0-298A-7C4A-85AF-B806B4A46DB4}" dt="2021-12-02T14:34:59.404" v="1835" actId="2696"/>
        <pc:sldMkLst>
          <pc:docMk/>
          <pc:sldMk cId="1413991303" sldId="257"/>
        </pc:sldMkLst>
        <pc:spChg chg="mod">
          <ac:chgData name="HUANG, Nan" userId="3a8e82e9-ab84-41aa-9a1b-d6056389613e" providerId="ADAL" clId="{B458D6E0-298A-7C4A-85AF-B806B4A46DB4}" dt="2021-12-02T10:15:10.061" v="21" actId="1076"/>
          <ac:spMkLst>
            <pc:docMk/>
            <pc:sldMk cId="1413991303" sldId="257"/>
            <ac:spMk id="3" creationId="{CB5BAA31-3D0D-4F53-96E0-1CE5AB8C3019}"/>
          </ac:spMkLst>
        </pc:spChg>
      </pc:sldChg>
      <pc:sldChg chg="delSp add del setBg delDesignElem">
        <pc:chgData name="HUANG, Nan" userId="3a8e82e9-ab84-41aa-9a1b-d6056389613e" providerId="ADAL" clId="{B458D6E0-298A-7C4A-85AF-B806B4A46DB4}" dt="2021-12-03T05:37:44.355" v="4059" actId="2696"/>
        <pc:sldMkLst>
          <pc:docMk/>
          <pc:sldMk cId="1867264371" sldId="257"/>
        </pc:sldMkLst>
        <pc:spChg chg="del">
          <ac:chgData name="HUANG, Nan" userId="3a8e82e9-ab84-41aa-9a1b-d6056389613e" providerId="ADAL" clId="{B458D6E0-298A-7C4A-85AF-B806B4A46DB4}" dt="2021-12-02T14:48:14.992" v="1867"/>
          <ac:spMkLst>
            <pc:docMk/>
            <pc:sldMk cId="1867264371" sldId="257"/>
            <ac:spMk id="10" creationId="{53F29798-D584-4792-9B62-3F5F5C36D619}"/>
          </ac:spMkLst>
        </pc:spChg>
      </pc:sldChg>
      <pc:sldChg chg="add">
        <pc:chgData name="HUANG, Nan" userId="3a8e82e9-ab84-41aa-9a1b-d6056389613e" providerId="ADAL" clId="{B458D6E0-298A-7C4A-85AF-B806B4A46DB4}" dt="2021-12-03T05:38:01.152" v="4060"/>
        <pc:sldMkLst>
          <pc:docMk/>
          <pc:sldMk cId="3230878695" sldId="257"/>
        </pc:sldMkLst>
      </pc:sldChg>
      <pc:sldChg chg="del">
        <pc:chgData name="HUANG, Nan" userId="3a8e82e9-ab84-41aa-9a1b-d6056389613e" providerId="ADAL" clId="{B458D6E0-298A-7C4A-85AF-B806B4A46DB4}" dt="2021-12-02T14:34:59.404" v="1835" actId="2696"/>
        <pc:sldMkLst>
          <pc:docMk/>
          <pc:sldMk cId="1111943166" sldId="258"/>
        </pc:sldMkLst>
      </pc:sldChg>
      <pc:sldChg chg="add">
        <pc:chgData name="HUANG, Nan" userId="3a8e82e9-ab84-41aa-9a1b-d6056389613e" providerId="ADAL" clId="{B458D6E0-298A-7C4A-85AF-B806B4A46DB4}" dt="2021-12-03T05:38:01.152" v="4060"/>
        <pc:sldMkLst>
          <pc:docMk/>
          <pc:sldMk cId="2112784773" sldId="258"/>
        </pc:sldMkLst>
      </pc:sldChg>
      <pc:sldChg chg="add del">
        <pc:chgData name="HUANG, Nan" userId="3a8e82e9-ab84-41aa-9a1b-d6056389613e" providerId="ADAL" clId="{B458D6E0-298A-7C4A-85AF-B806B4A46DB4}" dt="2021-12-03T05:37:44.355" v="4059" actId="2696"/>
        <pc:sldMkLst>
          <pc:docMk/>
          <pc:sldMk cId="2769464977" sldId="258"/>
        </pc:sldMkLst>
      </pc:sldChg>
      <pc:sldChg chg="del">
        <pc:chgData name="HUANG, Nan" userId="3a8e82e9-ab84-41aa-9a1b-d6056389613e" providerId="ADAL" clId="{B458D6E0-298A-7C4A-85AF-B806B4A46DB4}" dt="2021-12-02T14:34:59.404" v="1835" actId="2696"/>
        <pc:sldMkLst>
          <pc:docMk/>
          <pc:sldMk cId="2201586471" sldId="259"/>
        </pc:sldMkLst>
      </pc:sldChg>
      <pc:sldChg chg="modSp mod">
        <pc:chgData name="HUANG, Nan" userId="3a8e82e9-ab84-41aa-9a1b-d6056389613e" providerId="ADAL" clId="{B458D6E0-298A-7C4A-85AF-B806B4A46DB4}" dt="2021-12-03T06:45:05.162" v="4260" actId="14100"/>
        <pc:sldMkLst>
          <pc:docMk/>
          <pc:sldMk cId="1365537640" sldId="260"/>
        </pc:sldMkLst>
        <pc:spChg chg="mod">
          <ac:chgData name="HUANG, Nan" userId="3a8e82e9-ab84-41aa-9a1b-d6056389613e" providerId="ADAL" clId="{B458D6E0-298A-7C4A-85AF-B806B4A46DB4}" dt="2021-12-03T06:45:05.162" v="4260" actId="14100"/>
          <ac:spMkLst>
            <pc:docMk/>
            <pc:sldMk cId="1365537640" sldId="260"/>
            <ac:spMk id="3" creationId="{A52DA083-5E86-40AF-BF21-9BFF40D256DC}"/>
          </ac:spMkLst>
        </pc:spChg>
      </pc:sldChg>
      <pc:sldChg chg="modSp del mod">
        <pc:chgData name="HUANG, Nan" userId="3a8e82e9-ab84-41aa-9a1b-d6056389613e" providerId="ADAL" clId="{B458D6E0-298A-7C4A-85AF-B806B4A46DB4}" dt="2021-12-02T14:28:45.654" v="1828" actId="2696"/>
        <pc:sldMkLst>
          <pc:docMk/>
          <pc:sldMk cId="2032043328" sldId="261"/>
        </pc:sldMkLst>
        <pc:spChg chg="mod">
          <ac:chgData name="HUANG, Nan" userId="3a8e82e9-ab84-41aa-9a1b-d6056389613e" providerId="ADAL" clId="{B458D6E0-298A-7C4A-85AF-B806B4A46DB4}" dt="2021-12-02T13:55:03.519" v="1821" actId="20577"/>
          <ac:spMkLst>
            <pc:docMk/>
            <pc:sldMk cId="2032043328" sldId="261"/>
            <ac:spMk id="3" creationId="{9A512837-73F5-47A4-B65E-F174CA8FE2D2}"/>
          </ac:spMkLst>
        </pc:spChg>
      </pc:sldChg>
      <pc:sldChg chg="add del">
        <pc:chgData name="HUANG, Nan" userId="3a8e82e9-ab84-41aa-9a1b-d6056389613e" providerId="ADAL" clId="{B458D6E0-298A-7C4A-85AF-B806B4A46DB4}" dt="2021-12-02T15:10:46.776" v="1906" actId="2696"/>
        <pc:sldMkLst>
          <pc:docMk/>
          <pc:sldMk cId="2343348331" sldId="261"/>
        </pc:sldMkLst>
      </pc:sldChg>
      <pc:sldChg chg="modSp mod">
        <pc:chgData name="HUANG, Nan" userId="3a8e82e9-ab84-41aa-9a1b-d6056389613e" providerId="ADAL" clId="{B458D6E0-298A-7C4A-85AF-B806B4A46DB4}" dt="2021-12-02T15:12:46.448" v="1937" actId="20577"/>
        <pc:sldMkLst>
          <pc:docMk/>
          <pc:sldMk cId="2906475132" sldId="262"/>
        </pc:sldMkLst>
        <pc:spChg chg="mod">
          <ac:chgData name="HUANG, Nan" userId="3a8e82e9-ab84-41aa-9a1b-d6056389613e" providerId="ADAL" clId="{B458D6E0-298A-7C4A-85AF-B806B4A46DB4}" dt="2021-12-02T15:12:46.448" v="1937" actId="20577"/>
          <ac:spMkLst>
            <pc:docMk/>
            <pc:sldMk cId="2906475132" sldId="262"/>
            <ac:spMk id="2" creationId="{04B776D0-90FE-4BCD-AC4D-EFC12A9105E6}"/>
          </ac:spMkLst>
        </pc:spChg>
      </pc:sldChg>
      <pc:sldChg chg="del">
        <pc:chgData name="HUANG, Nan" userId="3a8e82e9-ab84-41aa-9a1b-d6056389613e" providerId="ADAL" clId="{B458D6E0-298A-7C4A-85AF-B806B4A46DB4}" dt="2021-12-03T04:29:01.050" v="3947" actId="2696"/>
        <pc:sldMkLst>
          <pc:docMk/>
          <pc:sldMk cId="2556541050" sldId="263"/>
        </pc:sldMkLst>
      </pc:sldChg>
      <pc:sldChg chg="addSp delSp modSp add mod ord">
        <pc:chgData name="HUANG, Nan" userId="3a8e82e9-ab84-41aa-9a1b-d6056389613e" providerId="ADAL" clId="{B458D6E0-298A-7C4A-85AF-B806B4A46DB4}" dt="2021-12-03T07:28:44.279" v="4275" actId="1076"/>
        <pc:sldMkLst>
          <pc:docMk/>
          <pc:sldMk cId="3401722022" sldId="263"/>
        </pc:sldMkLst>
        <pc:spChg chg="add mod">
          <ac:chgData name="HUANG, Nan" userId="3a8e82e9-ab84-41aa-9a1b-d6056389613e" providerId="ADAL" clId="{B458D6E0-298A-7C4A-85AF-B806B4A46DB4}" dt="2021-12-03T06:37:49.621" v="4227" actId="1076"/>
          <ac:spMkLst>
            <pc:docMk/>
            <pc:sldMk cId="3401722022" sldId="263"/>
            <ac:spMk id="2" creationId="{71BC3D19-D914-F549-810A-AA838A3CD525}"/>
          </ac:spMkLst>
        </pc:spChg>
        <pc:spChg chg="del">
          <ac:chgData name="HUANG, Nan" userId="3a8e82e9-ab84-41aa-9a1b-d6056389613e" providerId="ADAL" clId="{B458D6E0-298A-7C4A-85AF-B806B4A46DB4}" dt="2021-12-03T06:36:34.428" v="4207" actId="478"/>
          <ac:spMkLst>
            <pc:docMk/>
            <pc:sldMk cId="3401722022" sldId="263"/>
            <ac:spMk id="3" creationId="{26DA7ED0-36A5-AE4E-AB02-C111EB3EFC2A}"/>
          </ac:spMkLst>
        </pc:spChg>
        <pc:spChg chg="mod">
          <ac:chgData name="HUANG, Nan" userId="3a8e82e9-ab84-41aa-9a1b-d6056389613e" providerId="ADAL" clId="{B458D6E0-298A-7C4A-85AF-B806B4A46DB4}" dt="2021-12-03T06:40:52.632" v="4229" actId="255"/>
          <ac:spMkLst>
            <pc:docMk/>
            <pc:sldMk cId="3401722022" sldId="263"/>
            <ac:spMk id="4" creationId="{E54244B4-8B1E-4795-801E-2CB70A7BF954}"/>
          </ac:spMkLst>
        </pc:spChg>
        <pc:spChg chg="add del mod">
          <ac:chgData name="HUANG, Nan" userId="3a8e82e9-ab84-41aa-9a1b-d6056389613e" providerId="ADAL" clId="{B458D6E0-298A-7C4A-85AF-B806B4A46DB4}" dt="2021-12-03T06:36:56.334" v="4216"/>
          <ac:spMkLst>
            <pc:docMk/>
            <pc:sldMk cId="3401722022" sldId="263"/>
            <ac:spMk id="5" creationId="{EDAFCA2B-3CEF-844F-955C-0595920F6AD5}"/>
          </ac:spMkLst>
        </pc:spChg>
        <pc:picChg chg="add mod">
          <ac:chgData name="HUANG, Nan" userId="3a8e82e9-ab84-41aa-9a1b-d6056389613e" providerId="ADAL" clId="{B458D6E0-298A-7C4A-85AF-B806B4A46DB4}" dt="2021-12-03T07:28:44.279" v="4275" actId="1076"/>
          <ac:picMkLst>
            <pc:docMk/>
            <pc:sldMk cId="3401722022" sldId="263"/>
            <ac:picMk id="7" creationId="{13E37EAE-59B3-0E44-8937-99DA07DEABDF}"/>
          </ac:picMkLst>
        </pc:picChg>
      </pc:sldChg>
      <pc:sldChg chg="modSp mod">
        <pc:chgData name="HUANG, Nan" userId="3a8e82e9-ab84-41aa-9a1b-d6056389613e" providerId="ADAL" clId="{B458D6E0-298A-7C4A-85AF-B806B4A46DB4}" dt="2021-12-03T01:44:58.228" v="3828" actId="20577"/>
        <pc:sldMkLst>
          <pc:docMk/>
          <pc:sldMk cId="3625974564" sldId="264"/>
        </pc:sldMkLst>
        <pc:spChg chg="mod">
          <ac:chgData name="HUANG, Nan" userId="3a8e82e9-ab84-41aa-9a1b-d6056389613e" providerId="ADAL" clId="{B458D6E0-298A-7C4A-85AF-B806B4A46DB4}" dt="2021-12-03T01:07:12.463" v="2896" actId="20577"/>
          <ac:spMkLst>
            <pc:docMk/>
            <pc:sldMk cId="3625974564" sldId="264"/>
            <ac:spMk id="2" creationId="{917720DA-EC80-4A86-BF0A-06953904A783}"/>
          </ac:spMkLst>
        </pc:spChg>
        <pc:spChg chg="mod">
          <ac:chgData name="HUANG, Nan" userId="3a8e82e9-ab84-41aa-9a1b-d6056389613e" providerId="ADAL" clId="{B458D6E0-298A-7C4A-85AF-B806B4A46DB4}" dt="2021-12-03T01:44:58.228" v="3828" actId="20577"/>
          <ac:spMkLst>
            <pc:docMk/>
            <pc:sldMk cId="3625974564" sldId="264"/>
            <ac:spMk id="3" creationId="{0385E0E8-0C69-4955-BAC9-DF936CE5E18C}"/>
          </ac:spMkLst>
        </pc:spChg>
      </pc:sldChg>
      <pc:sldChg chg="addSp modSp mod">
        <pc:chgData name="HUANG, Nan" userId="3a8e82e9-ab84-41aa-9a1b-d6056389613e" providerId="ADAL" clId="{B458D6E0-298A-7C4A-85AF-B806B4A46DB4}" dt="2021-12-03T05:32:58.241" v="3999" actId="20577"/>
        <pc:sldMkLst>
          <pc:docMk/>
          <pc:sldMk cId="1389473662" sldId="265"/>
        </pc:sldMkLst>
        <pc:spChg chg="mod">
          <ac:chgData name="HUANG, Nan" userId="3a8e82e9-ab84-41aa-9a1b-d6056389613e" providerId="ADAL" clId="{B458D6E0-298A-7C4A-85AF-B806B4A46DB4}" dt="2021-12-03T05:32:58.241" v="3999" actId="20577"/>
          <ac:spMkLst>
            <pc:docMk/>
            <pc:sldMk cId="1389473662" sldId="265"/>
            <ac:spMk id="2" creationId="{2F4101BD-2BA3-41E2-9D63-38E018A4F945}"/>
          </ac:spMkLst>
        </pc:spChg>
        <pc:spChg chg="mod">
          <ac:chgData name="HUANG, Nan" userId="3a8e82e9-ab84-41aa-9a1b-d6056389613e" providerId="ADAL" clId="{B458D6E0-298A-7C4A-85AF-B806B4A46DB4}" dt="2021-12-03T01:41:37.605" v="3751" actId="27636"/>
          <ac:spMkLst>
            <pc:docMk/>
            <pc:sldMk cId="1389473662" sldId="265"/>
            <ac:spMk id="3" creationId="{E0CB65D6-A320-4399-BD8B-2FD37919B662}"/>
          </ac:spMkLst>
        </pc:spChg>
        <pc:spChg chg="add mod">
          <ac:chgData name="HUANG, Nan" userId="3a8e82e9-ab84-41aa-9a1b-d6056389613e" providerId="ADAL" clId="{B458D6E0-298A-7C4A-85AF-B806B4A46DB4}" dt="2021-12-03T01:42:41.991" v="3817" actId="1076"/>
          <ac:spMkLst>
            <pc:docMk/>
            <pc:sldMk cId="1389473662" sldId="265"/>
            <ac:spMk id="6" creationId="{0088625F-504E-E346-9A80-6454EA4EEDD4}"/>
          </ac:spMkLst>
        </pc:spChg>
        <pc:picChg chg="add mod">
          <ac:chgData name="HUANG, Nan" userId="3a8e82e9-ab84-41aa-9a1b-d6056389613e" providerId="ADAL" clId="{B458D6E0-298A-7C4A-85AF-B806B4A46DB4}" dt="2021-12-03T01:42:45.016" v="3818" actId="1076"/>
          <ac:picMkLst>
            <pc:docMk/>
            <pc:sldMk cId="1389473662" sldId="265"/>
            <ac:picMk id="5" creationId="{DD5E8CB6-ED10-C547-B77A-E3AB2C9CEB39}"/>
          </ac:picMkLst>
        </pc:picChg>
      </pc:sldChg>
      <pc:sldChg chg="modSp mod">
        <pc:chgData name="HUANG, Nan" userId="3a8e82e9-ab84-41aa-9a1b-d6056389613e" providerId="ADAL" clId="{B458D6E0-298A-7C4A-85AF-B806B4A46DB4}" dt="2021-12-03T06:35:13.959" v="4173" actId="255"/>
        <pc:sldMkLst>
          <pc:docMk/>
          <pc:sldMk cId="3787861595" sldId="266"/>
        </pc:sldMkLst>
        <pc:spChg chg="mod">
          <ac:chgData name="HUANG, Nan" userId="3a8e82e9-ab84-41aa-9a1b-d6056389613e" providerId="ADAL" clId="{B458D6E0-298A-7C4A-85AF-B806B4A46DB4}" dt="2021-12-03T06:34:53.246" v="4141"/>
          <ac:spMkLst>
            <pc:docMk/>
            <pc:sldMk cId="3787861595" sldId="266"/>
            <ac:spMk id="2" creationId="{1D381085-1BEF-4DA7-B0C4-95CEBC476227}"/>
          </ac:spMkLst>
        </pc:spChg>
        <pc:spChg chg="mod">
          <ac:chgData name="HUANG, Nan" userId="3a8e82e9-ab84-41aa-9a1b-d6056389613e" providerId="ADAL" clId="{B458D6E0-298A-7C4A-85AF-B806B4A46DB4}" dt="2021-12-03T06:35:13.959" v="4173" actId="255"/>
          <ac:spMkLst>
            <pc:docMk/>
            <pc:sldMk cId="3787861595" sldId="266"/>
            <ac:spMk id="3" creationId="{338A63A6-0096-4923-A284-9C45F2A9713A}"/>
          </ac:spMkLst>
        </pc:spChg>
      </pc:sldChg>
      <pc:sldChg chg="modSp del mod">
        <pc:chgData name="HUANG, Nan" userId="3a8e82e9-ab84-41aa-9a1b-d6056389613e" providerId="ADAL" clId="{B458D6E0-298A-7C4A-85AF-B806B4A46DB4}" dt="2021-12-03T01:27:32.182" v="3695" actId="2696"/>
        <pc:sldMkLst>
          <pc:docMk/>
          <pc:sldMk cId="1710991221" sldId="268"/>
        </pc:sldMkLst>
        <pc:spChg chg="mod">
          <ac:chgData name="HUANG, Nan" userId="3a8e82e9-ab84-41aa-9a1b-d6056389613e" providerId="ADAL" clId="{B458D6E0-298A-7C4A-85AF-B806B4A46DB4}" dt="2021-12-03T01:07:27.294" v="2918" actId="20577"/>
          <ac:spMkLst>
            <pc:docMk/>
            <pc:sldMk cId="1710991221" sldId="268"/>
            <ac:spMk id="2" creationId="{C37BFDD1-A271-434B-84B9-06A6F9926F9C}"/>
          </ac:spMkLst>
        </pc:spChg>
      </pc:sldChg>
      <pc:sldChg chg="del">
        <pc:chgData name="HUANG, Nan" userId="3a8e82e9-ab84-41aa-9a1b-d6056389613e" providerId="ADAL" clId="{B458D6E0-298A-7C4A-85AF-B806B4A46DB4}" dt="2021-12-03T06:35:27.441" v="4174" actId="2696"/>
        <pc:sldMkLst>
          <pc:docMk/>
          <pc:sldMk cId="3452290229" sldId="269"/>
        </pc:sldMkLst>
      </pc:sldChg>
      <pc:sldChg chg="addSp delSp modSp add mod">
        <pc:chgData name="HUANG, Nan" userId="3a8e82e9-ab84-41aa-9a1b-d6056389613e" providerId="ADAL" clId="{B458D6E0-298A-7C4A-85AF-B806B4A46DB4}" dt="2021-12-02T11:32:52.561" v="618" actId="1076"/>
        <pc:sldMkLst>
          <pc:docMk/>
          <pc:sldMk cId="3629704931" sldId="271"/>
        </pc:sldMkLst>
        <pc:spChg chg="mod">
          <ac:chgData name="HUANG, Nan" userId="3a8e82e9-ab84-41aa-9a1b-d6056389613e" providerId="ADAL" clId="{B458D6E0-298A-7C4A-85AF-B806B4A46DB4}" dt="2021-12-02T11:30:06.914" v="579" actId="113"/>
          <ac:spMkLst>
            <pc:docMk/>
            <pc:sldMk cId="3629704931" sldId="271"/>
            <ac:spMk id="2" creationId="{99CA3BF7-E3E2-4B86-A45D-4366AB5560E7}"/>
          </ac:spMkLst>
        </pc:spChg>
        <pc:spChg chg="mod">
          <ac:chgData name="HUANG, Nan" userId="3a8e82e9-ab84-41aa-9a1b-d6056389613e" providerId="ADAL" clId="{B458D6E0-298A-7C4A-85AF-B806B4A46DB4}" dt="2021-12-02T11:31:18.901" v="606" actId="1076"/>
          <ac:spMkLst>
            <pc:docMk/>
            <pc:sldMk cId="3629704931" sldId="271"/>
            <ac:spMk id="3" creationId="{CB5BAA31-3D0D-4F53-96E0-1CE5AB8C3019}"/>
          </ac:spMkLst>
        </pc:spChg>
        <pc:spChg chg="add mod">
          <ac:chgData name="HUANG, Nan" userId="3a8e82e9-ab84-41aa-9a1b-d6056389613e" providerId="ADAL" clId="{B458D6E0-298A-7C4A-85AF-B806B4A46DB4}" dt="2021-12-02T11:32:52.561" v="618" actId="1076"/>
          <ac:spMkLst>
            <pc:docMk/>
            <pc:sldMk cId="3629704931" sldId="271"/>
            <ac:spMk id="5" creationId="{E9DEC026-7242-C245-BC96-E7A75BFEFD78}"/>
          </ac:spMkLst>
        </pc:spChg>
        <pc:spChg chg="add del mod">
          <ac:chgData name="HUANG, Nan" userId="3a8e82e9-ab84-41aa-9a1b-d6056389613e" providerId="ADAL" clId="{B458D6E0-298A-7C4A-85AF-B806B4A46DB4}" dt="2021-12-02T11:08:26.593" v="350" actId="478"/>
          <ac:spMkLst>
            <pc:docMk/>
            <pc:sldMk cId="3629704931" sldId="271"/>
            <ac:spMk id="11" creationId="{17B74318-43E2-E94F-ADB0-51F9CA4711A9}"/>
          </ac:spMkLst>
        </pc:spChg>
        <pc:spChg chg="add del mod">
          <ac:chgData name="HUANG, Nan" userId="3a8e82e9-ab84-41aa-9a1b-d6056389613e" providerId="ADAL" clId="{B458D6E0-298A-7C4A-85AF-B806B4A46DB4}" dt="2021-12-02T11:14:08.275" v="419" actId="478"/>
          <ac:spMkLst>
            <pc:docMk/>
            <pc:sldMk cId="3629704931" sldId="271"/>
            <ac:spMk id="12" creationId="{0A1A81F1-B2AD-3E48-BA52-7D7C51217788}"/>
          </ac:spMkLst>
        </pc:spChg>
        <pc:spChg chg="add mod">
          <ac:chgData name="HUANG, Nan" userId="3a8e82e9-ab84-41aa-9a1b-d6056389613e" providerId="ADAL" clId="{B458D6E0-298A-7C4A-85AF-B806B4A46DB4}" dt="2021-12-02T11:32:48.324" v="617" actId="1076"/>
          <ac:spMkLst>
            <pc:docMk/>
            <pc:sldMk cId="3629704931" sldId="271"/>
            <ac:spMk id="14" creationId="{656F61F0-59F0-A44D-85F5-0081CE26C708}"/>
          </ac:spMkLst>
        </pc:spChg>
        <pc:graphicFrameChg chg="add mod modGraphic">
          <ac:chgData name="HUANG, Nan" userId="3a8e82e9-ab84-41aa-9a1b-d6056389613e" providerId="ADAL" clId="{B458D6E0-298A-7C4A-85AF-B806B4A46DB4}" dt="2021-12-02T11:32:40.530" v="616" actId="1076"/>
          <ac:graphicFrameMkLst>
            <pc:docMk/>
            <pc:sldMk cId="3629704931" sldId="271"/>
            <ac:graphicFrameMk id="4" creationId="{55DF3B05-5EA0-8C49-8BFA-6F901C7E45E8}"/>
          </ac:graphicFrameMkLst>
        </pc:graphicFrameChg>
        <pc:graphicFrameChg chg="add mod">
          <ac:chgData name="HUANG, Nan" userId="3a8e82e9-ab84-41aa-9a1b-d6056389613e" providerId="ADAL" clId="{B458D6E0-298A-7C4A-85AF-B806B4A46DB4}" dt="2021-12-02T11:32:30.721" v="614" actId="1076"/>
          <ac:graphicFrameMkLst>
            <pc:docMk/>
            <pc:sldMk cId="3629704931" sldId="271"/>
            <ac:graphicFrameMk id="13" creationId="{BDD7D5E3-F004-B241-A00C-C0F24C7D7EC1}"/>
          </ac:graphicFrameMkLst>
        </pc:graphicFrameChg>
        <pc:picChg chg="del">
          <ac:chgData name="HUANG, Nan" userId="3a8e82e9-ab84-41aa-9a1b-d6056389613e" providerId="ADAL" clId="{B458D6E0-298A-7C4A-85AF-B806B4A46DB4}" dt="2021-12-02T10:11:03.561" v="6" actId="478"/>
          <ac:picMkLst>
            <pc:docMk/>
            <pc:sldMk cId="3629704931" sldId="271"/>
            <ac:picMk id="4" creationId="{847CCFD1-F63F-064A-AE75-6C503F3B0886}"/>
          </ac:picMkLst>
        </pc:picChg>
        <pc:picChg chg="del mod">
          <ac:chgData name="HUANG, Nan" userId="3a8e82e9-ab84-41aa-9a1b-d6056389613e" providerId="ADAL" clId="{B458D6E0-298A-7C4A-85AF-B806B4A46DB4}" dt="2021-12-02T10:11:02.359" v="5" actId="478"/>
          <ac:picMkLst>
            <pc:docMk/>
            <pc:sldMk cId="3629704931" sldId="271"/>
            <ac:picMk id="5" creationId="{8404320F-962E-F142-A492-B7B890EB9932}"/>
          </ac:picMkLst>
        </pc:picChg>
        <pc:picChg chg="add del mod">
          <ac:chgData name="HUANG, Nan" userId="3a8e82e9-ab84-41aa-9a1b-d6056389613e" providerId="ADAL" clId="{B458D6E0-298A-7C4A-85AF-B806B4A46DB4}" dt="2021-12-02T11:29:08.630" v="577" actId="478"/>
          <ac:picMkLst>
            <pc:docMk/>
            <pc:sldMk cId="3629704931" sldId="271"/>
            <ac:picMk id="10" creationId="{40616A22-66A8-6849-97C4-1F97EBF8CB80}"/>
          </ac:picMkLst>
        </pc:picChg>
        <pc:cxnChg chg="add mod">
          <ac:chgData name="HUANG, Nan" userId="3a8e82e9-ab84-41aa-9a1b-d6056389613e" providerId="ADAL" clId="{B458D6E0-298A-7C4A-85AF-B806B4A46DB4}" dt="2021-12-02T11:15:36.803" v="422" actId="692"/>
          <ac:cxnSpMkLst>
            <pc:docMk/>
            <pc:sldMk cId="3629704931" sldId="271"/>
            <ac:cxnSpMk id="7" creationId="{4A453266-EFEE-994A-BF09-0CE1B6E075C8}"/>
          </ac:cxnSpMkLst>
        </pc:cxnChg>
      </pc:sldChg>
      <pc:sldChg chg="modSp add mod">
        <pc:chgData name="HUANG, Nan" userId="3a8e82e9-ab84-41aa-9a1b-d6056389613e" providerId="ADAL" clId="{B458D6E0-298A-7C4A-85AF-B806B4A46DB4}" dt="2021-12-03T06:06:12.735" v="4106" actId="20577"/>
        <pc:sldMkLst>
          <pc:docMk/>
          <pc:sldMk cId="4144920952" sldId="272"/>
        </pc:sldMkLst>
        <pc:spChg chg="mod">
          <ac:chgData name="HUANG, Nan" userId="3a8e82e9-ab84-41aa-9a1b-d6056389613e" providerId="ADAL" clId="{B458D6E0-298A-7C4A-85AF-B806B4A46DB4}" dt="2021-12-03T06:06:12.735" v="4106" actId="20577"/>
          <ac:spMkLst>
            <pc:docMk/>
            <pc:sldMk cId="4144920952" sldId="272"/>
            <ac:spMk id="2" creationId="{43E66D55-A987-BF4B-A487-70522A86D9A1}"/>
          </ac:spMkLst>
        </pc:spChg>
      </pc:sldChg>
      <pc:sldChg chg="modSp add mod ord">
        <pc:chgData name="HUANG, Nan" userId="3a8e82e9-ab84-41aa-9a1b-d6056389613e" providerId="ADAL" clId="{B458D6E0-298A-7C4A-85AF-B806B4A46DB4}" dt="2021-12-03T06:09:30.939" v="4117" actId="2711"/>
        <pc:sldMkLst>
          <pc:docMk/>
          <pc:sldMk cId="655986207" sldId="273"/>
        </pc:sldMkLst>
        <pc:spChg chg="mod">
          <ac:chgData name="HUANG, Nan" userId="3a8e82e9-ab84-41aa-9a1b-d6056389613e" providerId="ADAL" clId="{B458D6E0-298A-7C4A-85AF-B806B4A46DB4}" dt="2021-12-03T06:09:30.939" v="4117" actId="2711"/>
          <ac:spMkLst>
            <pc:docMk/>
            <pc:sldMk cId="655986207" sldId="273"/>
            <ac:spMk id="2" creationId="{DFC0833D-AE82-4306-94D7-426CC5489F13}"/>
          </ac:spMkLst>
        </pc:spChg>
      </pc:sldChg>
      <pc:sldChg chg="modSp add del mod ord">
        <pc:chgData name="HUANG, Nan" userId="3a8e82e9-ab84-41aa-9a1b-d6056389613e" providerId="ADAL" clId="{B458D6E0-298A-7C4A-85AF-B806B4A46DB4}" dt="2021-12-02T14:35:14.057" v="1836" actId="2696"/>
        <pc:sldMkLst>
          <pc:docMk/>
          <pc:sldMk cId="3392501080" sldId="273"/>
        </pc:sldMkLst>
        <pc:spChg chg="mod">
          <ac:chgData name="HUANG, Nan" userId="3a8e82e9-ab84-41aa-9a1b-d6056389613e" providerId="ADAL" clId="{B458D6E0-298A-7C4A-85AF-B806B4A46DB4}" dt="2021-12-02T11:18:05.421" v="453" actId="20577"/>
          <ac:spMkLst>
            <pc:docMk/>
            <pc:sldMk cId="3392501080" sldId="273"/>
            <ac:spMk id="6" creationId="{DD2F815C-738D-48EF-8FB3-F4A2976B6D04}"/>
          </ac:spMkLst>
        </pc:spChg>
        <pc:spChg chg="mod">
          <ac:chgData name="HUANG, Nan" userId="3a8e82e9-ab84-41aa-9a1b-d6056389613e" providerId="ADAL" clId="{B458D6E0-298A-7C4A-85AF-B806B4A46DB4}" dt="2021-12-02T11:17:34.134" v="432" actId="20577"/>
          <ac:spMkLst>
            <pc:docMk/>
            <pc:sldMk cId="3392501080" sldId="273"/>
            <ac:spMk id="7" creationId="{3A4CD872-20D5-4B7D-8EE1-99B0E328B585}"/>
          </ac:spMkLst>
        </pc:spChg>
      </pc:sldChg>
      <pc:sldChg chg="addSp delSp modSp add mod">
        <pc:chgData name="HUANG, Nan" userId="3a8e82e9-ab84-41aa-9a1b-d6056389613e" providerId="ADAL" clId="{B458D6E0-298A-7C4A-85AF-B806B4A46DB4}" dt="2021-12-02T12:49:01.352" v="1682"/>
        <pc:sldMkLst>
          <pc:docMk/>
          <pc:sldMk cId="2530874270" sldId="274"/>
        </pc:sldMkLst>
        <pc:spChg chg="del">
          <ac:chgData name="HUANG, Nan" userId="3a8e82e9-ab84-41aa-9a1b-d6056389613e" providerId="ADAL" clId="{B458D6E0-298A-7C4A-85AF-B806B4A46DB4}" dt="2021-12-02T11:35:44.354" v="620" actId="478"/>
          <ac:spMkLst>
            <pc:docMk/>
            <pc:sldMk cId="2530874270" sldId="274"/>
            <ac:spMk id="2" creationId="{74DD0AA2-9B56-4E34-A8AD-15303B5C249D}"/>
          </ac:spMkLst>
        </pc:spChg>
        <pc:spChg chg="add del mod">
          <ac:chgData name="HUANG, Nan" userId="3a8e82e9-ab84-41aa-9a1b-d6056389613e" providerId="ADAL" clId="{B458D6E0-298A-7C4A-85AF-B806B4A46DB4}" dt="2021-12-02T11:35:47.132" v="621" actId="478"/>
          <ac:spMkLst>
            <pc:docMk/>
            <pc:sldMk cId="2530874270" sldId="274"/>
            <ac:spMk id="4" creationId="{4A054F44-994D-A34F-905A-859F2714E7FC}"/>
          </ac:spMkLst>
        </pc:spChg>
        <pc:spChg chg="add del mod">
          <ac:chgData name="HUANG, Nan" userId="3a8e82e9-ab84-41aa-9a1b-d6056389613e" providerId="ADAL" clId="{B458D6E0-298A-7C4A-85AF-B806B4A46DB4}" dt="2021-12-02T11:36:43.582" v="637" actId="478"/>
          <ac:spMkLst>
            <pc:docMk/>
            <pc:sldMk cId="2530874270" sldId="274"/>
            <ac:spMk id="6" creationId="{5DE41468-FEFD-1D44-9560-06413E08F583}"/>
          </ac:spMkLst>
        </pc:spChg>
        <pc:spChg chg="add mod">
          <ac:chgData name="HUANG, Nan" userId="3a8e82e9-ab84-41aa-9a1b-d6056389613e" providerId="ADAL" clId="{B458D6E0-298A-7C4A-85AF-B806B4A46DB4}" dt="2021-12-02T11:35:54.862" v="635" actId="27636"/>
          <ac:spMkLst>
            <pc:docMk/>
            <pc:sldMk cId="2530874270" sldId="274"/>
            <ac:spMk id="9" creationId="{0BE0F7F3-8D6C-C841-A022-4510FCFC1A5E}"/>
          </ac:spMkLst>
        </pc:spChg>
        <pc:spChg chg="add mod">
          <ac:chgData name="HUANG, Nan" userId="3a8e82e9-ab84-41aa-9a1b-d6056389613e" providerId="ADAL" clId="{B458D6E0-298A-7C4A-85AF-B806B4A46DB4}" dt="2021-12-02T11:57:27.238" v="1242" actId="2085"/>
          <ac:spMkLst>
            <pc:docMk/>
            <pc:sldMk cId="2530874270" sldId="274"/>
            <ac:spMk id="12" creationId="{8C465F31-0DEC-2F42-82EB-DB86425EAD73}"/>
          </ac:spMkLst>
        </pc:spChg>
        <pc:spChg chg="add mod">
          <ac:chgData name="HUANG, Nan" userId="3a8e82e9-ab84-41aa-9a1b-d6056389613e" providerId="ADAL" clId="{B458D6E0-298A-7C4A-85AF-B806B4A46DB4}" dt="2021-12-02T11:56:57.853" v="1239" actId="1076"/>
          <ac:spMkLst>
            <pc:docMk/>
            <pc:sldMk cId="2530874270" sldId="274"/>
            <ac:spMk id="13" creationId="{D48CCC8B-2EB5-D547-8B1A-A1710D4DCC09}"/>
          </ac:spMkLst>
        </pc:spChg>
        <pc:spChg chg="add mod">
          <ac:chgData name="HUANG, Nan" userId="3a8e82e9-ab84-41aa-9a1b-d6056389613e" providerId="ADAL" clId="{B458D6E0-298A-7C4A-85AF-B806B4A46DB4}" dt="2021-12-02T11:57:01.858" v="1240" actId="1076"/>
          <ac:spMkLst>
            <pc:docMk/>
            <pc:sldMk cId="2530874270" sldId="274"/>
            <ac:spMk id="14" creationId="{FD7F3B08-E84E-1E44-846B-2A7A3B091E51}"/>
          </ac:spMkLst>
        </pc:spChg>
        <pc:graphicFrameChg chg="add mod modGraphic">
          <ac:chgData name="HUANG, Nan" userId="3a8e82e9-ab84-41aa-9a1b-d6056389613e" providerId="ADAL" clId="{B458D6E0-298A-7C4A-85AF-B806B4A46DB4}" dt="2021-12-02T12:49:01.352" v="1682"/>
          <ac:graphicFrameMkLst>
            <pc:docMk/>
            <pc:sldMk cId="2530874270" sldId="274"/>
            <ac:graphicFrameMk id="11" creationId="{570E5195-20F1-D84D-8868-085689669EFF}"/>
          </ac:graphicFrameMkLst>
        </pc:graphicFrameChg>
        <pc:picChg chg="del">
          <ac:chgData name="HUANG, Nan" userId="3a8e82e9-ab84-41aa-9a1b-d6056389613e" providerId="ADAL" clId="{B458D6E0-298A-7C4A-85AF-B806B4A46DB4}" dt="2021-12-02T11:36:40.676" v="636" actId="478"/>
          <ac:picMkLst>
            <pc:docMk/>
            <pc:sldMk cId="2530874270" sldId="274"/>
            <ac:picMk id="7" creationId="{9160ED4F-FC55-FE41-B9F8-BCC6A484D63C}"/>
          </ac:picMkLst>
        </pc:picChg>
        <pc:picChg chg="del">
          <ac:chgData name="HUANG, Nan" userId="3a8e82e9-ab84-41aa-9a1b-d6056389613e" providerId="ADAL" clId="{B458D6E0-298A-7C4A-85AF-B806B4A46DB4}" dt="2021-12-02T11:47:54.372" v="1144" actId="478"/>
          <ac:picMkLst>
            <pc:docMk/>
            <pc:sldMk cId="2530874270" sldId="274"/>
            <ac:picMk id="8" creationId="{938EAFFE-50DE-4641-B4AC-F8618B87CCEE}"/>
          </ac:picMkLst>
        </pc:picChg>
        <pc:cxnChg chg="add mod">
          <ac:chgData name="HUANG, Nan" userId="3a8e82e9-ab84-41aa-9a1b-d6056389613e" providerId="ADAL" clId="{B458D6E0-298A-7C4A-85AF-B806B4A46DB4}" dt="2021-12-02T11:35:47.685" v="622"/>
          <ac:cxnSpMkLst>
            <pc:docMk/>
            <pc:sldMk cId="2530874270" sldId="274"/>
            <ac:cxnSpMk id="10" creationId="{FFF6D4C4-0E65-3A43-9425-549430E7AB88}"/>
          </ac:cxnSpMkLst>
        </pc:cxnChg>
      </pc:sldChg>
      <pc:sldChg chg="addSp delSp modSp add mod modNotesTx">
        <pc:chgData name="HUANG, Nan" userId="3a8e82e9-ab84-41aa-9a1b-d6056389613e" providerId="ADAL" clId="{B458D6E0-298A-7C4A-85AF-B806B4A46DB4}" dt="2021-12-03T05:23:41.936" v="3966" actId="20577"/>
        <pc:sldMkLst>
          <pc:docMk/>
          <pc:sldMk cId="2731016582" sldId="275"/>
        </pc:sldMkLst>
        <pc:spChg chg="del">
          <ac:chgData name="HUANG, Nan" userId="3a8e82e9-ab84-41aa-9a1b-d6056389613e" providerId="ADAL" clId="{B458D6E0-298A-7C4A-85AF-B806B4A46DB4}" dt="2021-12-02T11:58:26.354" v="1270" actId="478"/>
          <ac:spMkLst>
            <pc:docMk/>
            <pc:sldMk cId="2731016582" sldId="275"/>
            <ac:spMk id="2" creationId="{534E3A95-A712-4537-BB8C-2DCA9019FC18}"/>
          </ac:spMkLst>
        </pc:spChg>
        <pc:spChg chg="mod">
          <ac:chgData name="HUANG, Nan" userId="3a8e82e9-ab84-41aa-9a1b-d6056389613e" providerId="ADAL" clId="{B458D6E0-298A-7C4A-85AF-B806B4A46DB4}" dt="2021-12-02T12:46:46.408" v="1680" actId="113"/>
          <ac:spMkLst>
            <pc:docMk/>
            <pc:sldMk cId="2731016582" sldId="275"/>
            <ac:spMk id="3" creationId="{13DBD12C-57A6-4E3E-83D4-B7B7A3CA8C34}"/>
          </ac:spMkLst>
        </pc:spChg>
        <pc:spChg chg="add mod">
          <ac:chgData name="HUANG, Nan" userId="3a8e82e9-ab84-41aa-9a1b-d6056389613e" providerId="ADAL" clId="{B458D6E0-298A-7C4A-85AF-B806B4A46DB4}" dt="2021-12-02T12:49:40.849" v="1721" actId="20577"/>
          <ac:spMkLst>
            <pc:docMk/>
            <pc:sldMk cId="2731016582" sldId="275"/>
            <ac:spMk id="4" creationId="{1CB2DDD6-57FF-FC4B-8692-BEEEE16B92A7}"/>
          </ac:spMkLst>
        </pc:spChg>
        <pc:spChg chg="add del mod">
          <ac:chgData name="HUANG, Nan" userId="3a8e82e9-ab84-41aa-9a1b-d6056389613e" providerId="ADAL" clId="{B458D6E0-298A-7C4A-85AF-B806B4A46DB4}" dt="2021-12-02T11:58:28.044" v="1271" actId="478"/>
          <ac:spMkLst>
            <pc:docMk/>
            <pc:sldMk cId="2731016582" sldId="275"/>
            <ac:spMk id="7" creationId="{1EA925CD-6203-D347-AEE7-29B81860347E}"/>
          </ac:spMkLst>
        </pc:spChg>
        <pc:graphicFrameChg chg="add mod modGraphic">
          <ac:chgData name="HUANG, Nan" userId="3a8e82e9-ab84-41aa-9a1b-d6056389613e" providerId="ADAL" clId="{B458D6E0-298A-7C4A-85AF-B806B4A46DB4}" dt="2021-12-03T02:44:36.275" v="3831" actId="1076"/>
          <ac:graphicFrameMkLst>
            <pc:docMk/>
            <pc:sldMk cId="2731016582" sldId="275"/>
            <ac:graphicFrameMk id="8" creationId="{415B6D29-DCEA-454C-AC72-EDE564A530D1}"/>
          </ac:graphicFrameMkLst>
        </pc:graphicFrameChg>
        <pc:cxnChg chg="add mod">
          <ac:chgData name="HUANG, Nan" userId="3a8e82e9-ab84-41aa-9a1b-d6056389613e" providerId="ADAL" clId="{B458D6E0-298A-7C4A-85AF-B806B4A46DB4}" dt="2021-12-02T11:58:04.611" v="1244"/>
          <ac:cxnSpMkLst>
            <pc:docMk/>
            <pc:sldMk cId="2731016582" sldId="275"/>
            <ac:cxnSpMk id="5" creationId="{DE6EA240-8D86-5E43-9CC4-F202CB069C59}"/>
          </ac:cxnSpMkLst>
        </pc:cxnChg>
      </pc:sldChg>
      <pc:sldChg chg="addSp delSp modSp add mod modNotesTx">
        <pc:chgData name="HUANG, Nan" userId="3a8e82e9-ab84-41aa-9a1b-d6056389613e" providerId="ADAL" clId="{B458D6E0-298A-7C4A-85AF-B806B4A46DB4}" dt="2021-12-03T06:43:31.822" v="4254" actId="255"/>
        <pc:sldMkLst>
          <pc:docMk/>
          <pc:sldMk cId="2568454594" sldId="276"/>
        </pc:sldMkLst>
        <pc:spChg chg="del">
          <ac:chgData name="HUANG, Nan" userId="3a8e82e9-ab84-41aa-9a1b-d6056389613e" providerId="ADAL" clId="{B458D6E0-298A-7C4A-85AF-B806B4A46DB4}" dt="2021-12-02T13:52:07.863" v="1808" actId="478"/>
          <ac:spMkLst>
            <pc:docMk/>
            <pc:sldMk cId="2568454594" sldId="276"/>
            <ac:spMk id="2" creationId="{5D748F55-2BAE-41AB-97F3-A4CB54BEA763}"/>
          </ac:spMkLst>
        </pc:spChg>
        <pc:spChg chg="mod">
          <ac:chgData name="HUANG, Nan" userId="3a8e82e9-ab84-41aa-9a1b-d6056389613e" providerId="ADAL" clId="{B458D6E0-298A-7C4A-85AF-B806B4A46DB4}" dt="2021-12-03T06:43:31.822" v="4254" actId="255"/>
          <ac:spMkLst>
            <pc:docMk/>
            <pc:sldMk cId="2568454594" sldId="276"/>
            <ac:spMk id="3" creationId="{9A512837-73F5-47A4-B65E-F174CA8FE2D2}"/>
          </ac:spMkLst>
        </pc:spChg>
        <pc:spChg chg="add mod">
          <ac:chgData name="HUANG, Nan" userId="3a8e82e9-ab84-41aa-9a1b-d6056389613e" providerId="ADAL" clId="{B458D6E0-298A-7C4A-85AF-B806B4A46DB4}" dt="2021-12-02T15:14:27.805" v="1978" actId="20577"/>
          <ac:spMkLst>
            <pc:docMk/>
            <pc:sldMk cId="2568454594" sldId="276"/>
            <ac:spMk id="4" creationId="{31C33799-63BC-F247-8FE8-850705B16952}"/>
          </ac:spMkLst>
        </pc:spChg>
        <pc:spChg chg="add del mod">
          <ac:chgData name="HUANG, Nan" userId="3a8e82e9-ab84-41aa-9a1b-d6056389613e" providerId="ADAL" clId="{B458D6E0-298A-7C4A-85AF-B806B4A46DB4}" dt="2021-12-02T13:52:10.220" v="1809" actId="478"/>
          <ac:spMkLst>
            <pc:docMk/>
            <pc:sldMk cId="2568454594" sldId="276"/>
            <ac:spMk id="7" creationId="{5F49D2D9-E053-A548-8846-B9E6FB6D1C2F}"/>
          </ac:spMkLst>
        </pc:spChg>
        <pc:cxnChg chg="add del mod">
          <ac:chgData name="HUANG, Nan" userId="3a8e82e9-ab84-41aa-9a1b-d6056389613e" providerId="ADAL" clId="{B458D6E0-298A-7C4A-85AF-B806B4A46DB4}" dt="2021-12-02T15:11:32.437" v="1907" actId="478"/>
          <ac:cxnSpMkLst>
            <pc:docMk/>
            <pc:sldMk cId="2568454594" sldId="276"/>
            <ac:cxnSpMk id="5" creationId="{64D6EE6D-1C12-EB4C-AA1A-2F805043EEE5}"/>
          </ac:cxnSpMkLst>
        </pc:cxnChg>
      </pc:sldChg>
      <pc:sldChg chg="del">
        <pc:chgData name="HUANG, Nan" userId="3a8e82e9-ab84-41aa-9a1b-d6056389613e" providerId="ADAL" clId="{B458D6E0-298A-7C4A-85AF-B806B4A46DB4}" dt="2021-12-02T14:27:09.220" v="1822" actId="2696"/>
        <pc:sldMkLst>
          <pc:docMk/>
          <pc:sldMk cId="3009229671" sldId="277"/>
        </pc:sldMkLst>
      </pc:sldChg>
      <pc:sldChg chg="add ord">
        <pc:chgData name="HUANG, Nan" userId="3a8e82e9-ab84-41aa-9a1b-d6056389613e" providerId="ADAL" clId="{B458D6E0-298A-7C4A-85AF-B806B4A46DB4}" dt="2021-12-02T14:27:12.278" v="1824" actId="20578"/>
        <pc:sldMkLst>
          <pc:docMk/>
          <pc:sldMk cId="3779314969" sldId="277"/>
        </pc:sldMkLst>
      </pc:sldChg>
      <pc:sldChg chg="modSp add mod ord">
        <pc:chgData name="HUANG, Nan" userId="3a8e82e9-ab84-41aa-9a1b-d6056389613e" providerId="ADAL" clId="{B458D6E0-298A-7C4A-85AF-B806B4A46DB4}" dt="2021-12-03T06:44:39.067" v="4258" actId="20577"/>
        <pc:sldMkLst>
          <pc:docMk/>
          <pc:sldMk cId="220388967" sldId="278"/>
        </pc:sldMkLst>
        <pc:spChg chg="mod">
          <ac:chgData name="HUANG, Nan" userId="3a8e82e9-ab84-41aa-9a1b-d6056389613e" providerId="ADAL" clId="{B458D6E0-298A-7C4A-85AF-B806B4A46DB4}" dt="2021-12-03T06:44:39.067" v="4258" actId="20577"/>
          <ac:spMkLst>
            <pc:docMk/>
            <pc:sldMk cId="220388967" sldId="278"/>
            <ac:spMk id="2" creationId="{3AA545CE-AD93-8E40-BD62-C3F8C2E39D2F}"/>
          </ac:spMkLst>
        </pc:spChg>
      </pc:sldChg>
      <pc:sldChg chg="modSp add mod">
        <pc:chgData name="HUANG, Nan" userId="3a8e82e9-ab84-41aa-9a1b-d6056389613e" providerId="ADAL" clId="{B458D6E0-298A-7C4A-85AF-B806B4A46DB4}" dt="2021-12-03T06:07:08.965" v="4116" actId="20577"/>
        <pc:sldMkLst>
          <pc:docMk/>
          <pc:sldMk cId="3538164924" sldId="279"/>
        </pc:sldMkLst>
        <pc:spChg chg="mod">
          <ac:chgData name="HUANG, Nan" userId="3a8e82e9-ab84-41aa-9a1b-d6056389613e" providerId="ADAL" clId="{B458D6E0-298A-7C4A-85AF-B806B4A46DB4}" dt="2021-12-03T06:07:08.965" v="4116" actId="20577"/>
          <ac:spMkLst>
            <pc:docMk/>
            <pc:sldMk cId="3538164924" sldId="279"/>
            <ac:spMk id="2" creationId="{C4071F06-1087-9743-AABD-5A83AF67E275}"/>
          </ac:spMkLst>
        </pc:spChg>
      </pc:sldChg>
      <pc:sldChg chg="modSp add mod">
        <pc:chgData name="HUANG, Nan" userId="3a8e82e9-ab84-41aa-9a1b-d6056389613e" providerId="ADAL" clId="{B458D6E0-298A-7C4A-85AF-B806B4A46DB4}" dt="2021-12-03T06:06:05.434" v="4104" actId="20577"/>
        <pc:sldMkLst>
          <pc:docMk/>
          <pc:sldMk cId="975963800" sldId="280"/>
        </pc:sldMkLst>
        <pc:spChg chg="mod">
          <ac:chgData name="HUANG, Nan" userId="3a8e82e9-ab84-41aa-9a1b-d6056389613e" providerId="ADAL" clId="{B458D6E0-298A-7C4A-85AF-B806B4A46DB4}" dt="2021-12-03T06:06:05.434" v="4104" actId="20577"/>
          <ac:spMkLst>
            <pc:docMk/>
            <pc:sldMk cId="975963800" sldId="280"/>
            <ac:spMk id="2" creationId="{1F52630D-C7DA-9045-A8D4-15DDB1946B9C}"/>
          </ac:spMkLst>
        </pc:spChg>
      </pc:sldChg>
      <pc:sldChg chg="modSp add mod">
        <pc:chgData name="HUANG, Nan" userId="3a8e82e9-ab84-41aa-9a1b-d6056389613e" providerId="ADAL" clId="{B458D6E0-298A-7C4A-85AF-B806B4A46DB4}" dt="2021-12-03T06:06:08.924" v="4105" actId="20577"/>
        <pc:sldMkLst>
          <pc:docMk/>
          <pc:sldMk cId="1387340981" sldId="281"/>
        </pc:sldMkLst>
        <pc:spChg chg="mod">
          <ac:chgData name="HUANG, Nan" userId="3a8e82e9-ab84-41aa-9a1b-d6056389613e" providerId="ADAL" clId="{B458D6E0-298A-7C4A-85AF-B806B4A46DB4}" dt="2021-12-03T06:06:08.924" v="4105" actId="20577"/>
          <ac:spMkLst>
            <pc:docMk/>
            <pc:sldMk cId="1387340981" sldId="281"/>
            <ac:spMk id="2" creationId="{43E66D55-A987-BF4B-A487-70522A86D9A1}"/>
          </ac:spMkLst>
        </pc:spChg>
      </pc:sldChg>
      <pc:sldChg chg="modSp add mod">
        <pc:chgData name="HUANG, Nan" userId="3a8e82e9-ab84-41aa-9a1b-d6056389613e" providerId="ADAL" clId="{B458D6E0-298A-7C4A-85AF-B806B4A46DB4}" dt="2021-12-03T06:06:19.788" v="4108" actId="20577"/>
        <pc:sldMkLst>
          <pc:docMk/>
          <pc:sldMk cId="85877940" sldId="282"/>
        </pc:sldMkLst>
        <pc:spChg chg="mod">
          <ac:chgData name="HUANG, Nan" userId="3a8e82e9-ab84-41aa-9a1b-d6056389613e" providerId="ADAL" clId="{B458D6E0-298A-7C4A-85AF-B806B4A46DB4}" dt="2021-12-03T06:06:19.788" v="4108" actId="20577"/>
          <ac:spMkLst>
            <pc:docMk/>
            <pc:sldMk cId="85877940" sldId="282"/>
            <ac:spMk id="2" creationId="{1087EA9A-29D9-1347-9286-7E95382D5F36}"/>
          </ac:spMkLst>
        </pc:spChg>
      </pc:sldChg>
      <pc:sldChg chg="modSp add mod">
        <pc:chgData name="HUANG, Nan" userId="3a8e82e9-ab84-41aa-9a1b-d6056389613e" providerId="ADAL" clId="{B458D6E0-298A-7C4A-85AF-B806B4A46DB4}" dt="2021-12-03T06:06:25.215" v="4109" actId="20577"/>
        <pc:sldMkLst>
          <pc:docMk/>
          <pc:sldMk cId="795140126" sldId="283"/>
        </pc:sldMkLst>
        <pc:spChg chg="mod">
          <ac:chgData name="HUANG, Nan" userId="3a8e82e9-ab84-41aa-9a1b-d6056389613e" providerId="ADAL" clId="{B458D6E0-298A-7C4A-85AF-B806B4A46DB4}" dt="2021-12-03T06:06:25.215" v="4109" actId="20577"/>
          <ac:spMkLst>
            <pc:docMk/>
            <pc:sldMk cId="795140126" sldId="283"/>
            <ac:spMk id="2" creationId="{EB8257BD-01DB-E342-B5C3-5B62FEFB78F9}"/>
          </ac:spMkLst>
        </pc:spChg>
      </pc:sldChg>
      <pc:sldChg chg="modSp add mod">
        <pc:chgData name="HUANG, Nan" userId="3a8e82e9-ab84-41aa-9a1b-d6056389613e" providerId="ADAL" clId="{B458D6E0-298A-7C4A-85AF-B806B4A46DB4}" dt="2021-12-03T06:06:29.748" v="4110" actId="20577"/>
        <pc:sldMkLst>
          <pc:docMk/>
          <pc:sldMk cId="2418986443" sldId="284"/>
        </pc:sldMkLst>
        <pc:spChg chg="mod">
          <ac:chgData name="HUANG, Nan" userId="3a8e82e9-ab84-41aa-9a1b-d6056389613e" providerId="ADAL" clId="{B458D6E0-298A-7C4A-85AF-B806B4A46DB4}" dt="2021-12-03T06:06:29.748" v="4110" actId="20577"/>
          <ac:spMkLst>
            <pc:docMk/>
            <pc:sldMk cId="2418986443" sldId="284"/>
            <ac:spMk id="2" creationId="{D28E2EEE-C267-7D42-9082-C108B0AFF019}"/>
          </ac:spMkLst>
        </pc:spChg>
      </pc:sldChg>
      <pc:sldChg chg="modSp add mod">
        <pc:chgData name="HUANG, Nan" userId="3a8e82e9-ab84-41aa-9a1b-d6056389613e" providerId="ADAL" clId="{B458D6E0-298A-7C4A-85AF-B806B4A46DB4}" dt="2021-12-03T06:06:33.010" v="4111" actId="20577"/>
        <pc:sldMkLst>
          <pc:docMk/>
          <pc:sldMk cId="2394906371" sldId="285"/>
        </pc:sldMkLst>
        <pc:spChg chg="mod">
          <ac:chgData name="HUANG, Nan" userId="3a8e82e9-ab84-41aa-9a1b-d6056389613e" providerId="ADAL" clId="{B458D6E0-298A-7C4A-85AF-B806B4A46DB4}" dt="2021-12-03T06:06:33.010" v="4111" actId="20577"/>
          <ac:spMkLst>
            <pc:docMk/>
            <pc:sldMk cId="2394906371" sldId="285"/>
            <ac:spMk id="2" creationId="{E202A997-5BB1-154A-8478-E2B732326050}"/>
          </ac:spMkLst>
        </pc:spChg>
      </pc:sldChg>
      <pc:sldChg chg="modSp add mod">
        <pc:chgData name="HUANG, Nan" userId="3a8e82e9-ab84-41aa-9a1b-d6056389613e" providerId="ADAL" clId="{B458D6E0-298A-7C4A-85AF-B806B4A46DB4}" dt="2021-12-03T06:06:36.419" v="4112" actId="20577"/>
        <pc:sldMkLst>
          <pc:docMk/>
          <pc:sldMk cId="2202303556" sldId="286"/>
        </pc:sldMkLst>
        <pc:spChg chg="mod">
          <ac:chgData name="HUANG, Nan" userId="3a8e82e9-ab84-41aa-9a1b-d6056389613e" providerId="ADAL" clId="{B458D6E0-298A-7C4A-85AF-B806B4A46DB4}" dt="2021-12-03T06:06:36.419" v="4112" actId="20577"/>
          <ac:spMkLst>
            <pc:docMk/>
            <pc:sldMk cId="2202303556" sldId="286"/>
            <ac:spMk id="2" creationId="{8656B4B3-C505-E04E-9433-C51F6C2E94D8}"/>
          </ac:spMkLst>
        </pc:spChg>
      </pc:sldChg>
      <pc:sldChg chg="modSp add mod">
        <pc:chgData name="HUANG, Nan" userId="3a8e82e9-ab84-41aa-9a1b-d6056389613e" providerId="ADAL" clId="{B458D6E0-298A-7C4A-85AF-B806B4A46DB4}" dt="2021-12-03T06:06:41.240" v="4113" actId="20577"/>
        <pc:sldMkLst>
          <pc:docMk/>
          <pc:sldMk cId="2404838039" sldId="287"/>
        </pc:sldMkLst>
        <pc:spChg chg="mod">
          <ac:chgData name="HUANG, Nan" userId="3a8e82e9-ab84-41aa-9a1b-d6056389613e" providerId="ADAL" clId="{B458D6E0-298A-7C4A-85AF-B806B4A46DB4}" dt="2021-12-03T06:06:41.240" v="4113" actId="20577"/>
          <ac:spMkLst>
            <pc:docMk/>
            <pc:sldMk cId="2404838039" sldId="287"/>
            <ac:spMk id="2" creationId="{2B7003BD-77C4-264C-A0A0-CAACCE295E51}"/>
          </ac:spMkLst>
        </pc:spChg>
      </pc:sldChg>
      <pc:sldChg chg="modSp add mod">
        <pc:chgData name="HUANG, Nan" userId="3a8e82e9-ab84-41aa-9a1b-d6056389613e" providerId="ADAL" clId="{B458D6E0-298A-7C4A-85AF-B806B4A46DB4}" dt="2021-12-03T06:13:05.819" v="4123" actId="20577"/>
        <pc:sldMkLst>
          <pc:docMk/>
          <pc:sldMk cId="1124655345" sldId="288"/>
        </pc:sldMkLst>
        <pc:spChg chg="mod">
          <ac:chgData name="HUANG, Nan" userId="3a8e82e9-ab84-41aa-9a1b-d6056389613e" providerId="ADAL" clId="{B458D6E0-298A-7C4A-85AF-B806B4A46DB4}" dt="2021-12-03T06:06:45.132" v="4114" actId="20577"/>
          <ac:spMkLst>
            <pc:docMk/>
            <pc:sldMk cId="1124655345" sldId="288"/>
            <ac:spMk id="2" creationId="{2686988F-948A-C040-B34E-DADF23793701}"/>
          </ac:spMkLst>
        </pc:spChg>
        <pc:spChg chg="mod">
          <ac:chgData name="HUANG, Nan" userId="3a8e82e9-ab84-41aa-9a1b-d6056389613e" providerId="ADAL" clId="{B458D6E0-298A-7C4A-85AF-B806B4A46DB4}" dt="2021-12-03T06:13:05.819" v="4123" actId="20577"/>
          <ac:spMkLst>
            <pc:docMk/>
            <pc:sldMk cId="1124655345" sldId="288"/>
            <ac:spMk id="9" creationId="{D4F91A6C-E9FC-6347-B5A3-C0595754FCF2}"/>
          </ac:spMkLst>
        </pc:spChg>
      </pc:sldChg>
      <pc:sldChg chg="modSp add mod">
        <pc:chgData name="HUANG, Nan" userId="3a8e82e9-ab84-41aa-9a1b-d6056389613e" providerId="ADAL" clId="{B458D6E0-298A-7C4A-85AF-B806B4A46DB4}" dt="2021-12-03T06:06:48.848" v="4115" actId="20577"/>
        <pc:sldMkLst>
          <pc:docMk/>
          <pc:sldMk cId="3330378714" sldId="289"/>
        </pc:sldMkLst>
        <pc:spChg chg="mod">
          <ac:chgData name="HUANG, Nan" userId="3a8e82e9-ab84-41aa-9a1b-d6056389613e" providerId="ADAL" clId="{B458D6E0-298A-7C4A-85AF-B806B4A46DB4}" dt="2021-12-03T06:06:48.848" v="4115" actId="20577"/>
          <ac:spMkLst>
            <pc:docMk/>
            <pc:sldMk cId="3330378714" sldId="289"/>
            <ac:spMk id="2" creationId="{1DA01F72-4529-7A49-BF93-5C923872FE75}"/>
          </ac:spMkLst>
        </pc:spChg>
      </pc:sldChg>
      <pc:sldChg chg="add">
        <pc:chgData name="HUANG, Nan" userId="3a8e82e9-ab84-41aa-9a1b-d6056389613e" providerId="ADAL" clId="{B458D6E0-298A-7C4A-85AF-B806B4A46DB4}" dt="2021-12-02T14:28:40.492" v="1827"/>
        <pc:sldMkLst>
          <pc:docMk/>
          <pc:sldMk cId="3824217092" sldId="290"/>
        </pc:sldMkLst>
      </pc:sldChg>
      <pc:sldChg chg="modSp add mod">
        <pc:chgData name="HUANG, Nan" userId="3a8e82e9-ab84-41aa-9a1b-d6056389613e" providerId="ADAL" clId="{B458D6E0-298A-7C4A-85AF-B806B4A46DB4}" dt="2021-12-03T06:06:16.603" v="4107" actId="20577"/>
        <pc:sldMkLst>
          <pc:docMk/>
          <pc:sldMk cId="3082080072" sldId="291"/>
        </pc:sldMkLst>
        <pc:spChg chg="mod">
          <ac:chgData name="HUANG, Nan" userId="3a8e82e9-ab84-41aa-9a1b-d6056389613e" providerId="ADAL" clId="{B458D6E0-298A-7C4A-85AF-B806B4A46DB4}" dt="2021-12-03T06:06:16.603" v="4107" actId="20577"/>
          <ac:spMkLst>
            <pc:docMk/>
            <pc:sldMk cId="3082080072" sldId="291"/>
            <ac:spMk id="2" creationId="{E01B7487-FD3F-5B4F-AEB2-D6AE4E83D59A}"/>
          </ac:spMkLst>
        </pc:spChg>
      </pc:sldChg>
      <pc:sldChg chg="modSp add mod ord">
        <pc:chgData name="HUANG, Nan" userId="3a8e82e9-ab84-41aa-9a1b-d6056389613e" providerId="ADAL" clId="{B458D6E0-298A-7C4A-85AF-B806B4A46DB4}" dt="2021-12-03T05:32:05.293" v="3987" actId="20577"/>
        <pc:sldMkLst>
          <pc:docMk/>
          <pc:sldMk cId="365367277" sldId="292"/>
        </pc:sldMkLst>
        <pc:spChg chg="mod">
          <ac:chgData name="HUANG, Nan" userId="3a8e82e9-ab84-41aa-9a1b-d6056389613e" providerId="ADAL" clId="{B458D6E0-298A-7C4A-85AF-B806B4A46DB4}" dt="2021-12-03T05:32:05.293" v="3987" actId="20577"/>
          <ac:spMkLst>
            <pc:docMk/>
            <pc:sldMk cId="365367277" sldId="292"/>
            <ac:spMk id="2" creationId="{5DA3EDE5-C113-F045-8AEC-CF2CE7CF9357}"/>
          </ac:spMkLst>
        </pc:spChg>
      </pc:sldChg>
      <pc:sldChg chg="add del">
        <pc:chgData name="HUANG, Nan" userId="3a8e82e9-ab84-41aa-9a1b-d6056389613e" providerId="ADAL" clId="{B458D6E0-298A-7C4A-85AF-B806B4A46DB4}" dt="2021-12-02T14:29:48.077" v="1831" actId="2696"/>
        <pc:sldMkLst>
          <pc:docMk/>
          <pc:sldMk cId="2517533518" sldId="292"/>
        </pc:sldMkLst>
      </pc:sldChg>
      <pc:sldChg chg="add">
        <pc:chgData name="HUANG, Nan" userId="3a8e82e9-ab84-41aa-9a1b-d6056389613e" providerId="ADAL" clId="{B458D6E0-298A-7C4A-85AF-B806B4A46DB4}" dt="2021-12-02T14:31:55.487" v="1834"/>
        <pc:sldMkLst>
          <pc:docMk/>
          <pc:sldMk cId="728080528" sldId="293"/>
        </pc:sldMkLst>
      </pc:sldChg>
      <pc:sldChg chg="add">
        <pc:chgData name="HUANG, Nan" userId="3a8e82e9-ab84-41aa-9a1b-d6056389613e" providerId="ADAL" clId="{B458D6E0-298A-7C4A-85AF-B806B4A46DB4}" dt="2021-12-02T14:31:55.487" v="1834"/>
        <pc:sldMkLst>
          <pc:docMk/>
          <pc:sldMk cId="2910943576" sldId="294"/>
        </pc:sldMkLst>
      </pc:sldChg>
      <pc:sldChg chg="add">
        <pc:chgData name="HUANG, Nan" userId="3a8e82e9-ab84-41aa-9a1b-d6056389613e" providerId="ADAL" clId="{B458D6E0-298A-7C4A-85AF-B806B4A46DB4}" dt="2021-12-02T14:31:55.487" v="1834"/>
        <pc:sldMkLst>
          <pc:docMk/>
          <pc:sldMk cId="4151067876" sldId="295"/>
        </pc:sldMkLst>
      </pc:sldChg>
      <pc:sldChg chg="add">
        <pc:chgData name="HUANG, Nan" userId="3a8e82e9-ab84-41aa-9a1b-d6056389613e" providerId="ADAL" clId="{B458D6E0-298A-7C4A-85AF-B806B4A46DB4}" dt="2021-12-02T14:31:55.487" v="1834"/>
        <pc:sldMkLst>
          <pc:docMk/>
          <pc:sldMk cId="1482440133" sldId="296"/>
        </pc:sldMkLst>
      </pc:sldChg>
      <pc:sldChg chg="add">
        <pc:chgData name="HUANG, Nan" userId="3a8e82e9-ab84-41aa-9a1b-d6056389613e" providerId="ADAL" clId="{B458D6E0-298A-7C4A-85AF-B806B4A46DB4}" dt="2021-12-02T14:31:55.487" v="1834"/>
        <pc:sldMkLst>
          <pc:docMk/>
          <pc:sldMk cId="698572868" sldId="297"/>
        </pc:sldMkLst>
      </pc:sldChg>
      <pc:sldChg chg="modSp mod">
        <pc:chgData name="HUANG, Nan" userId="3a8e82e9-ab84-41aa-9a1b-d6056389613e" providerId="ADAL" clId="{B458D6E0-298A-7C4A-85AF-B806B4A46DB4}" dt="2021-12-03T05:32:08.462" v="3988" actId="20577"/>
        <pc:sldMkLst>
          <pc:docMk/>
          <pc:sldMk cId="1846136761" sldId="297"/>
        </pc:sldMkLst>
        <pc:spChg chg="mod">
          <ac:chgData name="HUANG, Nan" userId="3a8e82e9-ab84-41aa-9a1b-d6056389613e" providerId="ADAL" clId="{B458D6E0-298A-7C4A-85AF-B806B4A46DB4}" dt="2021-12-03T05:32:08.462" v="3988" actId="20577"/>
          <ac:spMkLst>
            <pc:docMk/>
            <pc:sldMk cId="1846136761" sldId="297"/>
            <ac:spMk id="2" creationId="{60128457-46C9-B64F-A33A-A886EDF7C3C2}"/>
          </ac:spMkLst>
        </pc:spChg>
      </pc:sldChg>
      <pc:sldChg chg="modSp mod">
        <pc:chgData name="HUANG, Nan" userId="3a8e82e9-ab84-41aa-9a1b-d6056389613e" providerId="ADAL" clId="{B458D6E0-298A-7C4A-85AF-B806B4A46DB4}" dt="2021-12-03T05:32:12.584" v="3989" actId="20577"/>
        <pc:sldMkLst>
          <pc:docMk/>
          <pc:sldMk cId="1264729562" sldId="298"/>
        </pc:sldMkLst>
        <pc:spChg chg="mod">
          <ac:chgData name="HUANG, Nan" userId="3a8e82e9-ab84-41aa-9a1b-d6056389613e" providerId="ADAL" clId="{B458D6E0-298A-7C4A-85AF-B806B4A46DB4}" dt="2021-12-03T05:32:12.584" v="3989" actId="20577"/>
          <ac:spMkLst>
            <pc:docMk/>
            <pc:sldMk cId="1264729562" sldId="298"/>
            <ac:spMk id="2" creationId="{87FAC259-40B6-F54F-BC12-B20BA0774219}"/>
          </ac:spMkLst>
        </pc:spChg>
      </pc:sldChg>
      <pc:sldChg chg="add">
        <pc:chgData name="HUANG, Nan" userId="3a8e82e9-ab84-41aa-9a1b-d6056389613e" providerId="ADAL" clId="{B458D6E0-298A-7C4A-85AF-B806B4A46DB4}" dt="2021-12-02T14:31:55.487" v="1834"/>
        <pc:sldMkLst>
          <pc:docMk/>
          <pc:sldMk cId="1861830048" sldId="298"/>
        </pc:sldMkLst>
      </pc:sldChg>
      <pc:sldChg chg="add">
        <pc:chgData name="HUANG, Nan" userId="3a8e82e9-ab84-41aa-9a1b-d6056389613e" providerId="ADAL" clId="{B458D6E0-298A-7C4A-85AF-B806B4A46DB4}" dt="2021-12-02T14:31:55.487" v="1834"/>
        <pc:sldMkLst>
          <pc:docMk/>
          <pc:sldMk cId="2526215819" sldId="299"/>
        </pc:sldMkLst>
      </pc:sldChg>
      <pc:sldChg chg="add">
        <pc:chgData name="HUANG, Nan" userId="3a8e82e9-ab84-41aa-9a1b-d6056389613e" providerId="ADAL" clId="{B458D6E0-298A-7C4A-85AF-B806B4A46DB4}" dt="2021-12-02T14:31:55.487" v="1834"/>
        <pc:sldMkLst>
          <pc:docMk/>
          <pc:sldMk cId="1340000236" sldId="300"/>
        </pc:sldMkLst>
      </pc:sldChg>
      <pc:sldChg chg="add">
        <pc:chgData name="HUANG, Nan" userId="3a8e82e9-ab84-41aa-9a1b-d6056389613e" providerId="ADAL" clId="{B458D6E0-298A-7C4A-85AF-B806B4A46DB4}" dt="2021-12-02T14:31:55.487" v="1834"/>
        <pc:sldMkLst>
          <pc:docMk/>
          <pc:sldMk cId="2268481879" sldId="301"/>
        </pc:sldMkLst>
      </pc:sldChg>
      <pc:sldChg chg="add">
        <pc:chgData name="HUANG, Nan" userId="3a8e82e9-ab84-41aa-9a1b-d6056389613e" providerId="ADAL" clId="{B458D6E0-298A-7C4A-85AF-B806B4A46DB4}" dt="2021-12-02T14:31:55.487" v="1834"/>
        <pc:sldMkLst>
          <pc:docMk/>
          <pc:sldMk cId="17620751" sldId="302"/>
        </pc:sldMkLst>
      </pc:sldChg>
      <pc:sldChg chg="add">
        <pc:chgData name="HUANG, Nan" userId="3a8e82e9-ab84-41aa-9a1b-d6056389613e" providerId="ADAL" clId="{B458D6E0-298A-7C4A-85AF-B806B4A46DB4}" dt="2021-12-02T14:31:55.487" v="1834"/>
        <pc:sldMkLst>
          <pc:docMk/>
          <pc:sldMk cId="3798042265" sldId="303"/>
        </pc:sldMkLst>
      </pc:sldChg>
      <pc:sldChg chg="add">
        <pc:chgData name="HUANG, Nan" userId="3a8e82e9-ab84-41aa-9a1b-d6056389613e" providerId="ADAL" clId="{B458D6E0-298A-7C4A-85AF-B806B4A46DB4}" dt="2021-12-02T14:31:55.487" v="1834"/>
        <pc:sldMkLst>
          <pc:docMk/>
          <pc:sldMk cId="878522345" sldId="304"/>
        </pc:sldMkLst>
      </pc:sldChg>
      <pc:sldChg chg="modSp add mod">
        <pc:chgData name="HUANG, Nan" userId="3a8e82e9-ab84-41aa-9a1b-d6056389613e" providerId="ADAL" clId="{B458D6E0-298A-7C4A-85AF-B806B4A46DB4}" dt="2021-12-03T07:07:34.428" v="4263" actId="1076"/>
        <pc:sldMkLst>
          <pc:docMk/>
          <pc:sldMk cId="2651237780" sldId="305"/>
        </pc:sldMkLst>
        <pc:spChg chg="mod">
          <ac:chgData name="HUANG, Nan" userId="3a8e82e9-ab84-41aa-9a1b-d6056389613e" providerId="ADAL" clId="{B458D6E0-298A-7C4A-85AF-B806B4A46DB4}" dt="2021-12-03T07:07:34.428" v="4263" actId="1076"/>
          <ac:spMkLst>
            <pc:docMk/>
            <pc:sldMk cId="2651237780" sldId="305"/>
            <ac:spMk id="3" creationId="{00000000-0000-0000-0000-000000000000}"/>
          </ac:spMkLst>
        </pc:spChg>
      </pc:sldChg>
      <pc:sldChg chg="add del">
        <pc:chgData name="HUANG, Nan" userId="3a8e82e9-ab84-41aa-9a1b-d6056389613e" providerId="ADAL" clId="{B458D6E0-298A-7C4A-85AF-B806B4A46DB4}" dt="2021-12-03T05:37:44.355" v="4059" actId="2696"/>
        <pc:sldMkLst>
          <pc:docMk/>
          <pc:sldMk cId="3328239043" sldId="305"/>
        </pc:sldMkLst>
      </pc:sldChg>
      <pc:sldChg chg="modSp add mod">
        <pc:chgData name="HUANG, Nan" userId="3a8e82e9-ab84-41aa-9a1b-d6056389613e" providerId="ADAL" clId="{B458D6E0-298A-7C4A-85AF-B806B4A46DB4}" dt="2021-12-03T07:07:49.980" v="4264" actId="255"/>
        <pc:sldMkLst>
          <pc:docMk/>
          <pc:sldMk cId="1095384314" sldId="306"/>
        </pc:sldMkLst>
        <pc:spChg chg="mod">
          <ac:chgData name="HUANG, Nan" userId="3a8e82e9-ab84-41aa-9a1b-d6056389613e" providerId="ADAL" clId="{B458D6E0-298A-7C4A-85AF-B806B4A46DB4}" dt="2021-12-03T07:07:49.980" v="4264" actId="255"/>
          <ac:spMkLst>
            <pc:docMk/>
            <pc:sldMk cId="1095384314" sldId="306"/>
            <ac:spMk id="3" creationId="{00000000-0000-0000-0000-000000000000}"/>
          </ac:spMkLst>
        </pc:spChg>
      </pc:sldChg>
      <pc:sldChg chg="add del">
        <pc:chgData name="HUANG, Nan" userId="3a8e82e9-ab84-41aa-9a1b-d6056389613e" providerId="ADAL" clId="{B458D6E0-298A-7C4A-85AF-B806B4A46DB4}" dt="2021-12-03T05:37:44.355" v="4059" actId="2696"/>
        <pc:sldMkLst>
          <pc:docMk/>
          <pc:sldMk cId="2769558214" sldId="306"/>
        </pc:sldMkLst>
      </pc:sldChg>
      <pc:sldChg chg="add del">
        <pc:chgData name="HUANG, Nan" userId="3a8e82e9-ab84-41aa-9a1b-d6056389613e" providerId="ADAL" clId="{B458D6E0-298A-7C4A-85AF-B806B4A46DB4}" dt="2021-12-03T05:37:44.355" v="4059" actId="2696"/>
        <pc:sldMkLst>
          <pc:docMk/>
          <pc:sldMk cId="2224633244" sldId="307"/>
        </pc:sldMkLst>
      </pc:sldChg>
      <pc:sldChg chg="addSp modSp add mod">
        <pc:chgData name="HUANG, Nan" userId="3a8e82e9-ab84-41aa-9a1b-d6056389613e" providerId="ADAL" clId="{B458D6E0-298A-7C4A-85AF-B806B4A46DB4}" dt="2021-12-03T07:08:05.657" v="4267" actId="20577"/>
        <pc:sldMkLst>
          <pc:docMk/>
          <pc:sldMk cId="2335392697" sldId="307"/>
        </pc:sldMkLst>
        <pc:spChg chg="mod">
          <ac:chgData name="HUANG, Nan" userId="3a8e82e9-ab84-41aa-9a1b-d6056389613e" providerId="ADAL" clId="{B458D6E0-298A-7C4A-85AF-B806B4A46DB4}" dt="2021-12-03T07:08:05.657" v="4267" actId="20577"/>
          <ac:spMkLst>
            <pc:docMk/>
            <pc:sldMk cId="2335392697" sldId="307"/>
            <ac:spMk id="3" creationId="{00000000-0000-0000-0000-000000000000}"/>
          </ac:spMkLst>
        </pc:spChg>
        <pc:spChg chg="add mod">
          <ac:chgData name="HUANG, Nan" userId="3a8e82e9-ab84-41aa-9a1b-d6056389613e" providerId="ADAL" clId="{B458D6E0-298A-7C4A-85AF-B806B4A46DB4}" dt="2021-12-03T05:55:51.523" v="4083" actId="20577"/>
          <ac:spMkLst>
            <pc:docMk/>
            <pc:sldMk cId="2335392697" sldId="307"/>
            <ac:spMk id="4" creationId="{FED8FF69-C7A5-F749-8CB9-8A824C1D2975}"/>
          </ac:spMkLst>
        </pc:spChg>
      </pc:sldChg>
      <pc:sldChg chg="add del">
        <pc:chgData name="HUANG, Nan" userId="3a8e82e9-ab84-41aa-9a1b-d6056389613e" providerId="ADAL" clId="{B458D6E0-298A-7C4A-85AF-B806B4A46DB4}" dt="2021-12-03T05:37:44.355" v="4059" actId="2696"/>
        <pc:sldMkLst>
          <pc:docMk/>
          <pc:sldMk cId="221286776" sldId="308"/>
        </pc:sldMkLst>
      </pc:sldChg>
      <pc:sldChg chg="addSp delSp modSp add mod">
        <pc:chgData name="HUANG, Nan" userId="3a8e82e9-ab84-41aa-9a1b-d6056389613e" providerId="ADAL" clId="{B458D6E0-298A-7C4A-85AF-B806B4A46DB4}" dt="2021-12-03T05:56:40.685" v="4089"/>
        <pc:sldMkLst>
          <pc:docMk/>
          <pc:sldMk cId="2532389702" sldId="308"/>
        </pc:sldMkLst>
        <pc:spChg chg="mod">
          <ac:chgData name="HUANG, Nan" userId="3a8e82e9-ab84-41aa-9a1b-d6056389613e" providerId="ADAL" clId="{B458D6E0-298A-7C4A-85AF-B806B4A46DB4}" dt="2021-12-03T05:56:18.745" v="4085" actId="2711"/>
          <ac:spMkLst>
            <pc:docMk/>
            <pc:sldMk cId="2532389702" sldId="308"/>
            <ac:spMk id="2" creationId="{13EFF16C-5AD9-4970-A0F4-9173316CE08B}"/>
          </ac:spMkLst>
        </pc:spChg>
        <pc:spChg chg="mod">
          <ac:chgData name="HUANG, Nan" userId="3a8e82e9-ab84-41aa-9a1b-d6056389613e" providerId="ADAL" clId="{B458D6E0-298A-7C4A-85AF-B806B4A46DB4}" dt="2021-12-03T05:56:13.272" v="4084" actId="2711"/>
          <ac:spMkLst>
            <pc:docMk/>
            <pc:sldMk cId="2532389702" sldId="308"/>
            <ac:spMk id="3" creationId="{7C1359CC-2962-4888-99D3-CCA36C4922B6}"/>
          </ac:spMkLst>
        </pc:spChg>
        <pc:spChg chg="add del mod">
          <ac:chgData name="HUANG, Nan" userId="3a8e82e9-ab84-41aa-9a1b-d6056389613e" providerId="ADAL" clId="{B458D6E0-298A-7C4A-85AF-B806B4A46DB4}" dt="2021-12-03T05:56:32.651" v="4087"/>
          <ac:spMkLst>
            <pc:docMk/>
            <pc:sldMk cId="2532389702" sldId="308"/>
            <ac:spMk id="5" creationId="{DB886E15-CA18-EE43-A188-A51455E63789}"/>
          </ac:spMkLst>
        </pc:spChg>
        <pc:spChg chg="add del mod">
          <ac:chgData name="HUANG, Nan" userId="3a8e82e9-ab84-41aa-9a1b-d6056389613e" providerId="ADAL" clId="{B458D6E0-298A-7C4A-85AF-B806B4A46DB4}" dt="2021-12-03T05:56:40.685" v="4089"/>
          <ac:spMkLst>
            <pc:docMk/>
            <pc:sldMk cId="2532389702" sldId="308"/>
            <ac:spMk id="6" creationId="{85F7A160-C676-DD49-8697-3E5074A9F1B7}"/>
          </ac:spMkLst>
        </pc:spChg>
      </pc:sldChg>
      <pc:sldChg chg="add">
        <pc:chgData name="HUANG, Nan" userId="3a8e82e9-ab84-41aa-9a1b-d6056389613e" providerId="ADAL" clId="{B458D6E0-298A-7C4A-85AF-B806B4A46DB4}" dt="2021-12-03T05:38:01.152" v="4060"/>
        <pc:sldMkLst>
          <pc:docMk/>
          <pc:sldMk cId="2871177717" sldId="309"/>
        </pc:sldMkLst>
      </pc:sldChg>
      <pc:sldChg chg="add del">
        <pc:chgData name="HUANG, Nan" userId="3a8e82e9-ab84-41aa-9a1b-d6056389613e" providerId="ADAL" clId="{B458D6E0-298A-7C4A-85AF-B806B4A46DB4}" dt="2021-12-03T05:37:44.355" v="4059" actId="2696"/>
        <pc:sldMkLst>
          <pc:docMk/>
          <pc:sldMk cId="3827494889" sldId="309"/>
        </pc:sldMkLst>
      </pc:sldChg>
      <pc:sldChg chg="add">
        <pc:chgData name="HUANG, Nan" userId="3a8e82e9-ab84-41aa-9a1b-d6056389613e" providerId="ADAL" clId="{B458D6E0-298A-7C4A-85AF-B806B4A46DB4}" dt="2021-12-03T05:38:01.152" v="4060"/>
        <pc:sldMkLst>
          <pc:docMk/>
          <pc:sldMk cId="132267608" sldId="310"/>
        </pc:sldMkLst>
      </pc:sldChg>
      <pc:sldChg chg="add del">
        <pc:chgData name="HUANG, Nan" userId="3a8e82e9-ab84-41aa-9a1b-d6056389613e" providerId="ADAL" clId="{B458D6E0-298A-7C4A-85AF-B806B4A46DB4}" dt="2021-12-03T05:37:44.355" v="4059" actId="2696"/>
        <pc:sldMkLst>
          <pc:docMk/>
          <pc:sldMk cId="3537718225" sldId="310"/>
        </pc:sldMkLst>
      </pc:sldChg>
      <pc:sldChg chg="add">
        <pc:chgData name="HUANG, Nan" userId="3a8e82e9-ab84-41aa-9a1b-d6056389613e" providerId="ADAL" clId="{B458D6E0-298A-7C4A-85AF-B806B4A46DB4}" dt="2021-12-03T05:38:01.152" v="4060"/>
        <pc:sldMkLst>
          <pc:docMk/>
          <pc:sldMk cId="818272793" sldId="311"/>
        </pc:sldMkLst>
      </pc:sldChg>
      <pc:sldChg chg="add del">
        <pc:chgData name="HUANG, Nan" userId="3a8e82e9-ab84-41aa-9a1b-d6056389613e" providerId="ADAL" clId="{B458D6E0-298A-7C4A-85AF-B806B4A46DB4}" dt="2021-12-03T05:37:44.355" v="4059" actId="2696"/>
        <pc:sldMkLst>
          <pc:docMk/>
          <pc:sldMk cId="2465388255" sldId="311"/>
        </pc:sldMkLst>
      </pc:sldChg>
      <pc:sldChg chg="modSp add mod">
        <pc:chgData name="HUANG, Nan" userId="3a8e82e9-ab84-41aa-9a1b-d6056389613e" providerId="ADAL" clId="{B458D6E0-298A-7C4A-85AF-B806B4A46DB4}" dt="2021-12-03T05:59:33.699" v="4092" actId="2711"/>
        <pc:sldMkLst>
          <pc:docMk/>
          <pc:sldMk cId="1918410455" sldId="312"/>
        </pc:sldMkLst>
        <pc:spChg chg="mod">
          <ac:chgData name="HUANG, Nan" userId="3a8e82e9-ab84-41aa-9a1b-d6056389613e" providerId="ADAL" clId="{B458D6E0-298A-7C4A-85AF-B806B4A46DB4}" dt="2021-12-03T05:59:25.814" v="4090" actId="2711"/>
          <ac:spMkLst>
            <pc:docMk/>
            <pc:sldMk cId="1918410455" sldId="312"/>
            <ac:spMk id="8" creationId="{AB7318A6-EFED-4D94-B4F3-984FB84A79A1}"/>
          </ac:spMkLst>
        </pc:spChg>
        <pc:spChg chg="mod">
          <ac:chgData name="HUANG, Nan" userId="3a8e82e9-ab84-41aa-9a1b-d6056389613e" providerId="ADAL" clId="{B458D6E0-298A-7C4A-85AF-B806B4A46DB4}" dt="2021-12-03T05:59:29.676" v="4091" actId="2711"/>
          <ac:spMkLst>
            <pc:docMk/>
            <pc:sldMk cId="1918410455" sldId="312"/>
            <ac:spMk id="9" creationId="{A65EEF3D-0F72-448B-92CB-2A7E8943BFAF}"/>
          </ac:spMkLst>
        </pc:spChg>
        <pc:spChg chg="mod">
          <ac:chgData name="HUANG, Nan" userId="3a8e82e9-ab84-41aa-9a1b-d6056389613e" providerId="ADAL" clId="{B458D6E0-298A-7C4A-85AF-B806B4A46DB4}" dt="2021-12-03T05:59:33.699" v="4092" actId="2711"/>
          <ac:spMkLst>
            <pc:docMk/>
            <pc:sldMk cId="1918410455" sldId="312"/>
            <ac:spMk id="10" creationId="{91EB868A-8A4A-4BFA-A972-4DB8F35E2DC3}"/>
          </ac:spMkLst>
        </pc:spChg>
      </pc:sldChg>
      <pc:sldChg chg="add del">
        <pc:chgData name="HUANG, Nan" userId="3a8e82e9-ab84-41aa-9a1b-d6056389613e" providerId="ADAL" clId="{B458D6E0-298A-7C4A-85AF-B806B4A46DB4}" dt="2021-12-03T05:37:44.355" v="4059" actId="2696"/>
        <pc:sldMkLst>
          <pc:docMk/>
          <pc:sldMk cId="2957139260" sldId="312"/>
        </pc:sldMkLst>
      </pc:sldChg>
      <pc:sldChg chg="add del">
        <pc:chgData name="HUANG, Nan" userId="3a8e82e9-ab84-41aa-9a1b-d6056389613e" providerId="ADAL" clId="{B458D6E0-298A-7C4A-85AF-B806B4A46DB4}" dt="2021-12-03T05:37:44.355" v="4059" actId="2696"/>
        <pc:sldMkLst>
          <pc:docMk/>
          <pc:sldMk cId="2088538645" sldId="313"/>
        </pc:sldMkLst>
      </pc:sldChg>
      <pc:sldChg chg="add">
        <pc:chgData name="HUANG, Nan" userId="3a8e82e9-ab84-41aa-9a1b-d6056389613e" providerId="ADAL" clId="{B458D6E0-298A-7C4A-85AF-B806B4A46DB4}" dt="2021-12-03T05:38:01.152" v="4060"/>
        <pc:sldMkLst>
          <pc:docMk/>
          <pc:sldMk cId="4159068087" sldId="313"/>
        </pc:sldMkLst>
      </pc:sldChg>
      <pc:sldChg chg="add del">
        <pc:chgData name="HUANG, Nan" userId="3a8e82e9-ab84-41aa-9a1b-d6056389613e" providerId="ADAL" clId="{B458D6E0-298A-7C4A-85AF-B806B4A46DB4}" dt="2021-12-03T05:37:44.355" v="4059" actId="2696"/>
        <pc:sldMkLst>
          <pc:docMk/>
          <pc:sldMk cId="323832115" sldId="314"/>
        </pc:sldMkLst>
      </pc:sldChg>
      <pc:sldChg chg="modSp add mod">
        <pc:chgData name="HUANG, Nan" userId="3a8e82e9-ab84-41aa-9a1b-d6056389613e" providerId="ADAL" clId="{B458D6E0-298A-7C4A-85AF-B806B4A46DB4}" dt="2021-12-03T06:00:14.012" v="4095" actId="2711"/>
        <pc:sldMkLst>
          <pc:docMk/>
          <pc:sldMk cId="1897140655" sldId="314"/>
        </pc:sldMkLst>
        <pc:spChg chg="mod">
          <ac:chgData name="HUANG, Nan" userId="3a8e82e9-ab84-41aa-9a1b-d6056389613e" providerId="ADAL" clId="{B458D6E0-298A-7C4A-85AF-B806B4A46DB4}" dt="2021-12-03T06:00:06.552" v="4093" actId="2711"/>
          <ac:spMkLst>
            <pc:docMk/>
            <pc:sldMk cId="1897140655" sldId="314"/>
            <ac:spMk id="8" creationId="{AB7318A6-EFED-4D94-B4F3-984FB84A79A1}"/>
          </ac:spMkLst>
        </pc:spChg>
        <pc:spChg chg="mod">
          <ac:chgData name="HUANG, Nan" userId="3a8e82e9-ab84-41aa-9a1b-d6056389613e" providerId="ADAL" clId="{B458D6E0-298A-7C4A-85AF-B806B4A46DB4}" dt="2021-12-03T06:00:10.299" v="4094" actId="2711"/>
          <ac:spMkLst>
            <pc:docMk/>
            <pc:sldMk cId="1897140655" sldId="314"/>
            <ac:spMk id="9" creationId="{A65EEF3D-0F72-448B-92CB-2A7E8943BFAF}"/>
          </ac:spMkLst>
        </pc:spChg>
        <pc:spChg chg="mod">
          <ac:chgData name="HUANG, Nan" userId="3a8e82e9-ab84-41aa-9a1b-d6056389613e" providerId="ADAL" clId="{B458D6E0-298A-7C4A-85AF-B806B4A46DB4}" dt="2021-12-03T06:00:14.012" v="4095" actId="2711"/>
          <ac:spMkLst>
            <pc:docMk/>
            <pc:sldMk cId="1897140655" sldId="314"/>
            <ac:spMk id="10" creationId="{91EB868A-8A4A-4BFA-A972-4DB8F35E2DC3}"/>
          </ac:spMkLst>
        </pc:spChg>
      </pc:sldChg>
      <pc:sldChg chg="add del">
        <pc:chgData name="HUANG, Nan" userId="3a8e82e9-ab84-41aa-9a1b-d6056389613e" providerId="ADAL" clId="{B458D6E0-298A-7C4A-85AF-B806B4A46DB4}" dt="2021-12-03T05:37:44.355" v="4059" actId="2696"/>
        <pc:sldMkLst>
          <pc:docMk/>
          <pc:sldMk cId="3800375088" sldId="315"/>
        </pc:sldMkLst>
      </pc:sldChg>
      <pc:sldChg chg="add">
        <pc:chgData name="HUANG, Nan" userId="3a8e82e9-ab84-41aa-9a1b-d6056389613e" providerId="ADAL" clId="{B458D6E0-298A-7C4A-85AF-B806B4A46DB4}" dt="2021-12-03T05:38:01.152" v="4060"/>
        <pc:sldMkLst>
          <pc:docMk/>
          <pc:sldMk cId="4044244833" sldId="315"/>
        </pc:sldMkLst>
      </pc:sldChg>
      <pc:sldChg chg="modSp add mod">
        <pc:chgData name="HUANG, Nan" userId="3a8e82e9-ab84-41aa-9a1b-d6056389613e" providerId="ADAL" clId="{B458D6E0-298A-7C4A-85AF-B806B4A46DB4}" dt="2021-12-03T06:00:26.682" v="4097" actId="2711"/>
        <pc:sldMkLst>
          <pc:docMk/>
          <pc:sldMk cId="735967847" sldId="316"/>
        </pc:sldMkLst>
        <pc:spChg chg="mod">
          <ac:chgData name="HUANG, Nan" userId="3a8e82e9-ab84-41aa-9a1b-d6056389613e" providerId="ADAL" clId="{B458D6E0-298A-7C4A-85AF-B806B4A46DB4}" dt="2021-12-03T06:00:23.032" v="4096" actId="2711"/>
          <ac:spMkLst>
            <pc:docMk/>
            <pc:sldMk cId="735967847" sldId="316"/>
            <ac:spMk id="4" creationId="{80F70BE1-7CD0-4E10-B9C1-D654E65E2861}"/>
          </ac:spMkLst>
        </pc:spChg>
        <pc:spChg chg="mod">
          <ac:chgData name="HUANG, Nan" userId="3a8e82e9-ab84-41aa-9a1b-d6056389613e" providerId="ADAL" clId="{B458D6E0-298A-7C4A-85AF-B806B4A46DB4}" dt="2021-12-03T06:00:26.682" v="4097" actId="2711"/>
          <ac:spMkLst>
            <pc:docMk/>
            <pc:sldMk cId="735967847" sldId="316"/>
            <ac:spMk id="5" creationId="{E3B6DEFE-D3CB-49B9-8284-010D4FE5296E}"/>
          </ac:spMkLst>
        </pc:spChg>
      </pc:sldChg>
      <pc:sldChg chg="add del">
        <pc:chgData name="HUANG, Nan" userId="3a8e82e9-ab84-41aa-9a1b-d6056389613e" providerId="ADAL" clId="{B458D6E0-298A-7C4A-85AF-B806B4A46DB4}" dt="2021-12-03T05:37:44.355" v="4059" actId="2696"/>
        <pc:sldMkLst>
          <pc:docMk/>
          <pc:sldMk cId="2654565079" sldId="316"/>
        </pc:sldMkLst>
      </pc:sldChg>
      <pc:sldChg chg="add">
        <pc:chgData name="HUANG, Nan" userId="3a8e82e9-ab84-41aa-9a1b-d6056389613e" providerId="ADAL" clId="{B458D6E0-298A-7C4A-85AF-B806B4A46DB4}" dt="2021-12-03T05:38:01.152" v="4060"/>
        <pc:sldMkLst>
          <pc:docMk/>
          <pc:sldMk cId="3617612143" sldId="317"/>
        </pc:sldMkLst>
      </pc:sldChg>
      <pc:sldChg chg="add del">
        <pc:chgData name="HUANG, Nan" userId="3a8e82e9-ab84-41aa-9a1b-d6056389613e" providerId="ADAL" clId="{B458D6E0-298A-7C4A-85AF-B806B4A46DB4}" dt="2021-12-03T05:37:44.355" v="4059" actId="2696"/>
        <pc:sldMkLst>
          <pc:docMk/>
          <pc:sldMk cId="3765247118" sldId="317"/>
        </pc:sldMkLst>
      </pc:sldChg>
      <pc:sldChg chg="modSp add mod">
        <pc:chgData name="HUANG, Nan" userId="3a8e82e9-ab84-41aa-9a1b-d6056389613e" providerId="ADAL" clId="{B458D6E0-298A-7C4A-85AF-B806B4A46DB4}" dt="2021-12-03T06:00:50.665" v="4098" actId="2711"/>
        <pc:sldMkLst>
          <pc:docMk/>
          <pc:sldMk cId="3585196965" sldId="318"/>
        </pc:sldMkLst>
        <pc:spChg chg="mod">
          <ac:chgData name="HUANG, Nan" userId="3a8e82e9-ab84-41aa-9a1b-d6056389613e" providerId="ADAL" clId="{B458D6E0-298A-7C4A-85AF-B806B4A46DB4}" dt="2021-12-03T06:00:50.665" v="4098" actId="2711"/>
          <ac:spMkLst>
            <pc:docMk/>
            <pc:sldMk cId="3585196965" sldId="318"/>
            <ac:spMk id="6" creationId="{69AD47E7-1985-4897-9F66-BA4D6C0F5F67}"/>
          </ac:spMkLst>
        </pc:spChg>
      </pc:sldChg>
      <pc:sldChg chg="add del">
        <pc:chgData name="HUANG, Nan" userId="3a8e82e9-ab84-41aa-9a1b-d6056389613e" providerId="ADAL" clId="{B458D6E0-298A-7C4A-85AF-B806B4A46DB4}" dt="2021-12-03T05:37:44.355" v="4059" actId="2696"/>
        <pc:sldMkLst>
          <pc:docMk/>
          <pc:sldMk cId="3880617531" sldId="318"/>
        </pc:sldMkLst>
      </pc:sldChg>
      <pc:sldChg chg="add del">
        <pc:chgData name="HUANG, Nan" userId="3a8e82e9-ab84-41aa-9a1b-d6056389613e" providerId="ADAL" clId="{B458D6E0-298A-7C4A-85AF-B806B4A46DB4}" dt="2021-12-03T05:37:44.355" v="4059" actId="2696"/>
        <pc:sldMkLst>
          <pc:docMk/>
          <pc:sldMk cId="2135981997" sldId="319"/>
        </pc:sldMkLst>
      </pc:sldChg>
      <pc:sldChg chg="modSp add mod">
        <pc:chgData name="HUANG, Nan" userId="3a8e82e9-ab84-41aa-9a1b-d6056389613e" providerId="ADAL" clId="{B458D6E0-298A-7C4A-85AF-B806B4A46DB4}" dt="2021-12-03T06:00:57.153" v="4099" actId="2711"/>
        <pc:sldMkLst>
          <pc:docMk/>
          <pc:sldMk cId="3394454836" sldId="319"/>
        </pc:sldMkLst>
        <pc:spChg chg="mod">
          <ac:chgData name="HUANG, Nan" userId="3a8e82e9-ab84-41aa-9a1b-d6056389613e" providerId="ADAL" clId="{B458D6E0-298A-7C4A-85AF-B806B4A46DB4}" dt="2021-12-03T06:00:57.153" v="4099" actId="2711"/>
          <ac:spMkLst>
            <pc:docMk/>
            <pc:sldMk cId="3394454836" sldId="319"/>
            <ac:spMk id="8" creationId="{F15141E6-2527-4FD2-A1BF-E66BBCB6F329}"/>
          </ac:spMkLst>
        </pc:spChg>
      </pc:sldChg>
      <pc:sldChg chg="modSp add mod">
        <pc:chgData name="HUANG, Nan" userId="3a8e82e9-ab84-41aa-9a1b-d6056389613e" providerId="ADAL" clId="{B458D6E0-298A-7C4A-85AF-B806B4A46DB4}" dt="2021-12-03T07:08:45.179" v="4271" actId="27636"/>
        <pc:sldMkLst>
          <pc:docMk/>
          <pc:sldMk cId="2168721428" sldId="320"/>
        </pc:sldMkLst>
        <pc:spChg chg="mod">
          <ac:chgData name="HUANG, Nan" userId="3a8e82e9-ab84-41aa-9a1b-d6056389613e" providerId="ADAL" clId="{B458D6E0-298A-7C4A-85AF-B806B4A46DB4}" dt="2021-12-03T07:08:45.179" v="4271" actId="27636"/>
          <ac:spMkLst>
            <pc:docMk/>
            <pc:sldMk cId="2168721428" sldId="320"/>
            <ac:spMk id="3" creationId="{882AAF86-32D8-4045-A08F-8ECD4261DE72}"/>
          </ac:spMkLst>
        </pc:spChg>
      </pc:sldChg>
      <pc:sldChg chg="add del">
        <pc:chgData name="HUANG, Nan" userId="3a8e82e9-ab84-41aa-9a1b-d6056389613e" providerId="ADAL" clId="{B458D6E0-298A-7C4A-85AF-B806B4A46DB4}" dt="2021-12-03T05:37:44.355" v="4059" actId="2696"/>
        <pc:sldMkLst>
          <pc:docMk/>
          <pc:sldMk cId="3638597576" sldId="320"/>
        </pc:sldMkLst>
      </pc:sldChg>
      <pc:sldChg chg="modSp add mod">
        <pc:chgData name="HUANG, Nan" userId="3a8e82e9-ab84-41aa-9a1b-d6056389613e" providerId="ADAL" clId="{B458D6E0-298A-7C4A-85AF-B806B4A46DB4}" dt="2021-12-03T07:08:39.996" v="4269" actId="1076"/>
        <pc:sldMkLst>
          <pc:docMk/>
          <pc:sldMk cId="2297758863" sldId="321"/>
        </pc:sldMkLst>
        <pc:spChg chg="mod">
          <ac:chgData name="HUANG, Nan" userId="3a8e82e9-ab84-41aa-9a1b-d6056389613e" providerId="ADAL" clId="{B458D6E0-298A-7C4A-85AF-B806B4A46DB4}" dt="2021-12-03T07:08:39.996" v="4269" actId="1076"/>
          <ac:spMkLst>
            <pc:docMk/>
            <pc:sldMk cId="2297758863" sldId="321"/>
            <ac:spMk id="3" creationId="{882AAF86-32D8-4045-A08F-8ECD4261DE72}"/>
          </ac:spMkLst>
        </pc:spChg>
      </pc:sldChg>
      <pc:sldChg chg="add del">
        <pc:chgData name="HUANG, Nan" userId="3a8e82e9-ab84-41aa-9a1b-d6056389613e" providerId="ADAL" clId="{B458D6E0-298A-7C4A-85AF-B806B4A46DB4}" dt="2021-12-03T05:37:44.355" v="4059" actId="2696"/>
        <pc:sldMkLst>
          <pc:docMk/>
          <pc:sldMk cId="3418874156" sldId="321"/>
        </pc:sldMkLst>
      </pc:sldChg>
      <pc:sldChg chg="modSp add mod">
        <pc:chgData name="HUANG, Nan" userId="3a8e82e9-ab84-41aa-9a1b-d6056389613e" providerId="ADAL" clId="{B458D6E0-298A-7C4A-85AF-B806B4A46DB4}" dt="2021-12-03T07:57:55.951" v="4279" actId="1076"/>
        <pc:sldMkLst>
          <pc:docMk/>
          <pc:sldMk cId="1004536772" sldId="322"/>
        </pc:sldMkLst>
        <pc:spChg chg="mod">
          <ac:chgData name="HUANG, Nan" userId="3a8e82e9-ab84-41aa-9a1b-d6056389613e" providerId="ADAL" clId="{B458D6E0-298A-7C4A-85AF-B806B4A46DB4}" dt="2021-12-03T07:57:55.951" v="4279" actId="1076"/>
          <ac:spMkLst>
            <pc:docMk/>
            <pc:sldMk cId="1004536772" sldId="322"/>
            <ac:spMk id="3" creationId="{2839B933-F149-4EBF-B8C4-8858661A7B3C}"/>
          </ac:spMkLst>
        </pc:spChg>
      </pc:sldChg>
      <pc:sldChg chg="modSp mod">
        <pc:chgData name="HUANG, Nan" userId="3a8e82e9-ab84-41aa-9a1b-d6056389613e" providerId="ADAL" clId="{B458D6E0-298A-7C4A-85AF-B806B4A46DB4}" dt="2021-12-03T06:42:35.395" v="4241" actId="1076"/>
        <pc:sldMkLst>
          <pc:docMk/>
          <pc:sldMk cId="1890407370" sldId="323"/>
        </pc:sldMkLst>
        <pc:spChg chg="mod">
          <ac:chgData name="HUANG, Nan" userId="3a8e82e9-ab84-41aa-9a1b-d6056389613e" providerId="ADAL" clId="{B458D6E0-298A-7C4A-85AF-B806B4A46DB4}" dt="2021-12-03T05:33:31.810" v="4003" actId="20577"/>
          <ac:spMkLst>
            <pc:docMk/>
            <pc:sldMk cId="1890407370" sldId="323"/>
            <ac:spMk id="2" creationId="{C0A8B801-E59B-4586-B3F9-D466830330C2}"/>
          </ac:spMkLst>
        </pc:spChg>
        <pc:spChg chg="mod">
          <ac:chgData name="HUANG, Nan" userId="3a8e82e9-ab84-41aa-9a1b-d6056389613e" providerId="ADAL" clId="{B458D6E0-298A-7C4A-85AF-B806B4A46DB4}" dt="2021-12-03T06:42:35.395" v="4241" actId="1076"/>
          <ac:spMkLst>
            <pc:docMk/>
            <pc:sldMk cId="1890407370" sldId="323"/>
            <ac:spMk id="3" creationId="{47338B13-F927-4612-A8CB-664E4110FF1B}"/>
          </ac:spMkLst>
        </pc:spChg>
      </pc:sldChg>
      <pc:sldChg chg="add del">
        <pc:chgData name="HUANG, Nan" userId="3a8e82e9-ab84-41aa-9a1b-d6056389613e" providerId="ADAL" clId="{B458D6E0-298A-7C4A-85AF-B806B4A46DB4}" dt="2021-12-02T15:16:31.318" v="2028"/>
        <pc:sldMkLst>
          <pc:docMk/>
          <pc:sldMk cId="2295229006" sldId="323"/>
        </pc:sldMkLst>
      </pc:sldChg>
      <pc:sldChg chg="modSp mod">
        <pc:chgData name="HUANG, Nan" userId="3a8e82e9-ab84-41aa-9a1b-d6056389613e" providerId="ADAL" clId="{B458D6E0-298A-7C4A-85AF-B806B4A46DB4}" dt="2021-12-03T04:30:53.829" v="3965" actId="1076"/>
        <pc:sldMkLst>
          <pc:docMk/>
          <pc:sldMk cId="4252206038" sldId="325"/>
        </pc:sldMkLst>
        <pc:spChg chg="mod">
          <ac:chgData name="HUANG, Nan" userId="3a8e82e9-ab84-41aa-9a1b-d6056389613e" providerId="ADAL" clId="{B458D6E0-298A-7C4A-85AF-B806B4A46DB4}" dt="2021-12-03T04:30:26.316" v="3963" actId="20577"/>
          <ac:spMkLst>
            <pc:docMk/>
            <pc:sldMk cId="4252206038" sldId="325"/>
            <ac:spMk id="2" creationId="{44E0D65E-B415-40A6-B8B9-5B5E8F754CD2}"/>
          </ac:spMkLst>
        </pc:spChg>
        <pc:spChg chg="mod">
          <ac:chgData name="HUANG, Nan" userId="3a8e82e9-ab84-41aa-9a1b-d6056389613e" providerId="ADAL" clId="{B458D6E0-298A-7C4A-85AF-B806B4A46DB4}" dt="2021-12-03T04:30:53.829" v="3965" actId="1076"/>
          <ac:spMkLst>
            <pc:docMk/>
            <pc:sldMk cId="4252206038" sldId="325"/>
            <ac:spMk id="3" creationId="{6F3E571B-728A-4A15-AD97-5A004322BB2E}"/>
          </ac:spMkLst>
        </pc:spChg>
      </pc:sldChg>
      <pc:sldChg chg="delSp del mod">
        <pc:chgData name="HUANG, Nan" userId="3a8e82e9-ab84-41aa-9a1b-d6056389613e" providerId="ADAL" clId="{B458D6E0-298A-7C4A-85AF-B806B4A46DB4}" dt="2021-12-03T06:36:06.894" v="4178" actId="2696"/>
        <pc:sldMkLst>
          <pc:docMk/>
          <pc:sldMk cId="2229091803" sldId="326"/>
        </pc:sldMkLst>
        <pc:spChg chg="del">
          <ac:chgData name="HUANG, Nan" userId="3a8e82e9-ab84-41aa-9a1b-d6056389613e" providerId="ADAL" clId="{B458D6E0-298A-7C4A-85AF-B806B4A46DB4}" dt="2021-12-03T06:35:31.398" v="4175" actId="478"/>
          <ac:spMkLst>
            <pc:docMk/>
            <pc:sldMk cId="2229091803" sldId="326"/>
            <ac:spMk id="3" creationId="{91B15E16-B9B4-F44A-86E6-7E027416DAC6}"/>
          </ac:spMkLst>
        </pc:spChg>
      </pc:sldChg>
      <pc:sldChg chg="addSp delSp modSp add mod">
        <pc:chgData name="HUANG, Nan" userId="3a8e82e9-ab84-41aa-9a1b-d6056389613e" providerId="ADAL" clId="{B458D6E0-298A-7C4A-85AF-B806B4A46DB4}" dt="2021-12-03T01:26:54.895" v="3693" actId="1076"/>
        <pc:sldMkLst>
          <pc:docMk/>
          <pc:sldMk cId="494288254" sldId="328"/>
        </pc:sldMkLst>
        <pc:spChg chg="mod">
          <ac:chgData name="HUANG, Nan" userId="3a8e82e9-ab84-41aa-9a1b-d6056389613e" providerId="ADAL" clId="{B458D6E0-298A-7C4A-85AF-B806B4A46DB4}" dt="2021-12-03T01:08:31.562" v="2931" actId="20577"/>
          <ac:spMkLst>
            <pc:docMk/>
            <pc:sldMk cId="494288254" sldId="328"/>
            <ac:spMk id="2" creationId="{C37BFDD1-A271-434B-84B9-06A6F9926F9C}"/>
          </ac:spMkLst>
        </pc:spChg>
        <pc:spChg chg="del mod">
          <ac:chgData name="HUANG, Nan" userId="3a8e82e9-ab84-41aa-9a1b-d6056389613e" providerId="ADAL" clId="{B458D6E0-298A-7C4A-85AF-B806B4A46DB4}" dt="2021-12-03T01:20:14.738" v="3615" actId="478"/>
          <ac:spMkLst>
            <pc:docMk/>
            <pc:sldMk cId="494288254" sldId="328"/>
            <ac:spMk id="3" creationId="{A4141125-C2EB-4C69-946B-3CAD36A27871}"/>
          </ac:spMkLst>
        </pc:spChg>
        <pc:spChg chg="add del mod">
          <ac:chgData name="HUANG, Nan" userId="3a8e82e9-ab84-41aa-9a1b-d6056389613e" providerId="ADAL" clId="{B458D6E0-298A-7C4A-85AF-B806B4A46DB4}" dt="2021-12-03T01:20:17.434" v="3616" actId="478"/>
          <ac:spMkLst>
            <pc:docMk/>
            <pc:sldMk cId="494288254" sldId="328"/>
            <ac:spMk id="6" creationId="{1E1D6681-22F9-B749-B6E1-9CB2EC85BAB9}"/>
          </ac:spMkLst>
        </pc:spChg>
        <pc:graphicFrameChg chg="add mod modGraphic">
          <ac:chgData name="HUANG, Nan" userId="3a8e82e9-ab84-41aa-9a1b-d6056389613e" providerId="ADAL" clId="{B458D6E0-298A-7C4A-85AF-B806B4A46DB4}" dt="2021-12-03T01:26:54.895" v="3693" actId="1076"/>
          <ac:graphicFrameMkLst>
            <pc:docMk/>
            <pc:sldMk cId="494288254" sldId="328"/>
            <ac:graphicFrameMk id="4" creationId="{D8B8138E-3CE8-5A42-97D5-E225FE2EF695}"/>
          </ac:graphicFrameMkLst>
        </pc:graphicFrameChg>
      </pc:sldChg>
      <pc:sldChg chg="modSp mod">
        <pc:chgData name="HUANG, Nan" userId="3a8e82e9-ab84-41aa-9a1b-d6056389613e" providerId="ADAL" clId="{B458D6E0-298A-7C4A-85AF-B806B4A46DB4}" dt="2021-12-03T05:32:01.942" v="3986" actId="20577"/>
        <pc:sldMkLst>
          <pc:docMk/>
          <pc:sldMk cId="228235602" sldId="329"/>
        </pc:sldMkLst>
        <pc:spChg chg="mod">
          <ac:chgData name="HUANG, Nan" userId="3a8e82e9-ab84-41aa-9a1b-d6056389613e" providerId="ADAL" clId="{B458D6E0-298A-7C4A-85AF-B806B4A46DB4}" dt="2021-12-03T05:32:01.942" v="3986" actId="20577"/>
          <ac:spMkLst>
            <pc:docMk/>
            <pc:sldMk cId="228235602" sldId="329"/>
            <ac:spMk id="2" creationId="{5DA3EDE5-C113-F045-8AEC-CF2CE7CF9357}"/>
          </ac:spMkLst>
        </pc:spChg>
      </pc:sldChg>
      <pc:sldChg chg="modSp mod">
        <pc:chgData name="HUANG, Nan" userId="3a8e82e9-ab84-41aa-9a1b-d6056389613e" providerId="ADAL" clId="{B458D6E0-298A-7C4A-85AF-B806B4A46DB4}" dt="2021-12-03T06:42:08.919" v="4239" actId="20577"/>
        <pc:sldMkLst>
          <pc:docMk/>
          <pc:sldMk cId="2152709418" sldId="330"/>
        </pc:sldMkLst>
        <pc:spChg chg="mod">
          <ac:chgData name="HUANG, Nan" userId="3a8e82e9-ab84-41aa-9a1b-d6056389613e" providerId="ADAL" clId="{B458D6E0-298A-7C4A-85AF-B806B4A46DB4}" dt="2021-12-03T06:42:08.919" v="4239" actId="20577"/>
          <ac:spMkLst>
            <pc:docMk/>
            <pc:sldMk cId="2152709418" sldId="330"/>
            <ac:spMk id="2" creationId="{DFC0833D-AE82-4306-94D7-426CC5489F13}"/>
          </ac:spMkLst>
        </pc:spChg>
      </pc:sldChg>
      <pc:sldChg chg="modSp mod">
        <pc:chgData name="HUANG, Nan" userId="3a8e82e9-ab84-41aa-9a1b-d6056389613e" providerId="ADAL" clId="{B458D6E0-298A-7C4A-85AF-B806B4A46DB4}" dt="2021-12-03T06:42:25.657" v="4240" actId="2711"/>
        <pc:sldMkLst>
          <pc:docMk/>
          <pc:sldMk cId="171894913" sldId="331"/>
        </pc:sldMkLst>
        <pc:spChg chg="mod">
          <ac:chgData name="HUANG, Nan" userId="3a8e82e9-ab84-41aa-9a1b-d6056389613e" providerId="ADAL" clId="{B458D6E0-298A-7C4A-85AF-B806B4A46DB4}" dt="2021-12-03T06:42:25.657" v="4240" actId="2711"/>
          <ac:spMkLst>
            <pc:docMk/>
            <pc:sldMk cId="171894913" sldId="331"/>
            <ac:spMk id="2" creationId="{DFC0833D-AE82-4306-94D7-426CC5489F13}"/>
          </ac:spMkLst>
        </pc:spChg>
      </pc:sldChg>
      <pc:sldChg chg="modSp mod">
        <pc:chgData name="HUANG, Nan" userId="3a8e82e9-ab84-41aa-9a1b-d6056389613e" providerId="ADAL" clId="{B458D6E0-298A-7C4A-85AF-B806B4A46DB4}" dt="2021-12-03T07:07:13.682" v="4261" actId="1076"/>
        <pc:sldMkLst>
          <pc:docMk/>
          <pc:sldMk cId="2920528747" sldId="333"/>
        </pc:sldMkLst>
        <pc:spChg chg="mod">
          <ac:chgData name="HUANG, Nan" userId="3a8e82e9-ab84-41aa-9a1b-d6056389613e" providerId="ADAL" clId="{B458D6E0-298A-7C4A-85AF-B806B4A46DB4}" dt="2021-12-03T07:07:13.682" v="4261" actId="1076"/>
          <ac:spMkLst>
            <pc:docMk/>
            <pc:sldMk cId="2920528747" sldId="333"/>
            <ac:spMk id="3" creationId="{00000000-0000-0000-0000-000000000000}"/>
          </ac:spMkLst>
        </pc:spChg>
      </pc:sldChg>
      <pc:sldChg chg="new del">
        <pc:chgData name="HUANG, Nan" userId="3a8e82e9-ab84-41aa-9a1b-d6056389613e" providerId="ADAL" clId="{B458D6E0-298A-7C4A-85AF-B806B4A46DB4}" dt="2021-12-03T06:37:12.912" v="4220" actId="680"/>
        <pc:sldMkLst>
          <pc:docMk/>
          <pc:sldMk cId="2409103702" sldId="334"/>
        </pc:sldMkLst>
      </pc:sldChg>
      <pc:sldChg chg="modSp add del mod">
        <pc:chgData name="HUANG, Nan" userId="3a8e82e9-ab84-41aa-9a1b-d6056389613e" providerId="ADAL" clId="{B458D6E0-298A-7C4A-85AF-B806B4A46DB4}" dt="2021-12-03T06:37:01.583" v="4218" actId="2696"/>
        <pc:sldMkLst>
          <pc:docMk/>
          <pc:sldMk cId="4157714504" sldId="334"/>
        </pc:sldMkLst>
        <pc:spChg chg="mod">
          <ac:chgData name="HUANG, Nan" userId="3a8e82e9-ab84-41aa-9a1b-d6056389613e" providerId="ADAL" clId="{B458D6E0-298A-7C4A-85AF-B806B4A46DB4}" dt="2021-12-03T06:36:59.383" v="4217" actId="1076"/>
          <ac:spMkLst>
            <pc:docMk/>
            <pc:sldMk cId="4157714504" sldId="334"/>
            <ac:spMk id="2" creationId="{84ABF4CA-3EA0-4D43-925E-7297119164F7}"/>
          </ac:spMkLst>
        </pc:spChg>
      </pc:sldChg>
    </pc:docChg>
  </pc:docChgLst>
  <pc:docChgLst>
    <pc:chgData name="WU, Ti" userId="S::1155124526@link.cuhk.edu.hk::300ba8f1-fe58-427b-95b5-3f16b69c57af" providerId="AD" clId="Web-{FA0A197B-315C-2371-90F2-9C3EA514C086}"/>
    <pc:docChg chg="modSld">
      <pc:chgData name="WU, Ti" userId="S::1155124526@link.cuhk.edu.hk::300ba8f1-fe58-427b-95b5-3f16b69c57af" providerId="AD" clId="Web-{FA0A197B-315C-2371-90F2-9C3EA514C086}" dt="2021-12-02T18:18:42.740" v="397" actId="1076"/>
      <pc:docMkLst>
        <pc:docMk/>
      </pc:docMkLst>
      <pc:sldChg chg="modSp">
        <pc:chgData name="WU, Ti" userId="S::1155124526@link.cuhk.edu.hk::300ba8f1-fe58-427b-95b5-3f16b69c57af" providerId="AD" clId="Web-{FA0A197B-315C-2371-90F2-9C3EA514C086}" dt="2021-12-02T18:16:31.893" v="392" actId="20577"/>
        <pc:sldMkLst>
          <pc:docMk/>
          <pc:sldMk cId="4144920952" sldId="272"/>
        </pc:sldMkLst>
        <pc:spChg chg="mod">
          <ac:chgData name="WU, Ti" userId="S::1155124526@link.cuhk.edu.hk::300ba8f1-fe58-427b-95b5-3f16b69c57af" providerId="AD" clId="Web-{FA0A197B-315C-2371-90F2-9C3EA514C086}" dt="2021-12-02T18:16:31.893" v="392" actId="20577"/>
          <ac:spMkLst>
            <pc:docMk/>
            <pc:sldMk cId="4144920952" sldId="272"/>
            <ac:spMk id="3" creationId="{05F4DF85-3B5D-7E48-AD9C-EF43D5D22548}"/>
          </ac:spMkLst>
        </pc:spChg>
      </pc:sldChg>
      <pc:sldChg chg="delSp modSp">
        <pc:chgData name="WU, Ti" userId="S::1155124526@link.cuhk.edu.hk::300ba8f1-fe58-427b-95b5-3f16b69c57af" providerId="AD" clId="Web-{FA0A197B-315C-2371-90F2-9C3EA514C086}" dt="2021-12-02T17:48:35.065" v="199" actId="1076"/>
        <pc:sldMkLst>
          <pc:docMk/>
          <pc:sldMk cId="3779314969" sldId="277"/>
        </pc:sldMkLst>
        <pc:spChg chg="mod">
          <ac:chgData name="WU, Ti" userId="S::1155124526@link.cuhk.edu.hk::300ba8f1-fe58-427b-95b5-3f16b69c57af" providerId="AD" clId="Web-{FA0A197B-315C-2371-90F2-9C3EA514C086}" dt="2021-12-02T17:47:32.188" v="195" actId="20577"/>
          <ac:spMkLst>
            <pc:docMk/>
            <pc:sldMk cId="3779314969" sldId="277"/>
            <ac:spMk id="2" creationId="{737DC8BD-311F-074E-A841-FCFDB55BD785}"/>
          </ac:spMkLst>
        </pc:spChg>
        <pc:spChg chg="mod">
          <ac:chgData name="WU, Ti" userId="S::1155124526@link.cuhk.edu.hk::300ba8f1-fe58-427b-95b5-3f16b69c57af" providerId="AD" clId="Web-{FA0A197B-315C-2371-90F2-9C3EA514C086}" dt="2021-12-02T17:43:41.307" v="189" actId="1076"/>
          <ac:spMkLst>
            <pc:docMk/>
            <pc:sldMk cId="3779314969" sldId="277"/>
            <ac:spMk id="17" creationId="{9500C844-9F88-4740-9FE8-10153D600BC2}"/>
          </ac:spMkLst>
        </pc:spChg>
        <pc:spChg chg="mod">
          <ac:chgData name="WU, Ti" userId="S::1155124526@link.cuhk.edu.hk::300ba8f1-fe58-427b-95b5-3f16b69c57af" providerId="AD" clId="Web-{FA0A197B-315C-2371-90F2-9C3EA514C086}" dt="2021-12-02T17:29:01.688" v="44" actId="20577"/>
          <ac:spMkLst>
            <pc:docMk/>
            <pc:sldMk cId="3779314969" sldId="277"/>
            <ac:spMk id="19" creationId="{BF6A6FB9-8F26-F842-AE26-C7F1DBE1ECC2}"/>
          </ac:spMkLst>
        </pc:spChg>
        <pc:spChg chg="mod">
          <ac:chgData name="WU, Ti" userId="S::1155124526@link.cuhk.edu.hk::300ba8f1-fe58-427b-95b5-3f16b69c57af" providerId="AD" clId="Web-{FA0A197B-315C-2371-90F2-9C3EA514C086}" dt="2021-12-02T17:40:40.786" v="178" actId="20577"/>
          <ac:spMkLst>
            <pc:docMk/>
            <pc:sldMk cId="3779314969" sldId="277"/>
            <ac:spMk id="33" creationId="{F768E9F4-5377-EC4E-B36E-266444A3BC4C}"/>
          </ac:spMkLst>
        </pc:spChg>
        <pc:spChg chg="mod">
          <ac:chgData name="WU, Ti" userId="S::1155124526@link.cuhk.edu.hk::300ba8f1-fe58-427b-95b5-3f16b69c57af" providerId="AD" clId="Web-{FA0A197B-315C-2371-90F2-9C3EA514C086}" dt="2021-12-02T17:46:21.170" v="190" actId="1076"/>
          <ac:spMkLst>
            <pc:docMk/>
            <pc:sldMk cId="3779314969" sldId="277"/>
            <ac:spMk id="34" creationId="{35EB4AA7-B19C-7446-A6A6-A239A0897A02}"/>
          </ac:spMkLst>
        </pc:spChg>
        <pc:spChg chg="mod">
          <ac:chgData name="WU, Ti" userId="S::1155124526@link.cuhk.edu.hk::300ba8f1-fe58-427b-95b5-3f16b69c57af" providerId="AD" clId="Web-{FA0A197B-315C-2371-90F2-9C3EA514C086}" dt="2021-12-02T17:41:53.928" v="185" actId="20577"/>
          <ac:spMkLst>
            <pc:docMk/>
            <pc:sldMk cId="3779314969" sldId="277"/>
            <ac:spMk id="42" creationId="{0C3FFCBE-5582-8D4D-917D-E01111F71786}"/>
          </ac:spMkLst>
        </pc:spChg>
        <pc:spChg chg="mod">
          <ac:chgData name="WU, Ti" userId="S::1155124526@link.cuhk.edu.hk::300ba8f1-fe58-427b-95b5-3f16b69c57af" providerId="AD" clId="Web-{FA0A197B-315C-2371-90F2-9C3EA514C086}" dt="2021-12-02T17:48:35.065" v="199" actId="1076"/>
          <ac:spMkLst>
            <pc:docMk/>
            <pc:sldMk cId="3779314969" sldId="277"/>
            <ac:spMk id="44" creationId="{99F35729-753D-9849-9C43-9B3649BEB595}"/>
          </ac:spMkLst>
        </pc:spChg>
        <pc:spChg chg="mod">
          <ac:chgData name="WU, Ti" userId="S::1155124526@link.cuhk.edu.hk::300ba8f1-fe58-427b-95b5-3f16b69c57af" providerId="AD" clId="Web-{FA0A197B-315C-2371-90F2-9C3EA514C086}" dt="2021-12-02T17:46:24.905" v="191" actId="1076"/>
          <ac:spMkLst>
            <pc:docMk/>
            <pc:sldMk cId="3779314969" sldId="277"/>
            <ac:spMk id="45" creationId="{6AD5BE3B-BF1A-8B49-BB1A-37D638DA263B}"/>
          </ac:spMkLst>
        </pc:spChg>
        <pc:spChg chg="del mod">
          <ac:chgData name="WU, Ti" userId="S::1155124526@link.cuhk.edu.hk::300ba8f1-fe58-427b-95b5-3f16b69c57af" providerId="AD" clId="Web-{FA0A197B-315C-2371-90F2-9C3EA514C086}" dt="2021-12-02T17:34:05.993" v="91"/>
          <ac:spMkLst>
            <pc:docMk/>
            <pc:sldMk cId="3779314969" sldId="277"/>
            <ac:spMk id="51" creationId="{443FC375-8127-1948-8373-67CC63EA0F33}"/>
          </ac:spMkLst>
        </pc:spChg>
        <pc:picChg chg="mod">
          <ac:chgData name="WU, Ti" userId="S::1155124526@link.cuhk.edu.hk::300ba8f1-fe58-427b-95b5-3f16b69c57af" providerId="AD" clId="Web-{FA0A197B-315C-2371-90F2-9C3EA514C086}" dt="2021-12-02T17:36:22.638" v="108" actId="1076"/>
          <ac:picMkLst>
            <pc:docMk/>
            <pc:sldMk cId="3779314969" sldId="277"/>
            <ac:picMk id="39" creationId="{8F53FEC8-89FC-4A4B-A728-258EA3998EED}"/>
          </ac:picMkLst>
        </pc:picChg>
        <pc:picChg chg="mod">
          <ac:chgData name="WU, Ti" userId="S::1155124526@link.cuhk.edu.hk::300ba8f1-fe58-427b-95b5-3f16b69c57af" providerId="AD" clId="Web-{FA0A197B-315C-2371-90F2-9C3EA514C086}" dt="2021-12-02T17:35:21.277" v="94" actId="1076"/>
          <ac:picMkLst>
            <pc:docMk/>
            <pc:sldMk cId="3779314969" sldId="277"/>
            <ac:picMk id="46" creationId="{EEF3418E-5983-194A-BD5B-0E013860AA2B}"/>
          </ac:picMkLst>
        </pc:picChg>
        <pc:picChg chg="del mod">
          <ac:chgData name="WU, Ti" userId="S::1155124526@link.cuhk.edu.hk::300ba8f1-fe58-427b-95b5-3f16b69c57af" providerId="AD" clId="Web-{FA0A197B-315C-2371-90F2-9C3EA514C086}" dt="2021-12-02T17:34:12.587" v="93"/>
          <ac:picMkLst>
            <pc:docMk/>
            <pc:sldMk cId="3779314969" sldId="277"/>
            <ac:picMk id="54" creationId="{FD112B02-F323-3A40-95B7-80F92757CD5C}"/>
          </ac:picMkLst>
        </pc:picChg>
      </pc:sldChg>
      <pc:sldChg chg="addSp delSp modSp">
        <pc:chgData name="WU, Ti" userId="S::1155124526@link.cuhk.edu.hk::300ba8f1-fe58-427b-95b5-3f16b69c57af" providerId="AD" clId="Web-{FA0A197B-315C-2371-90F2-9C3EA514C086}" dt="2021-12-02T18:05:29.562" v="298" actId="20577"/>
        <pc:sldMkLst>
          <pc:docMk/>
          <pc:sldMk cId="220388967" sldId="278"/>
        </pc:sldMkLst>
        <pc:spChg chg="mod">
          <ac:chgData name="WU, Ti" userId="S::1155124526@link.cuhk.edu.hk::300ba8f1-fe58-427b-95b5-3f16b69c57af" providerId="AD" clId="Web-{FA0A197B-315C-2371-90F2-9C3EA514C086}" dt="2021-12-02T18:04:41.404" v="295" actId="20577"/>
          <ac:spMkLst>
            <pc:docMk/>
            <pc:sldMk cId="220388967" sldId="278"/>
            <ac:spMk id="2" creationId="{3AA545CE-AD93-8E40-BD62-C3F8C2E39D2F}"/>
          </ac:spMkLst>
        </pc:spChg>
        <pc:spChg chg="add mod">
          <ac:chgData name="WU, Ti" userId="S::1155124526@link.cuhk.edu.hk::300ba8f1-fe58-427b-95b5-3f16b69c57af" providerId="AD" clId="Web-{FA0A197B-315C-2371-90F2-9C3EA514C086}" dt="2021-12-02T17:51:19.475" v="227" actId="1076"/>
          <ac:spMkLst>
            <pc:docMk/>
            <pc:sldMk cId="220388967" sldId="278"/>
            <ac:spMk id="3" creationId="{DFBABF62-5CC5-4897-8E8A-8761312B492C}"/>
          </ac:spMkLst>
        </pc:spChg>
        <pc:spChg chg="add del">
          <ac:chgData name="WU, Ti" userId="S::1155124526@link.cuhk.edu.hk::300ba8f1-fe58-427b-95b5-3f16b69c57af" providerId="AD" clId="Web-{FA0A197B-315C-2371-90F2-9C3EA514C086}" dt="2021-12-02T17:50:32.443" v="206"/>
          <ac:spMkLst>
            <pc:docMk/>
            <pc:sldMk cId="220388967" sldId="278"/>
            <ac:spMk id="4" creationId="{9FCD8980-07BD-407B-BD30-CFD16C346594}"/>
          </ac:spMkLst>
        </pc:spChg>
        <pc:spChg chg="add del">
          <ac:chgData name="WU, Ti" userId="S::1155124526@link.cuhk.edu.hk::300ba8f1-fe58-427b-95b5-3f16b69c57af" providerId="AD" clId="Web-{FA0A197B-315C-2371-90F2-9C3EA514C086}" dt="2021-12-02T17:50:30.740" v="205"/>
          <ac:spMkLst>
            <pc:docMk/>
            <pc:sldMk cId="220388967" sldId="278"/>
            <ac:spMk id="5" creationId="{FC5BF87B-F615-47D8-A7CE-71243AFE7E43}"/>
          </ac:spMkLst>
        </pc:spChg>
        <pc:spChg chg="add mod">
          <ac:chgData name="WU, Ti" userId="S::1155124526@link.cuhk.edu.hk::300ba8f1-fe58-427b-95b5-3f16b69c57af" providerId="AD" clId="Web-{FA0A197B-315C-2371-90F2-9C3EA514C086}" dt="2021-12-02T17:57:57.956" v="285" actId="20577"/>
          <ac:spMkLst>
            <pc:docMk/>
            <pc:sldMk cId="220388967" sldId="278"/>
            <ac:spMk id="6" creationId="{22B18EAC-16A7-4C0E-8319-2961D4F085CD}"/>
          </ac:spMkLst>
        </pc:spChg>
        <pc:spChg chg="add mod">
          <ac:chgData name="WU, Ti" userId="S::1155124526@link.cuhk.edu.hk::300ba8f1-fe58-427b-95b5-3f16b69c57af" providerId="AD" clId="Web-{FA0A197B-315C-2371-90F2-9C3EA514C086}" dt="2021-12-02T17:54:01.870" v="269" actId="1076"/>
          <ac:spMkLst>
            <pc:docMk/>
            <pc:sldMk cId="220388967" sldId="278"/>
            <ac:spMk id="8" creationId="{D6328D7A-6773-415B-A49C-740CDF133A3D}"/>
          </ac:spMkLst>
        </pc:spChg>
        <pc:spChg chg="mod">
          <ac:chgData name="WU, Ti" userId="S::1155124526@link.cuhk.edu.hk::300ba8f1-fe58-427b-95b5-3f16b69c57af" providerId="AD" clId="Web-{FA0A197B-315C-2371-90F2-9C3EA514C086}" dt="2021-12-02T17:57:38.815" v="282" actId="20577"/>
          <ac:spMkLst>
            <pc:docMk/>
            <pc:sldMk cId="220388967" sldId="278"/>
            <ac:spMk id="9" creationId="{3317F418-C305-AE4D-9867-64F9FC80A45F}"/>
          </ac:spMkLst>
        </pc:spChg>
        <pc:spChg chg="mod">
          <ac:chgData name="WU, Ti" userId="S::1155124526@link.cuhk.edu.hk::300ba8f1-fe58-427b-95b5-3f16b69c57af" providerId="AD" clId="Web-{FA0A197B-315C-2371-90F2-9C3EA514C086}" dt="2021-12-02T18:05:18.952" v="296" actId="20577"/>
          <ac:spMkLst>
            <pc:docMk/>
            <pc:sldMk cId="220388967" sldId="278"/>
            <ac:spMk id="11" creationId="{211539B2-F06C-A64B-B1ED-1E61100DF9EC}"/>
          </ac:spMkLst>
        </pc:spChg>
        <pc:spChg chg="mod">
          <ac:chgData name="WU, Ti" userId="S::1155124526@link.cuhk.edu.hk::300ba8f1-fe58-427b-95b5-3f16b69c57af" providerId="AD" clId="Web-{FA0A197B-315C-2371-90F2-9C3EA514C086}" dt="2021-12-02T18:05:29.562" v="298" actId="20577"/>
          <ac:spMkLst>
            <pc:docMk/>
            <pc:sldMk cId="220388967" sldId="278"/>
            <ac:spMk id="19" creationId="{6AAEDDF3-3D60-E248-BB2B-46161FA5477A}"/>
          </ac:spMkLst>
        </pc:spChg>
        <pc:spChg chg="mod">
          <ac:chgData name="WU, Ti" userId="S::1155124526@link.cuhk.edu.hk::300ba8f1-fe58-427b-95b5-3f16b69c57af" providerId="AD" clId="Web-{FA0A197B-315C-2371-90F2-9C3EA514C086}" dt="2021-12-02T18:05:24.530" v="297" actId="20577"/>
          <ac:spMkLst>
            <pc:docMk/>
            <pc:sldMk cId="220388967" sldId="278"/>
            <ac:spMk id="21" creationId="{839BED2A-F8ED-F74E-B677-09363C39AF01}"/>
          </ac:spMkLst>
        </pc:spChg>
        <pc:picChg chg="mod">
          <ac:chgData name="WU, Ti" userId="S::1155124526@link.cuhk.edu.hk::300ba8f1-fe58-427b-95b5-3f16b69c57af" providerId="AD" clId="Web-{FA0A197B-315C-2371-90F2-9C3EA514C086}" dt="2021-12-02T17:57:48.190" v="284" actId="1076"/>
          <ac:picMkLst>
            <pc:docMk/>
            <pc:sldMk cId="220388967" sldId="278"/>
            <ac:picMk id="7" creationId="{6314E7B9-3119-3548-A91D-30C952EED9DF}"/>
          </ac:picMkLst>
        </pc:picChg>
        <pc:picChg chg="mod">
          <ac:chgData name="WU, Ti" userId="S::1155124526@link.cuhk.edu.hk::300ba8f1-fe58-427b-95b5-3f16b69c57af" providerId="AD" clId="Web-{FA0A197B-315C-2371-90F2-9C3EA514C086}" dt="2021-12-02T17:54:05.230" v="270" actId="1076"/>
          <ac:picMkLst>
            <pc:docMk/>
            <pc:sldMk cId="220388967" sldId="278"/>
            <ac:picMk id="17" creationId="{E78ABE94-78D8-AF41-B2AC-50EEA67F8BC7}"/>
          </ac:picMkLst>
        </pc:picChg>
        <pc:picChg chg="del">
          <ac:chgData name="WU, Ti" userId="S::1155124526@link.cuhk.edu.hk::300ba8f1-fe58-427b-95b5-3f16b69c57af" providerId="AD" clId="Web-{FA0A197B-315C-2371-90F2-9C3EA514C086}" dt="2021-12-02T17:49:33.222" v="200"/>
          <ac:picMkLst>
            <pc:docMk/>
            <pc:sldMk cId="220388967" sldId="278"/>
            <ac:picMk id="23" creationId="{3E9F2FFD-BF9E-734C-88D6-DFACBD67CF92}"/>
          </ac:picMkLst>
        </pc:picChg>
      </pc:sldChg>
      <pc:sldChg chg="addSp delSp modSp">
        <pc:chgData name="WU, Ti" userId="S::1155124526@link.cuhk.edu.hk::300ba8f1-fe58-427b-95b5-3f16b69c57af" providerId="AD" clId="Web-{FA0A197B-315C-2371-90F2-9C3EA514C086}" dt="2021-12-02T18:09:55.913" v="332" actId="1076"/>
        <pc:sldMkLst>
          <pc:docMk/>
          <pc:sldMk cId="3538164924" sldId="279"/>
        </pc:sldMkLst>
        <pc:spChg chg="mod">
          <ac:chgData name="WU, Ti" userId="S::1155124526@link.cuhk.edu.hk::300ba8f1-fe58-427b-95b5-3f16b69c57af" providerId="AD" clId="Web-{FA0A197B-315C-2371-90F2-9C3EA514C086}" dt="2021-12-02T18:09:53.616" v="331" actId="20577"/>
          <ac:spMkLst>
            <pc:docMk/>
            <pc:sldMk cId="3538164924" sldId="279"/>
            <ac:spMk id="3" creationId="{7894AFCB-ECB5-C646-873B-4E194A3FF07F}"/>
          </ac:spMkLst>
        </pc:spChg>
        <pc:spChg chg="add del mod">
          <ac:chgData name="WU, Ti" userId="S::1155124526@link.cuhk.edu.hk::300ba8f1-fe58-427b-95b5-3f16b69c57af" providerId="AD" clId="Web-{FA0A197B-315C-2371-90F2-9C3EA514C086}" dt="2021-12-02T18:08:43.661" v="313"/>
          <ac:spMkLst>
            <pc:docMk/>
            <pc:sldMk cId="3538164924" sldId="279"/>
            <ac:spMk id="4" creationId="{C1802DFB-75E5-43E0-AB55-E9D5BA65EFCC}"/>
          </ac:spMkLst>
        </pc:spChg>
        <pc:picChg chg="add mod">
          <ac:chgData name="WU, Ti" userId="S::1155124526@link.cuhk.edu.hk::300ba8f1-fe58-427b-95b5-3f16b69c57af" providerId="AD" clId="Web-{FA0A197B-315C-2371-90F2-9C3EA514C086}" dt="2021-12-02T18:09:55.913" v="332" actId="1076"/>
          <ac:picMkLst>
            <pc:docMk/>
            <pc:sldMk cId="3538164924" sldId="279"/>
            <ac:picMk id="5" creationId="{792B3BDA-39C3-45DA-8D08-12798E3B1082}"/>
          </ac:picMkLst>
        </pc:picChg>
      </pc:sldChg>
      <pc:sldChg chg="addSp delSp modSp">
        <pc:chgData name="WU, Ti" userId="S::1155124526@link.cuhk.edu.hk::300ba8f1-fe58-427b-95b5-3f16b69c57af" providerId="AD" clId="Web-{FA0A197B-315C-2371-90F2-9C3EA514C086}" dt="2021-12-02T18:18:42.740" v="397" actId="1076"/>
        <pc:sldMkLst>
          <pc:docMk/>
          <pc:sldMk cId="975963800" sldId="280"/>
        </pc:sldMkLst>
        <pc:spChg chg="add mod ord">
          <ac:chgData name="WU, Ti" userId="S::1155124526@link.cuhk.edu.hk::300ba8f1-fe58-427b-95b5-3f16b69c57af" providerId="AD" clId="Web-{FA0A197B-315C-2371-90F2-9C3EA514C086}" dt="2021-12-02T18:13:15.043" v="351" actId="1076"/>
          <ac:spMkLst>
            <pc:docMk/>
            <pc:sldMk cId="975963800" sldId="280"/>
            <ac:spMk id="3" creationId="{CC23DE51-C287-44CB-92A1-1132F3CD63A4}"/>
          </ac:spMkLst>
        </pc:spChg>
        <pc:spChg chg="add mod ord">
          <ac:chgData name="WU, Ti" userId="S::1155124526@link.cuhk.edu.hk::300ba8f1-fe58-427b-95b5-3f16b69c57af" providerId="AD" clId="Web-{FA0A197B-315C-2371-90F2-9C3EA514C086}" dt="2021-12-02T18:14:08.529" v="363"/>
          <ac:spMkLst>
            <pc:docMk/>
            <pc:sldMk cId="975963800" sldId="280"/>
            <ac:spMk id="4" creationId="{6CBE4907-499B-4E8C-8FF9-7A91D87F314B}"/>
          </ac:spMkLst>
        </pc:spChg>
        <pc:spChg chg="mod">
          <ac:chgData name="WU, Ti" userId="S::1155124526@link.cuhk.edu.hk::300ba8f1-fe58-427b-95b5-3f16b69c57af" providerId="AD" clId="Web-{FA0A197B-315C-2371-90F2-9C3EA514C086}" dt="2021-12-02T18:13:24.137" v="355" actId="1076"/>
          <ac:spMkLst>
            <pc:docMk/>
            <pc:sldMk cId="975963800" sldId="280"/>
            <ac:spMk id="15" creationId="{5EEDD5AA-ECB8-5143-8F76-7FB822A9F30B}"/>
          </ac:spMkLst>
        </pc:spChg>
        <pc:spChg chg="mod">
          <ac:chgData name="WU, Ti" userId="S::1155124526@link.cuhk.edu.hk::300ba8f1-fe58-427b-95b5-3f16b69c57af" providerId="AD" clId="Web-{FA0A197B-315C-2371-90F2-9C3EA514C086}" dt="2021-12-02T18:13:22.059" v="354" actId="1076"/>
          <ac:spMkLst>
            <pc:docMk/>
            <pc:sldMk cId="975963800" sldId="280"/>
            <ac:spMk id="16" creationId="{42DC4B27-D48B-6E4F-8888-746B852E95E8}"/>
          </ac:spMkLst>
        </pc:spChg>
        <pc:spChg chg="mod">
          <ac:chgData name="WU, Ti" userId="S::1155124526@link.cuhk.edu.hk::300ba8f1-fe58-427b-95b5-3f16b69c57af" providerId="AD" clId="Web-{FA0A197B-315C-2371-90F2-9C3EA514C086}" dt="2021-12-02T18:15:07.343" v="376" actId="1076"/>
          <ac:spMkLst>
            <pc:docMk/>
            <pc:sldMk cId="975963800" sldId="280"/>
            <ac:spMk id="18" creationId="{94097F9A-C24D-9E45-A926-65A414E91C92}"/>
          </ac:spMkLst>
        </pc:spChg>
        <pc:spChg chg="del">
          <ac:chgData name="WU, Ti" userId="S::1155124526@link.cuhk.edu.hk::300ba8f1-fe58-427b-95b5-3f16b69c57af" providerId="AD" clId="Web-{FA0A197B-315C-2371-90F2-9C3EA514C086}" dt="2021-12-02T18:13:26.091" v="356"/>
          <ac:spMkLst>
            <pc:docMk/>
            <pc:sldMk cId="975963800" sldId="280"/>
            <ac:spMk id="20" creationId="{683360BE-2661-5B42-BEFF-538CBC8309D4}"/>
          </ac:spMkLst>
        </pc:spChg>
        <pc:spChg chg="mod">
          <ac:chgData name="WU, Ti" userId="S::1155124526@link.cuhk.edu.hk::300ba8f1-fe58-427b-95b5-3f16b69c57af" providerId="AD" clId="Web-{FA0A197B-315C-2371-90F2-9C3EA514C086}" dt="2021-12-02T18:18:42.740" v="397" actId="1076"/>
          <ac:spMkLst>
            <pc:docMk/>
            <pc:sldMk cId="975963800" sldId="280"/>
            <ac:spMk id="22" creationId="{7C8D58BF-1BAE-ED43-B343-6364B235D6B5}"/>
          </ac:spMkLst>
        </pc:spChg>
        <pc:picChg chg="mod">
          <ac:chgData name="WU, Ti" userId="S::1155124526@link.cuhk.edu.hk::300ba8f1-fe58-427b-95b5-3f16b69c57af" providerId="AD" clId="Web-{FA0A197B-315C-2371-90F2-9C3EA514C086}" dt="2021-12-02T18:13:17.559" v="352" actId="1076"/>
          <ac:picMkLst>
            <pc:docMk/>
            <pc:sldMk cId="975963800" sldId="280"/>
            <ac:picMk id="5" creationId="{11B43B22-6EB1-A744-A41D-71473586EE75}"/>
          </ac:picMkLst>
        </pc:picChg>
        <pc:picChg chg="mod">
          <ac:chgData name="WU, Ti" userId="S::1155124526@link.cuhk.edu.hk::300ba8f1-fe58-427b-95b5-3f16b69c57af" providerId="AD" clId="Web-{FA0A197B-315C-2371-90F2-9C3EA514C086}" dt="2021-12-02T18:14:22.920" v="366" actId="1076"/>
          <ac:picMkLst>
            <pc:docMk/>
            <pc:sldMk cId="975963800" sldId="280"/>
            <ac:picMk id="7" creationId="{0E36A920-D812-5E42-AD65-52FFCFC46EB3}"/>
          </ac:picMkLst>
        </pc:picChg>
        <pc:picChg chg="del mod">
          <ac:chgData name="WU, Ti" userId="S::1155124526@link.cuhk.edu.hk::300ba8f1-fe58-427b-95b5-3f16b69c57af" providerId="AD" clId="Web-{FA0A197B-315C-2371-90F2-9C3EA514C086}" dt="2021-12-02T18:11:30.103" v="339"/>
          <ac:picMkLst>
            <pc:docMk/>
            <pc:sldMk cId="975963800" sldId="280"/>
            <ac:picMk id="9" creationId="{E99FCB6C-547C-3D41-B035-FD7919D4B3F3}"/>
          </ac:picMkLst>
        </pc:picChg>
      </pc:sldChg>
      <pc:sldChg chg="addSp modSp">
        <pc:chgData name="WU, Ti" userId="S::1155124526@link.cuhk.edu.hk::300ba8f1-fe58-427b-95b5-3f16b69c57af" providerId="AD" clId="Web-{FA0A197B-315C-2371-90F2-9C3EA514C086}" dt="2021-12-02T18:18:33.193" v="396" actId="1076"/>
        <pc:sldMkLst>
          <pc:docMk/>
          <pc:sldMk cId="1387340981" sldId="281"/>
        </pc:sldMkLst>
        <pc:spChg chg="mod">
          <ac:chgData name="WU, Ti" userId="S::1155124526@link.cuhk.edu.hk::300ba8f1-fe58-427b-95b5-3f16b69c57af" providerId="AD" clId="Web-{FA0A197B-315C-2371-90F2-9C3EA514C086}" dt="2021-12-02T18:15:59.204" v="384" actId="20577"/>
          <ac:spMkLst>
            <pc:docMk/>
            <pc:sldMk cId="1387340981" sldId="281"/>
            <ac:spMk id="3" creationId="{05F4DF85-3B5D-7E48-AD9C-EF43D5D22548}"/>
          </ac:spMkLst>
        </pc:spChg>
        <pc:spChg chg="add mod">
          <ac:chgData name="WU, Ti" userId="S::1155124526@link.cuhk.edu.hk::300ba8f1-fe58-427b-95b5-3f16b69c57af" providerId="AD" clId="Web-{FA0A197B-315C-2371-90F2-9C3EA514C086}" dt="2021-12-02T18:18:33.193" v="396" actId="1076"/>
          <ac:spMkLst>
            <pc:docMk/>
            <pc:sldMk cId="1387340981" sldId="281"/>
            <ac:spMk id="4" creationId="{3F62C598-6FDF-4D2A-8FBD-D04096CE2354}"/>
          </ac:spMkLst>
        </pc:spChg>
      </pc:sldChg>
      <pc:sldChg chg="modSp">
        <pc:chgData name="WU, Ti" userId="S::1155124526@link.cuhk.edu.hk::300ba8f1-fe58-427b-95b5-3f16b69c57af" providerId="AD" clId="Web-{FA0A197B-315C-2371-90F2-9C3EA514C086}" dt="2021-12-02T18:10:25.476" v="333" actId="20577"/>
        <pc:sldMkLst>
          <pc:docMk/>
          <pc:sldMk cId="728080528" sldId="293"/>
        </pc:sldMkLst>
        <pc:spChg chg="mod">
          <ac:chgData name="WU, Ti" userId="S::1155124526@link.cuhk.edu.hk::300ba8f1-fe58-427b-95b5-3f16b69c57af" providerId="AD" clId="Web-{FA0A197B-315C-2371-90F2-9C3EA514C086}" dt="2021-12-02T18:10:25.476" v="333" actId="20577"/>
          <ac:spMkLst>
            <pc:docMk/>
            <pc:sldMk cId="728080528" sldId="293"/>
            <ac:spMk id="2" creationId="{2058FDE6-1253-7540-B492-F75DB9D41BDE}"/>
          </ac:spMkLst>
        </pc:spChg>
      </pc:sldChg>
      <pc:sldChg chg="modSp">
        <pc:chgData name="WU, Ti" userId="S::1155124526@link.cuhk.edu.hk::300ba8f1-fe58-427b-95b5-3f16b69c57af" providerId="AD" clId="Web-{FA0A197B-315C-2371-90F2-9C3EA514C086}" dt="2021-12-02T18:10:31.117" v="336" actId="20577"/>
        <pc:sldMkLst>
          <pc:docMk/>
          <pc:sldMk cId="2910943576" sldId="294"/>
        </pc:sldMkLst>
        <pc:spChg chg="mod">
          <ac:chgData name="WU, Ti" userId="S::1155124526@link.cuhk.edu.hk::300ba8f1-fe58-427b-95b5-3f16b69c57af" providerId="AD" clId="Web-{FA0A197B-315C-2371-90F2-9C3EA514C086}" dt="2021-12-02T18:10:31.117" v="336" actId="20577"/>
          <ac:spMkLst>
            <pc:docMk/>
            <pc:sldMk cId="2910943576" sldId="294"/>
            <ac:spMk id="2" creationId="{9518A32C-A8E7-004F-A496-69CD16C7288A}"/>
          </ac:spMkLst>
        </pc:spChg>
      </pc:sldChg>
      <pc:sldChg chg="modSp">
        <pc:chgData name="WU, Ti" userId="S::1155124526@link.cuhk.edu.hk::300ba8f1-fe58-427b-95b5-3f16b69c57af" providerId="AD" clId="Web-{FA0A197B-315C-2371-90F2-9C3EA514C086}" dt="2021-12-02T18:10:40.149" v="337" actId="20577"/>
        <pc:sldMkLst>
          <pc:docMk/>
          <pc:sldMk cId="4151067876" sldId="295"/>
        </pc:sldMkLst>
        <pc:spChg chg="mod">
          <ac:chgData name="WU, Ti" userId="S::1155124526@link.cuhk.edu.hk::300ba8f1-fe58-427b-95b5-3f16b69c57af" providerId="AD" clId="Web-{FA0A197B-315C-2371-90F2-9C3EA514C086}" dt="2021-12-02T18:10:40.149" v="337" actId="20577"/>
          <ac:spMkLst>
            <pc:docMk/>
            <pc:sldMk cId="4151067876" sldId="295"/>
            <ac:spMk id="2" creationId="{5BA1DF0C-7424-A147-B2B6-B322FDE36F1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出口貿易總額（億美元）</c:v>
                </c:pt>
              </c:strCache>
            </c:strRef>
          </c:tx>
          <c:spPr>
            <a:solidFill>
              <a:schemeClr val="accent6">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2017年</c:v>
                </c:pt>
                <c:pt idx="1">
                  <c:v>2018年</c:v>
                </c:pt>
                <c:pt idx="2">
                  <c:v>2019年</c:v>
                </c:pt>
              </c:strCache>
            </c:strRef>
          </c:cat>
          <c:val>
            <c:numRef>
              <c:f>Sheet1!$B$2:$B$4</c:f>
              <c:numCache>
                <c:formatCode>General</c:formatCode>
                <c:ptCount val="3"/>
                <c:pt idx="0">
                  <c:v>36.4</c:v>
                </c:pt>
                <c:pt idx="1">
                  <c:v>39.090000000000003</c:v>
                </c:pt>
                <c:pt idx="2">
                  <c:v>40.19</c:v>
                </c:pt>
              </c:numCache>
            </c:numRef>
          </c:val>
          <c:extLst>
            <c:ext xmlns:c16="http://schemas.microsoft.com/office/drawing/2014/chart" uri="{C3380CC4-5D6E-409C-BE32-E72D297353CC}">
              <c16:uniqueId val="{00000000-D27D-F940-897C-50E4D891E33D}"/>
            </c:ext>
          </c:extLst>
        </c:ser>
        <c:ser>
          <c:idx val="1"/>
          <c:order val="1"/>
          <c:tx>
            <c:strRef>
              <c:f>Sheet1!$C$1</c:f>
              <c:strCache>
                <c:ptCount val="1"/>
                <c:pt idx="0">
                  <c:v>進口貿易總額（億美元）</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2017年</c:v>
                </c:pt>
                <c:pt idx="1">
                  <c:v>2018年</c:v>
                </c:pt>
                <c:pt idx="2">
                  <c:v>2019年</c:v>
                </c:pt>
              </c:strCache>
            </c:strRef>
          </c:cat>
          <c:val>
            <c:numRef>
              <c:f>Sheet1!$C$2:$C$4</c:f>
              <c:numCache>
                <c:formatCode>General</c:formatCode>
                <c:ptCount val="3"/>
                <c:pt idx="0">
                  <c:v>15.57</c:v>
                </c:pt>
                <c:pt idx="1">
                  <c:v>18.589999999999996</c:v>
                </c:pt>
                <c:pt idx="2">
                  <c:v>21.550000000000004</c:v>
                </c:pt>
              </c:numCache>
            </c:numRef>
          </c:val>
          <c:extLst>
            <c:ext xmlns:c16="http://schemas.microsoft.com/office/drawing/2014/chart" uri="{C3380CC4-5D6E-409C-BE32-E72D297353CC}">
              <c16:uniqueId val="{00000001-D27D-F940-897C-50E4D891E33D}"/>
            </c:ext>
          </c:extLst>
        </c:ser>
        <c:ser>
          <c:idx val="2"/>
          <c:order val="2"/>
          <c:tx>
            <c:strRef>
              <c:f>Sheet1!$D$1</c:f>
              <c:strCache>
                <c:ptCount val="1"/>
                <c:pt idx="0">
                  <c:v>進出口貿易總額（億美元）</c:v>
                </c:pt>
              </c:strCache>
            </c:strRef>
          </c:tx>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2017年</c:v>
                </c:pt>
                <c:pt idx="1">
                  <c:v>2018年</c:v>
                </c:pt>
                <c:pt idx="2">
                  <c:v>2019年</c:v>
                </c:pt>
              </c:strCache>
            </c:strRef>
          </c:cat>
          <c:val>
            <c:numRef>
              <c:f>Sheet1!$D$2:$D$4</c:f>
              <c:numCache>
                <c:formatCode>General</c:formatCode>
                <c:ptCount val="3"/>
                <c:pt idx="0">
                  <c:v>51.97</c:v>
                </c:pt>
                <c:pt idx="1">
                  <c:v>57.68</c:v>
                </c:pt>
                <c:pt idx="2">
                  <c:v>61.74</c:v>
                </c:pt>
              </c:numCache>
            </c:numRef>
          </c:val>
          <c:extLst>
            <c:ext xmlns:c16="http://schemas.microsoft.com/office/drawing/2014/chart" uri="{C3380CC4-5D6E-409C-BE32-E72D297353CC}">
              <c16:uniqueId val="{00000002-D27D-F940-897C-50E4D891E33D}"/>
            </c:ext>
          </c:extLst>
        </c:ser>
        <c:dLbls>
          <c:showLegendKey val="0"/>
          <c:showVal val="0"/>
          <c:showCatName val="0"/>
          <c:showSerName val="0"/>
          <c:showPercent val="0"/>
          <c:showBubbleSize val="0"/>
        </c:dLbls>
        <c:gapWidth val="219"/>
        <c:overlap val="-27"/>
        <c:axId val="1077373071"/>
        <c:axId val="1077201807"/>
      </c:barChart>
      <c:catAx>
        <c:axId val="1077373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77201807"/>
        <c:crosses val="autoZero"/>
        <c:auto val="1"/>
        <c:lblAlgn val="ctr"/>
        <c:lblOffset val="100"/>
        <c:noMultiLvlLbl val="0"/>
      </c:catAx>
      <c:valAx>
        <c:axId val="1077201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773730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E10A94-CAF8-2948-88AE-1D56B08D754A}" type="doc">
      <dgm:prSet loTypeId="urn:microsoft.com/office/officeart/2005/8/layout/cycle6" loCatId="" qsTypeId="urn:microsoft.com/office/officeart/2005/8/quickstyle/simple1" qsCatId="simple" csTypeId="urn:microsoft.com/office/officeart/2005/8/colors/accent6_2" csCatId="accent6" phldr="1"/>
      <dgm:spPr/>
      <dgm:t>
        <a:bodyPr/>
        <a:lstStyle/>
        <a:p>
          <a:endParaRPr lang="en-GB"/>
        </a:p>
      </dgm:t>
    </dgm:pt>
    <dgm:pt modelId="{73972B61-E680-F94A-AF7C-14D073C20859}">
      <dgm:prSet phldrT="[Text]" custT="1"/>
      <dgm:spPr>
        <a:solidFill>
          <a:schemeClr val="accent6">
            <a:lumMod val="60000"/>
            <a:lumOff val="40000"/>
          </a:schemeClr>
        </a:solidFill>
      </dgm:spPr>
      <dgm:t>
        <a:bodyPr/>
        <a:lstStyle/>
        <a:p>
          <a:r>
            <a:rPr lang="en-GB" sz="1600">
              <a:solidFill>
                <a:srgbClr val="177250"/>
              </a:solidFill>
              <a:latin typeface="STKaiti" panose="02010600040101010101" pitchFamily="2" charset="-122"/>
              <a:ea typeface="STKaiti" panose="02010600040101010101" pitchFamily="2" charset="-122"/>
            </a:rPr>
            <a:t>中藥飲片</a:t>
          </a:r>
        </a:p>
      </dgm:t>
    </dgm:pt>
    <dgm:pt modelId="{051E6F16-2C37-7949-983A-E603161A9C97}" type="parTrans" cxnId="{4238ED93-CAD9-BB43-A99D-83C71AD2BB1A}">
      <dgm:prSet/>
      <dgm:spPr/>
      <dgm:t>
        <a:bodyPr/>
        <a:lstStyle/>
        <a:p>
          <a:endParaRPr lang="en-GB" sz="1600"/>
        </a:p>
      </dgm:t>
    </dgm:pt>
    <dgm:pt modelId="{FAD7FA9E-66C6-F94A-AD5D-9D4F79BFC521}" type="sibTrans" cxnId="{4238ED93-CAD9-BB43-A99D-83C71AD2BB1A}">
      <dgm:prSet/>
      <dgm:spPr/>
      <dgm:t>
        <a:bodyPr/>
        <a:lstStyle/>
        <a:p>
          <a:endParaRPr lang="en-GB" sz="1600"/>
        </a:p>
      </dgm:t>
    </dgm:pt>
    <dgm:pt modelId="{427D3329-3B58-1843-95A2-475DA0FD96BA}">
      <dgm:prSet phldrT="[Text]" custT="1"/>
      <dgm:spPr>
        <a:solidFill>
          <a:schemeClr val="accent6">
            <a:lumMod val="60000"/>
            <a:lumOff val="40000"/>
          </a:schemeClr>
        </a:solidFill>
      </dgm:spPr>
      <dgm:t>
        <a:bodyPr/>
        <a:lstStyle/>
        <a:p>
          <a:r>
            <a:rPr lang="en-GB" sz="1600">
              <a:solidFill>
                <a:srgbClr val="177250"/>
              </a:solidFill>
              <a:latin typeface="STKaiti" panose="02010600040101010101" pitchFamily="2" charset="-122"/>
              <a:ea typeface="STKaiti" panose="02010600040101010101" pitchFamily="2" charset="-122"/>
            </a:rPr>
            <a:t>中藥化妝品</a:t>
          </a:r>
        </a:p>
      </dgm:t>
    </dgm:pt>
    <dgm:pt modelId="{6EE566F9-AFFD-E74E-9084-2779F0EBC435}" type="parTrans" cxnId="{D3A6F70A-B8CE-1A47-9FA6-46BC9C384837}">
      <dgm:prSet/>
      <dgm:spPr/>
      <dgm:t>
        <a:bodyPr/>
        <a:lstStyle/>
        <a:p>
          <a:endParaRPr lang="en-GB" sz="1600"/>
        </a:p>
      </dgm:t>
    </dgm:pt>
    <dgm:pt modelId="{239E7BC8-C1C2-9A41-8A17-2A7496321B78}" type="sibTrans" cxnId="{D3A6F70A-B8CE-1A47-9FA6-46BC9C384837}">
      <dgm:prSet/>
      <dgm:spPr/>
      <dgm:t>
        <a:bodyPr/>
        <a:lstStyle/>
        <a:p>
          <a:endParaRPr lang="en-GB" sz="1600"/>
        </a:p>
      </dgm:t>
    </dgm:pt>
    <dgm:pt modelId="{3391067B-A5A1-F043-885D-45ECC17DD254}">
      <dgm:prSet phldrT="[Text]" custT="1"/>
      <dgm:spPr>
        <a:solidFill>
          <a:schemeClr val="accent6">
            <a:lumMod val="60000"/>
            <a:lumOff val="40000"/>
          </a:schemeClr>
        </a:solidFill>
      </dgm:spPr>
      <dgm:t>
        <a:bodyPr/>
        <a:lstStyle/>
        <a:p>
          <a:r>
            <a:rPr lang="en-GB" sz="1600">
              <a:solidFill>
                <a:srgbClr val="177250"/>
              </a:solidFill>
              <a:latin typeface="STKaiti" panose="02010600040101010101" pitchFamily="2" charset="-122"/>
              <a:ea typeface="STKaiti" panose="02010600040101010101" pitchFamily="2" charset="-122"/>
            </a:rPr>
            <a:t>中藥保健食品</a:t>
          </a:r>
        </a:p>
      </dgm:t>
    </dgm:pt>
    <dgm:pt modelId="{7795D421-0288-E64B-A31E-AAC0BD68EF0C}" type="parTrans" cxnId="{47712BC5-30B5-204D-BBDE-FD4170CB3176}">
      <dgm:prSet/>
      <dgm:spPr/>
      <dgm:t>
        <a:bodyPr/>
        <a:lstStyle/>
        <a:p>
          <a:endParaRPr lang="en-GB" sz="1600"/>
        </a:p>
      </dgm:t>
    </dgm:pt>
    <dgm:pt modelId="{CC3D17E3-61E2-6247-9E6B-A2C2DB3A9AC8}" type="sibTrans" cxnId="{47712BC5-30B5-204D-BBDE-FD4170CB3176}">
      <dgm:prSet/>
      <dgm:spPr/>
      <dgm:t>
        <a:bodyPr/>
        <a:lstStyle/>
        <a:p>
          <a:endParaRPr lang="en-GB" sz="1600"/>
        </a:p>
      </dgm:t>
    </dgm:pt>
    <dgm:pt modelId="{2E89548A-C30D-9746-9F49-B651BE4F4C5B}">
      <dgm:prSet phldrT="[Text]" custT="1"/>
      <dgm:spPr>
        <a:solidFill>
          <a:schemeClr val="accent6">
            <a:lumMod val="60000"/>
            <a:lumOff val="40000"/>
          </a:schemeClr>
        </a:solidFill>
      </dgm:spPr>
      <dgm:t>
        <a:bodyPr/>
        <a:lstStyle/>
        <a:p>
          <a:r>
            <a:rPr lang="en-GB" sz="1600">
              <a:solidFill>
                <a:srgbClr val="177250"/>
              </a:solidFill>
              <a:latin typeface="STKaiti" panose="02010600040101010101" pitchFamily="2" charset="-122"/>
              <a:ea typeface="STKaiti" panose="02010600040101010101" pitchFamily="2" charset="-122"/>
            </a:rPr>
            <a:t>中藥提取物</a:t>
          </a:r>
        </a:p>
      </dgm:t>
    </dgm:pt>
    <dgm:pt modelId="{3C270380-3004-D246-8F4B-8715A8DBFFAC}" type="parTrans" cxnId="{FE78FCE5-0F07-BB4C-9DAC-F6E147929D9A}">
      <dgm:prSet/>
      <dgm:spPr/>
      <dgm:t>
        <a:bodyPr/>
        <a:lstStyle/>
        <a:p>
          <a:endParaRPr lang="en-GB" sz="1600"/>
        </a:p>
      </dgm:t>
    </dgm:pt>
    <dgm:pt modelId="{0B70C56B-C113-684C-B218-7C362DADFE2A}" type="sibTrans" cxnId="{FE78FCE5-0F07-BB4C-9DAC-F6E147929D9A}">
      <dgm:prSet/>
      <dgm:spPr/>
      <dgm:t>
        <a:bodyPr/>
        <a:lstStyle/>
        <a:p>
          <a:endParaRPr lang="en-GB" sz="1600"/>
        </a:p>
      </dgm:t>
    </dgm:pt>
    <dgm:pt modelId="{ADFA19DF-34CE-9C4D-94C2-6B17E5096A96}">
      <dgm:prSet phldrT="[Text]" custT="1"/>
      <dgm:spPr>
        <a:solidFill>
          <a:schemeClr val="accent6">
            <a:lumMod val="60000"/>
            <a:lumOff val="40000"/>
          </a:schemeClr>
        </a:solidFill>
      </dgm:spPr>
      <dgm:t>
        <a:bodyPr/>
        <a:lstStyle/>
        <a:p>
          <a:r>
            <a:rPr lang="en-GB" sz="1600">
              <a:solidFill>
                <a:srgbClr val="177250"/>
              </a:solidFill>
              <a:latin typeface="STKaiti" panose="02010600040101010101" pitchFamily="2" charset="-122"/>
              <a:ea typeface="STKaiti" panose="02010600040101010101" pitchFamily="2" charset="-122"/>
            </a:rPr>
            <a:t>中成藥</a:t>
          </a:r>
        </a:p>
      </dgm:t>
    </dgm:pt>
    <dgm:pt modelId="{8DD51434-BF84-2944-BC81-7564F3C84CDD}" type="parTrans" cxnId="{94BB3668-7E15-4347-A16F-52B8754D10CF}">
      <dgm:prSet/>
      <dgm:spPr/>
      <dgm:t>
        <a:bodyPr/>
        <a:lstStyle/>
        <a:p>
          <a:endParaRPr lang="en-GB" sz="1600"/>
        </a:p>
      </dgm:t>
    </dgm:pt>
    <dgm:pt modelId="{4DF2B210-308B-BF48-98D1-B1AAAE10FDC1}" type="sibTrans" cxnId="{94BB3668-7E15-4347-A16F-52B8754D10CF}">
      <dgm:prSet/>
      <dgm:spPr/>
      <dgm:t>
        <a:bodyPr/>
        <a:lstStyle/>
        <a:p>
          <a:endParaRPr lang="en-GB" sz="1600"/>
        </a:p>
      </dgm:t>
    </dgm:pt>
    <dgm:pt modelId="{FE287A91-F29C-C342-9752-A9561FCA1814}" type="pres">
      <dgm:prSet presAssocID="{E4E10A94-CAF8-2948-88AE-1D56B08D754A}" presName="cycle" presStyleCnt="0">
        <dgm:presLayoutVars>
          <dgm:dir/>
          <dgm:resizeHandles val="exact"/>
        </dgm:presLayoutVars>
      </dgm:prSet>
      <dgm:spPr/>
    </dgm:pt>
    <dgm:pt modelId="{C3894AFE-6CBA-FF4A-9657-A3420135E5B3}" type="pres">
      <dgm:prSet presAssocID="{73972B61-E680-F94A-AF7C-14D073C20859}" presName="node" presStyleLbl="node1" presStyleIdx="0" presStyleCnt="5">
        <dgm:presLayoutVars>
          <dgm:bulletEnabled val="1"/>
        </dgm:presLayoutVars>
      </dgm:prSet>
      <dgm:spPr/>
    </dgm:pt>
    <dgm:pt modelId="{DA82ECBE-8CD4-9D42-AF7B-6146131C9E12}" type="pres">
      <dgm:prSet presAssocID="{73972B61-E680-F94A-AF7C-14D073C20859}" presName="spNode" presStyleCnt="0"/>
      <dgm:spPr/>
    </dgm:pt>
    <dgm:pt modelId="{AB54ADAE-623B-574B-87FC-E1D857EECA62}" type="pres">
      <dgm:prSet presAssocID="{FAD7FA9E-66C6-F94A-AD5D-9D4F79BFC521}" presName="sibTrans" presStyleLbl="sibTrans1D1" presStyleIdx="0" presStyleCnt="5"/>
      <dgm:spPr/>
    </dgm:pt>
    <dgm:pt modelId="{0C25BCB0-D999-344B-B804-D6EC29439641}" type="pres">
      <dgm:prSet presAssocID="{427D3329-3B58-1843-95A2-475DA0FD96BA}" presName="node" presStyleLbl="node1" presStyleIdx="1" presStyleCnt="5">
        <dgm:presLayoutVars>
          <dgm:bulletEnabled val="1"/>
        </dgm:presLayoutVars>
      </dgm:prSet>
      <dgm:spPr/>
    </dgm:pt>
    <dgm:pt modelId="{FA45C042-731E-3F43-A8D5-D18BE14D361D}" type="pres">
      <dgm:prSet presAssocID="{427D3329-3B58-1843-95A2-475DA0FD96BA}" presName="spNode" presStyleCnt="0"/>
      <dgm:spPr/>
    </dgm:pt>
    <dgm:pt modelId="{164DC5A6-0F19-144D-915D-9B51BF63432C}" type="pres">
      <dgm:prSet presAssocID="{239E7BC8-C1C2-9A41-8A17-2A7496321B78}" presName="sibTrans" presStyleLbl="sibTrans1D1" presStyleIdx="1" presStyleCnt="5"/>
      <dgm:spPr/>
    </dgm:pt>
    <dgm:pt modelId="{DA2F7BBE-678B-0544-A4C4-0B0D87E11037}" type="pres">
      <dgm:prSet presAssocID="{3391067B-A5A1-F043-885D-45ECC17DD254}" presName="node" presStyleLbl="node1" presStyleIdx="2" presStyleCnt="5">
        <dgm:presLayoutVars>
          <dgm:bulletEnabled val="1"/>
        </dgm:presLayoutVars>
      </dgm:prSet>
      <dgm:spPr/>
    </dgm:pt>
    <dgm:pt modelId="{EFF240CB-EDA3-3D41-8456-3FEE196BF055}" type="pres">
      <dgm:prSet presAssocID="{3391067B-A5A1-F043-885D-45ECC17DD254}" presName="spNode" presStyleCnt="0"/>
      <dgm:spPr/>
    </dgm:pt>
    <dgm:pt modelId="{BD1F0AB3-1D44-3448-A2CC-4D36AA9A1FFC}" type="pres">
      <dgm:prSet presAssocID="{CC3D17E3-61E2-6247-9E6B-A2C2DB3A9AC8}" presName="sibTrans" presStyleLbl="sibTrans1D1" presStyleIdx="2" presStyleCnt="5"/>
      <dgm:spPr/>
    </dgm:pt>
    <dgm:pt modelId="{39E09911-A804-664F-AE24-83C4F29652C4}" type="pres">
      <dgm:prSet presAssocID="{2E89548A-C30D-9746-9F49-B651BE4F4C5B}" presName="node" presStyleLbl="node1" presStyleIdx="3" presStyleCnt="5">
        <dgm:presLayoutVars>
          <dgm:bulletEnabled val="1"/>
        </dgm:presLayoutVars>
      </dgm:prSet>
      <dgm:spPr/>
    </dgm:pt>
    <dgm:pt modelId="{8DF7D9A8-9FD0-0944-91D2-99BC1D0AFF61}" type="pres">
      <dgm:prSet presAssocID="{2E89548A-C30D-9746-9F49-B651BE4F4C5B}" presName="spNode" presStyleCnt="0"/>
      <dgm:spPr/>
    </dgm:pt>
    <dgm:pt modelId="{AE7D4B3A-0605-6140-82C7-3BDE62900F9E}" type="pres">
      <dgm:prSet presAssocID="{0B70C56B-C113-684C-B218-7C362DADFE2A}" presName="sibTrans" presStyleLbl="sibTrans1D1" presStyleIdx="3" presStyleCnt="5"/>
      <dgm:spPr/>
    </dgm:pt>
    <dgm:pt modelId="{E7BBE583-543B-DF41-8772-0A440F5A7DFF}" type="pres">
      <dgm:prSet presAssocID="{ADFA19DF-34CE-9C4D-94C2-6B17E5096A96}" presName="node" presStyleLbl="node1" presStyleIdx="4" presStyleCnt="5">
        <dgm:presLayoutVars>
          <dgm:bulletEnabled val="1"/>
        </dgm:presLayoutVars>
      </dgm:prSet>
      <dgm:spPr/>
    </dgm:pt>
    <dgm:pt modelId="{A653CB8E-65E7-1742-9348-182D2E48F436}" type="pres">
      <dgm:prSet presAssocID="{ADFA19DF-34CE-9C4D-94C2-6B17E5096A96}" presName="spNode" presStyleCnt="0"/>
      <dgm:spPr/>
    </dgm:pt>
    <dgm:pt modelId="{DEA68922-29F7-2D40-B9A3-51290107D076}" type="pres">
      <dgm:prSet presAssocID="{4DF2B210-308B-BF48-98D1-B1AAAE10FDC1}" presName="sibTrans" presStyleLbl="sibTrans1D1" presStyleIdx="4" presStyleCnt="5"/>
      <dgm:spPr/>
    </dgm:pt>
  </dgm:ptLst>
  <dgm:cxnLst>
    <dgm:cxn modelId="{D3A6F70A-B8CE-1A47-9FA6-46BC9C384837}" srcId="{E4E10A94-CAF8-2948-88AE-1D56B08D754A}" destId="{427D3329-3B58-1843-95A2-475DA0FD96BA}" srcOrd="1" destOrd="0" parTransId="{6EE566F9-AFFD-E74E-9084-2779F0EBC435}" sibTransId="{239E7BC8-C1C2-9A41-8A17-2A7496321B78}"/>
    <dgm:cxn modelId="{D8D2C318-7708-8D43-8F62-AD02FB0890FE}" type="presOf" srcId="{427D3329-3B58-1843-95A2-475DA0FD96BA}" destId="{0C25BCB0-D999-344B-B804-D6EC29439641}" srcOrd="0" destOrd="0" presId="urn:microsoft.com/office/officeart/2005/8/layout/cycle6"/>
    <dgm:cxn modelId="{B899421B-880A-8D46-BF82-19A51DE172E8}" type="presOf" srcId="{E4E10A94-CAF8-2948-88AE-1D56B08D754A}" destId="{FE287A91-F29C-C342-9752-A9561FCA1814}" srcOrd="0" destOrd="0" presId="urn:microsoft.com/office/officeart/2005/8/layout/cycle6"/>
    <dgm:cxn modelId="{10DCAE67-D76D-314B-A101-BCBB3D3EEC15}" type="presOf" srcId="{3391067B-A5A1-F043-885D-45ECC17DD254}" destId="{DA2F7BBE-678B-0544-A4C4-0B0D87E11037}" srcOrd="0" destOrd="0" presId="urn:microsoft.com/office/officeart/2005/8/layout/cycle6"/>
    <dgm:cxn modelId="{94BB3668-7E15-4347-A16F-52B8754D10CF}" srcId="{E4E10A94-CAF8-2948-88AE-1D56B08D754A}" destId="{ADFA19DF-34CE-9C4D-94C2-6B17E5096A96}" srcOrd="4" destOrd="0" parTransId="{8DD51434-BF84-2944-BC81-7564F3C84CDD}" sibTransId="{4DF2B210-308B-BF48-98D1-B1AAAE10FDC1}"/>
    <dgm:cxn modelId="{284B686B-9560-8440-AFD3-D7132D5C503E}" type="presOf" srcId="{FAD7FA9E-66C6-F94A-AD5D-9D4F79BFC521}" destId="{AB54ADAE-623B-574B-87FC-E1D857EECA62}" srcOrd="0" destOrd="0" presId="urn:microsoft.com/office/officeart/2005/8/layout/cycle6"/>
    <dgm:cxn modelId="{9215DC72-9438-1B47-89EB-549DBD1265A4}" type="presOf" srcId="{239E7BC8-C1C2-9A41-8A17-2A7496321B78}" destId="{164DC5A6-0F19-144D-915D-9B51BF63432C}" srcOrd="0" destOrd="0" presId="urn:microsoft.com/office/officeart/2005/8/layout/cycle6"/>
    <dgm:cxn modelId="{4F658B7C-DA01-4144-8296-5E0C22EAE699}" type="presOf" srcId="{73972B61-E680-F94A-AF7C-14D073C20859}" destId="{C3894AFE-6CBA-FF4A-9657-A3420135E5B3}" srcOrd="0" destOrd="0" presId="urn:microsoft.com/office/officeart/2005/8/layout/cycle6"/>
    <dgm:cxn modelId="{7EF04E8F-59F0-9A43-83EA-435F4EC0C88C}" type="presOf" srcId="{2E89548A-C30D-9746-9F49-B651BE4F4C5B}" destId="{39E09911-A804-664F-AE24-83C4F29652C4}" srcOrd="0" destOrd="0" presId="urn:microsoft.com/office/officeart/2005/8/layout/cycle6"/>
    <dgm:cxn modelId="{4238ED93-CAD9-BB43-A99D-83C71AD2BB1A}" srcId="{E4E10A94-CAF8-2948-88AE-1D56B08D754A}" destId="{73972B61-E680-F94A-AF7C-14D073C20859}" srcOrd="0" destOrd="0" parTransId="{051E6F16-2C37-7949-983A-E603161A9C97}" sibTransId="{FAD7FA9E-66C6-F94A-AD5D-9D4F79BFC521}"/>
    <dgm:cxn modelId="{47712BC5-30B5-204D-BBDE-FD4170CB3176}" srcId="{E4E10A94-CAF8-2948-88AE-1D56B08D754A}" destId="{3391067B-A5A1-F043-885D-45ECC17DD254}" srcOrd="2" destOrd="0" parTransId="{7795D421-0288-E64B-A31E-AAC0BD68EF0C}" sibTransId="{CC3D17E3-61E2-6247-9E6B-A2C2DB3A9AC8}"/>
    <dgm:cxn modelId="{7DC4E6C8-D109-854E-8901-D64F2D752304}" type="presOf" srcId="{0B70C56B-C113-684C-B218-7C362DADFE2A}" destId="{AE7D4B3A-0605-6140-82C7-3BDE62900F9E}" srcOrd="0" destOrd="0" presId="urn:microsoft.com/office/officeart/2005/8/layout/cycle6"/>
    <dgm:cxn modelId="{FE78FCE5-0F07-BB4C-9DAC-F6E147929D9A}" srcId="{E4E10A94-CAF8-2948-88AE-1D56B08D754A}" destId="{2E89548A-C30D-9746-9F49-B651BE4F4C5B}" srcOrd="3" destOrd="0" parTransId="{3C270380-3004-D246-8F4B-8715A8DBFFAC}" sibTransId="{0B70C56B-C113-684C-B218-7C362DADFE2A}"/>
    <dgm:cxn modelId="{DF9158EA-C8E4-2A46-AB5D-90597E53EBFC}" type="presOf" srcId="{4DF2B210-308B-BF48-98D1-B1AAAE10FDC1}" destId="{DEA68922-29F7-2D40-B9A3-51290107D076}" srcOrd="0" destOrd="0" presId="urn:microsoft.com/office/officeart/2005/8/layout/cycle6"/>
    <dgm:cxn modelId="{408CEAF1-552B-8D42-B242-CF1D56EDB92B}" type="presOf" srcId="{ADFA19DF-34CE-9C4D-94C2-6B17E5096A96}" destId="{E7BBE583-543B-DF41-8772-0A440F5A7DFF}" srcOrd="0" destOrd="0" presId="urn:microsoft.com/office/officeart/2005/8/layout/cycle6"/>
    <dgm:cxn modelId="{7DE8D0F7-A261-6D43-BBF8-41B93F3EB9F8}" type="presOf" srcId="{CC3D17E3-61E2-6247-9E6B-A2C2DB3A9AC8}" destId="{BD1F0AB3-1D44-3448-A2CC-4D36AA9A1FFC}" srcOrd="0" destOrd="0" presId="urn:microsoft.com/office/officeart/2005/8/layout/cycle6"/>
    <dgm:cxn modelId="{91FE0038-C0FB-7F45-87A0-500F66729FFD}" type="presParOf" srcId="{FE287A91-F29C-C342-9752-A9561FCA1814}" destId="{C3894AFE-6CBA-FF4A-9657-A3420135E5B3}" srcOrd="0" destOrd="0" presId="urn:microsoft.com/office/officeart/2005/8/layout/cycle6"/>
    <dgm:cxn modelId="{369E124C-8775-514C-98C4-597A72752FA3}" type="presParOf" srcId="{FE287A91-F29C-C342-9752-A9561FCA1814}" destId="{DA82ECBE-8CD4-9D42-AF7B-6146131C9E12}" srcOrd="1" destOrd="0" presId="urn:microsoft.com/office/officeart/2005/8/layout/cycle6"/>
    <dgm:cxn modelId="{C07A8089-46B3-344F-9F79-E27A2E91648C}" type="presParOf" srcId="{FE287A91-F29C-C342-9752-A9561FCA1814}" destId="{AB54ADAE-623B-574B-87FC-E1D857EECA62}" srcOrd="2" destOrd="0" presId="urn:microsoft.com/office/officeart/2005/8/layout/cycle6"/>
    <dgm:cxn modelId="{1D121048-73D7-1F44-BEDA-2426832840D7}" type="presParOf" srcId="{FE287A91-F29C-C342-9752-A9561FCA1814}" destId="{0C25BCB0-D999-344B-B804-D6EC29439641}" srcOrd="3" destOrd="0" presId="urn:microsoft.com/office/officeart/2005/8/layout/cycle6"/>
    <dgm:cxn modelId="{74B97778-F19E-0444-BA3A-0EA0DA9C656A}" type="presParOf" srcId="{FE287A91-F29C-C342-9752-A9561FCA1814}" destId="{FA45C042-731E-3F43-A8D5-D18BE14D361D}" srcOrd="4" destOrd="0" presId="urn:microsoft.com/office/officeart/2005/8/layout/cycle6"/>
    <dgm:cxn modelId="{3991002E-AF47-5A48-AAF1-D296E91F13A4}" type="presParOf" srcId="{FE287A91-F29C-C342-9752-A9561FCA1814}" destId="{164DC5A6-0F19-144D-915D-9B51BF63432C}" srcOrd="5" destOrd="0" presId="urn:microsoft.com/office/officeart/2005/8/layout/cycle6"/>
    <dgm:cxn modelId="{5128A8D0-5EEF-094B-B301-F3419BD5319F}" type="presParOf" srcId="{FE287A91-F29C-C342-9752-A9561FCA1814}" destId="{DA2F7BBE-678B-0544-A4C4-0B0D87E11037}" srcOrd="6" destOrd="0" presId="urn:microsoft.com/office/officeart/2005/8/layout/cycle6"/>
    <dgm:cxn modelId="{661D629D-C57C-E342-BD0E-B4B6B7B40BC8}" type="presParOf" srcId="{FE287A91-F29C-C342-9752-A9561FCA1814}" destId="{EFF240CB-EDA3-3D41-8456-3FEE196BF055}" srcOrd="7" destOrd="0" presId="urn:microsoft.com/office/officeart/2005/8/layout/cycle6"/>
    <dgm:cxn modelId="{EC0E10CD-7F67-DC4A-8EFB-589B7ACF4819}" type="presParOf" srcId="{FE287A91-F29C-C342-9752-A9561FCA1814}" destId="{BD1F0AB3-1D44-3448-A2CC-4D36AA9A1FFC}" srcOrd="8" destOrd="0" presId="urn:microsoft.com/office/officeart/2005/8/layout/cycle6"/>
    <dgm:cxn modelId="{CB7CCB42-E35F-9542-8433-C767FAF84327}" type="presParOf" srcId="{FE287A91-F29C-C342-9752-A9561FCA1814}" destId="{39E09911-A804-664F-AE24-83C4F29652C4}" srcOrd="9" destOrd="0" presId="urn:microsoft.com/office/officeart/2005/8/layout/cycle6"/>
    <dgm:cxn modelId="{88C24CCA-6C41-9543-8696-0C01839AC870}" type="presParOf" srcId="{FE287A91-F29C-C342-9752-A9561FCA1814}" destId="{8DF7D9A8-9FD0-0944-91D2-99BC1D0AFF61}" srcOrd="10" destOrd="0" presId="urn:microsoft.com/office/officeart/2005/8/layout/cycle6"/>
    <dgm:cxn modelId="{154F11B7-836F-FF41-8303-815A8F6EDDDF}" type="presParOf" srcId="{FE287A91-F29C-C342-9752-A9561FCA1814}" destId="{AE7D4B3A-0605-6140-82C7-3BDE62900F9E}" srcOrd="11" destOrd="0" presId="urn:microsoft.com/office/officeart/2005/8/layout/cycle6"/>
    <dgm:cxn modelId="{DA85B571-E628-274B-BA72-3D0429B6460F}" type="presParOf" srcId="{FE287A91-F29C-C342-9752-A9561FCA1814}" destId="{E7BBE583-543B-DF41-8772-0A440F5A7DFF}" srcOrd="12" destOrd="0" presId="urn:microsoft.com/office/officeart/2005/8/layout/cycle6"/>
    <dgm:cxn modelId="{07B10CD4-F8DE-7C4B-86CC-B1828ABC9E14}" type="presParOf" srcId="{FE287A91-F29C-C342-9752-A9561FCA1814}" destId="{A653CB8E-65E7-1742-9348-182D2E48F436}" srcOrd="13" destOrd="0" presId="urn:microsoft.com/office/officeart/2005/8/layout/cycle6"/>
    <dgm:cxn modelId="{4E0BC844-A323-1846-8E7D-4EA3FCCCE61F}" type="presParOf" srcId="{FE287A91-F29C-C342-9752-A9561FCA1814}" destId="{DEA68922-29F7-2D40-B9A3-51290107D076}"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79C76D-2C2F-BF49-9DDE-124ACBF30BDA}" type="doc">
      <dgm:prSet loTypeId="urn:microsoft.com/office/officeart/2009/3/layout/StepUpProcess" loCatId="" qsTypeId="urn:microsoft.com/office/officeart/2005/8/quickstyle/simple1" qsCatId="simple" csTypeId="urn:microsoft.com/office/officeart/2005/8/colors/accent1_2" csCatId="accent1" phldr="1"/>
      <dgm:spPr/>
      <dgm:t>
        <a:bodyPr/>
        <a:lstStyle/>
        <a:p>
          <a:endParaRPr lang="en-GB"/>
        </a:p>
      </dgm:t>
    </dgm:pt>
    <dgm:pt modelId="{1B1E5C2C-4750-BE4B-9A87-5164C7683FDD}">
      <dgm:prSet phldrT="[Text]" custT="1"/>
      <dgm:spPr/>
      <dgm:t>
        <a:bodyPr/>
        <a:lstStyle/>
        <a:p>
          <a:pPr marL="0" lvl="0" indent="0" algn="l" defTabSz="800100">
            <a:lnSpc>
              <a:spcPct val="90000"/>
            </a:lnSpc>
            <a:spcBef>
              <a:spcPct val="0"/>
            </a:spcBef>
            <a:spcAft>
              <a:spcPct val="35000"/>
            </a:spcAft>
            <a:buNone/>
          </a:pPr>
          <a:r>
            <a:rPr lang="en-GB" sz="1800" b="1" kern="1200" err="1">
              <a:solidFill>
                <a:srgbClr val="177250"/>
              </a:solidFill>
              <a:latin typeface="STKaiti" panose="02010600040101010101" pitchFamily="2" charset="-122"/>
              <a:ea typeface="STKaiti" panose="02010600040101010101" pitchFamily="2" charset="-122"/>
              <a:cs typeface="+mn-cs"/>
            </a:rPr>
            <a:t>原料及設備</a:t>
          </a:r>
          <a:endParaRPr lang="en-GB" sz="1800" b="1" kern="1200">
            <a:solidFill>
              <a:srgbClr val="177250"/>
            </a:solidFill>
            <a:latin typeface="STKaiti" panose="02010600040101010101" pitchFamily="2" charset="-122"/>
            <a:ea typeface="STKaiti" panose="02010600040101010101" pitchFamily="2" charset="-122"/>
            <a:cs typeface="+mn-cs"/>
          </a:endParaRPr>
        </a:p>
      </dgm:t>
    </dgm:pt>
    <dgm:pt modelId="{F6F6520A-77CB-CB43-BA0B-5A22AE86EFA3}" type="parTrans" cxnId="{57DC669B-E7E1-7A40-A316-73EB51FDF694}">
      <dgm:prSet/>
      <dgm:spPr/>
      <dgm:t>
        <a:bodyPr/>
        <a:lstStyle/>
        <a:p>
          <a:endParaRPr lang="en-GB">
            <a:latin typeface="STKaiti" panose="02010600040101010101" pitchFamily="2" charset="-122"/>
            <a:ea typeface="STKaiti" panose="02010600040101010101" pitchFamily="2" charset="-122"/>
          </a:endParaRPr>
        </a:p>
      </dgm:t>
    </dgm:pt>
    <dgm:pt modelId="{050D19C9-7A14-AB4F-8824-7DCBBD510639}" type="sibTrans" cxnId="{57DC669B-E7E1-7A40-A316-73EB51FDF694}">
      <dgm:prSet/>
      <dgm:spPr/>
      <dgm:t>
        <a:bodyPr/>
        <a:lstStyle/>
        <a:p>
          <a:endParaRPr lang="en-GB">
            <a:latin typeface="STKaiti" panose="02010600040101010101" pitchFamily="2" charset="-122"/>
            <a:ea typeface="STKaiti" panose="02010600040101010101" pitchFamily="2" charset="-122"/>
          </a:endParaRPr>
        </a:p>
      </dgm:t>
    </dgm:pt>
    <dgm:pt modelId="{F13162FA-F181-A84C-90F6-BAB6B2D95603}">
      <dgm:prSet phldrT="[Tex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中藥材種植</a:t>
          </a:r>
          <a:endParaRPr lang="en-GB" sz="1800" kern="1200">
            <a:latin typeface="STKaiti" panose="02010600040101010101" pitchFamily="2" charset="-122"/>
            <a:ea typeface="STKaiti" panose="02010600040101010101" pitchFamily="2" charset="-122"/>
          </a:endParaRPr>
        </a:p>
      </dgm:t>
    </dgm:pt>
    <dgm:pt modelId="{C0A5CB86-9C56-A34A-A2A3-CFFCFE28DC0E}" type="parTrans" cxnId="{27072C7B-78BF-B846-89F6-F4DAFC3C947B}">
      <dgm:prSet/>
      <dgm:spPr/>
      <dgm:t>
        <a:bodyPr/>
        <a:lstStyle/>
        <a:p>
          <a:endParaRPr lang="en-GB">
            <a:latin typeface="STKaiti" panose="02010600040101010101" pitchFamily="2" charset="-122"/>
            <a:ea typeface="STKaiti" panose="02010600040101010101" pitchFamily="2" charset="-122"/>
          </a:endParaRPr>
        </a:p>
      </dgm:t>
    </dgm:pt>
    <dgm:pt modelId="{658CAB81-0713-FC49-8DB3-AE12A9F18577}" type="sibTrans" cxnId="{27072C7B-78BF-B846-89F6-F4DAFC3C947B}">
      <dgm:prSet/>
      <dgm:spPr/>
      <dgm:t>
        <a:bodyPr/>
        <a:lstStyle/>
        <a:p>
          <a:endParaRPr lang="en-GB">
            <a:latin typeface="STKaiti" panose="02010600040101010101" pitchFamily="2" charset="-122"/>
            <a:ea typeface="STKaiti" panose="02010600040101010101" pitchFamily="2" charset="-122"/>
          </a:endParaRPr>
        </a:p>
      </dgm:t>
    </dgm:pt>
    <dgm:pt modelId="{F84426DD-C7BB-BD46-B2C2-7B9FF4584F2A}">
      <dgm:prSet phldrT="[Tex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動物養殖</a:t>
          </a:r>
          <a:endParaRPr lang="en-GB" sz="1800" kern="1200">
            <a:latin typeface="STKaiti" panose="02010600040101010101" pitchFamily="2" charset="-122"/>
            <a:ea typeface="STKaiti" panose="02010600040101010101" pitchFamily="2" charset="-122"/>
          </a:endParaRPr>
        </a:p>
      </dgm:t>
    </dgm:pt>
    <dgm:pt modelId="{95CB3545-8738-654F-B251-D06353EEF959}" type="parTrans" cxnId="{E7CC88D1-F952-3645-A507-76F84E193BCF}">
      <dgm:prSet/>
      <dgm:spPr/>
      <dgm:t>
        <a:bodyPr/>
        <a:lstStyle/>
        <a:p>
          <a:endParaRPr lang="en-GB">
            <a:latin typeface="STKaiti" panose="02010600040101010101" pitchFamily="2" charset="-122"/>
            <a:ea typeface="STKaiti" panose="02010600040101010101" pitchFamily="2" charset="-122"/>
          </a:endParaRPr>
        </a:p>
      </dgm:t>
    </dgm:pt>
    <dgm:pt modelId="{C3871BF6-97D1-C246-BCA0-1CD40FC40E76}" type="sibTrans" cxnId="{E7CC88D1-F952-3645-A507-76F84E193BCF}">
      <dgm:prSet/>
      <dgm:spPr/>
      <dgm:t>
        <a:bodyPr/>
        <a:lstStyle/>
        <a:p>
          <a:endParaRPr lang="en-GB">
            <a:latin typeface="STKaiti" panose="02010600040101010101" pitchFamily="2" charset="-122"/>
            <a:ea typeface="STKaiti" panose="02010600040101010101" pitchFamily="2" charset="-122"/>
          </a:endParaRPr>
        </a:p>
      </dgm:t>
    </dgm:pt>
    <dgm:pt modelId="{59F968F2-A2CE-AB41-91A9-A51816ACF1AF}">
      <dgm:prSet phldrT="[Text]" custT="1"/>
      <dgm:spPr/>
      <dgm:t>
        <a:bodyPr/>
        <a:lstStyle/>
        <a:p>
          <a:pPr marL="0" lvl="0" indent="0" algn="l" defTabSz="800100">
            <a:lnSpc>
              <a:spcPct val="90000"/>
            </a:lnSpc>
            <a:spcBef>
              <a:spcPct val="0"/>
            </a:spcBef>
            <a:spcAft>
              <a:spcPct val="35000"/>
            </a:spcAft>
            <a:buNone/>
          </a:pPr>
          <a:r>
            <a:rPr lang="en-GB" sz="1800" b="1" kern="1200" err="1">
              <a:solidFill>
                <a:srgbClr val="177250"/>
              </a:solidFill>
              <a:latin typeface="STKaiti" panose="02010600040101010101" pitchFamily="2" charset="-122"/>
              <a:ea typeface="STKaiti" panose="02010600040101010101" pitchFamily="2" charset="-122"/>
              <a:cs typeface="+mn-cs"/>
            </a:rPr>
            <a:t>醫藥製造</a:t>
          </a:r>
          <a:endParaRPr lang="en-GB" sz="1800" b="1" kern="1200">
            <a:solidFill>
              <a:srgbClr val="177250"/>
            </a:solidFill>
            <a:latin typeface="STKaiti" panose="02010600040101010101" pitchFamily="2" charset="-122"/>
            <a:ea typeface="STKaiti" panose="02010600040101010101" pitchFamily="2" charset="-122"/>
            <a:cs typeface="+mn-cs"/>
          </a:endParaRPr>
        </a:p>
      </dgm:t>
    </dgm:pt>
    <dgm:pt modelId="{BCF04A05-A74C-3740-8BA7-99035AEFF3F3}" type="parTrans" cxnId="{F16B68BD-B108-8F4B-AA64-F2BC276480C5}">
      <dgm:prSet/>
      <dgm:spPr/>
      <dgm:t>
        <a:bodyPr/>
        <a:lstStyle/>
        <a:p>
          <a:endParaRPr lang="en-GB">
            <a:latin typeface="STKaiti" panose="02010600040101010101" pitchFamily="2" charset="-122"/>
            <a:ea typeface="STKaiti" panose="02010600040101010101" pitchFamily="2" charset="-122"/>
          </a:endParaRPr>
        </a:p>
      </dgm:t>
    </dgm:pt>
    <dgm:pt modelId="{533A10C9-0A2A-0746-ACFB-20B4F22B786D}" type="sibTrans" cxnId="{F16B68BD-B108-8F4B-AA64-F2BC276480C5}">
      <dgm:prSet/>
      <dgm:spPr/>
      <dgm:t>
        <a:bodyPr/>
        <a:lstStyle/>
        <a:p>
          <a:endParaRPr lang="en-GB">
            <a:latin typeface="STKaiti" panose="02010600040101010101" pitchFamily="2" charset="-122"/>
            <a:ea typeface="STKaiti" panose="02010600040101010101" pitchFamily="2" charset="-122"/>
          </a:endParaRPr>
        </a:p>
      </dgm:t>
    </dgm:pt>
    <dgm:pt modelId="{D4A6283C-13BF-0E4B-BDFA-EE384036F035}">
      <dgm:prSet phldrT="[Text]" custT="1"/>
      <dgm:spPr/>
      <dgm:t>
        <a:bodyPr/>
        <a:lstStyle/>
        <a:p>
          <a:pPr marL="171450" lvl="1" indent="0" algn="l" defTabSz="711200">
            <a:lnSpc>
              <a:spcPct val="90000"/>
            </a:lnSpc>
            <a:spcBef>
              <a:spcPct val="0"/>
            </a:spcBef>
            <a:spcAft>
              <a:spcPct val="15000"/>
            </a:spcAft>
          </a:pPr>
          <a:r>
            <a:rPr lang="en-GB" sz="1800" kern="1200">
              <a:latin typeface="STKaiti" panose="02010600040101010101" pitchFamily="2" charset="-122"/>
              <a:ea typeface="STKaiti" panose="02010600040101010101" pitchFamily="2" charset="-122"/>
            </a:rPr>
            <a:t>中藥飲片</a:t>
          </a:r>
        </a:p>
      </dgm:t>
    </dgm:pt>
    <dgm:pt modelId="{C5C57209-5B77-C947-87CA-1F271D61D16C}" type="parTrans" cxnId="{C23D45B6-C05E-C447-90B0-F05482FCC93A}">
      <dgm:prSet/>
      <dgm:spPr/>
      <dgm:t>
        <a:bodyPr/>
        <a:lstStyle/>
        <a:p>
          <a:endParaRPr lang="en-GB">
            <a:latin typeface="STKaiti" panose="02010600040101010101" pitchFamily="2" charset="-122"/>
            <a:ea typeface="STKaiti" panose="02010600040101010101" pitchFamily="2" charset="-122"/>
          </a:endParaRPr>
        </a:p>
      </dgm:t>
    </dgm:pt>
    <dgm:pt modelId="{08B20BEA-709D-DE44-A5DC-312328CB4D12}" type="sibTrans" cxnId="{C23D45B6-C05E-C447-90B0-F05482FCC93A}">
      <dgm:prSet/>
      <dgm:spPr/>
      <dgm:t>
        <a:bodyPr/>
        <a:lstStyle/>
        <a:p>
          <a:endParaRPr lang="en-GB">
            <a:latin typeface="STKaiti" panose="02010600040101010101" pitchFamily="2" charset="-122"/>
            <a:ea typeface="STKaiti" panose="02010600040101010101" pitchFamily="2" charset="-122"/>
          </a:endParaRPr>
        </a:p>
      </dgm:t>
    </dgm:pt>
    <dgm:pt modelId="{A7AC518A-1E0B-814C-A3FD-1E0B5209C705}">
      <dgm:prSet phldrT="[Text]" custT="1"/>
      <dgm:spPr/>
      <dgm:t>
        <a:bodyPr/>
        <a:lstStyle/>
        <a:p>
          <a:pPr marL="171450" lvl="1" indent="0" algn="l" defTabSz="711200">
            <a:lnSpc>
              <a:spcPct val="90000"/>
            </a:lnSpc>
            <a:spcBef>
              <a:spcPct val="0"/>
            </a:spcBef>
            <a:spcAft>
              <a:spcPct val="15000"/>
            </a:spcAft>
          </a:pPr>
          <a:r>
            <a:rPr lang="en-GB" sz="1800" kern="1200">
              <a:latin typeface="STKaiti" panose="02010600040101010101" pitchFamily="2" charset="-122"/>
              <a:ea typeface="STKaiti" panose="02010600040101010101" pitchFamily="2" charset="-122"/>
            </a:rPr>
            <a:t>中成藥</a:t>
          </a:r>
        </a:p>
      </dgm:t>
    </dgm:pt>
    <dgm:pt modelId="{3D52311A-4123-E44F-BA3F-56271169D1F9}" type="parTrans" cxnId="{F2CE5C63-CF92-A44C-A17E-AAD98629C88C}">
      <dgm:prSet/>
      <dgm:spPr/>
      <dgm:t>
        <a:bodyPr/>
        <a:lstStyle/>
        <a:p>
          <a:endParaRPr lang="en-GB">
            <a:latin typeface="STKaiti" panose="02010600040101010101" pitchFamily="2" charset="-122"/>
            <a:ea typeface="STKaiti" panose="02010600040101010101" pitchFamily="2" charset="-122"/>
          </a:endParaRPr>
        </a:p>
      </dgm:t>
    </dgm:pt>
    <dgm:pt modelId="{F184A08F-9993-D94C-94B9-A92DE6C1A910}" type="sibTrans" cxnId="{F2CE5C63-CF92-A44C-A17E-AAD98629C88C}">
      <dgm:prSet/>
      <dgm:spPr/>
      <dgm:t>
        <a:bodyPr/>
        <a:lstStyle/>
        <a:p>
          <a:endParaRPr lang="en-GB">
            <a:latin typeface="STKaiti" panose="02010600040101010101" pitchFamily="2" charset="-122"/>
            <a:ea typeface="STKaiti" panose="02010600040101010101" pitchFamily="2" charset="-122"/>
          </a:endParaRPr>
        </a:p>
      </dgm:t>
    </dgm:pt>
    <dgm:pt modelId="{B11709DC-0B9B-AC47-9EF7-7AC14D8329BE}">
      <dgm:prSet phldrT="[Text]" custT="1"/>
      <dgm:spPr/>
      <dgm:t>
        <a:bodyPr/>
        <a:lstStyle/>
        <a:p>
          <a:pPr marL="0" lvl="0" indent="0" algn="l" defTabSz="800100">
            <a:lnSpc>
              <a:spcPct val="90000"/>
            </a:lnSpc>
            <a:spcBef>
              <a:spcPct val="0"/>
            </a:spcBef>
            <a:spcAft>
              <a:spcPct val="35000"/>
            </a:spcAft>
            <a:buNone/>
          </a:pPr>
          <a:r>
            <a:rPr lang="en-GB" sz="1800" b="1" kern="1200" err="1">
              <a:solidFill>
                <a:srgbClr val="177250"/>
              </a:solidFill>
              <a:latin typeface="STKaiti" panose="02010600040101010101" pitchFamily="2" charset="-122"/>
              <a:ea typeface="STKaiti" panose="02010600040101010101" pitchFamily="2" charset="-122"/>
              <a:cs typeface="+mn-cs"/>
            </a:rPr>
            <a:t>衍生產品</a:t>
          </a:r>
          <a:endParaRPr lang="en-GB" sz="1800" b="1" kern="1200">
            <a:solidFill>
              <a:srgbClr val="177250"/>
            </a:solidFill>
            <a:latin typeface="STKaiti" panose="02010600040101010101" pitchFamily="2" charset="-122"/>
            <a:ea typeface="STKaiti" panose="02010600040101010101" pitchFamily="2" charset="-122"/>
            <a:cs typeface="+mn-cs"/>
          </a:endParaRPr>
        </a:p>
      </dgm:t>
    </dgm:pt>
    <dgm:pt modelId="{27CA79A7-4486-2646-8B22-ED277EDB86D7}" type="parTrans" cxnId="{1D38EEDF-B556-C14D-80A6-CDB20F679D18}">
      <dgm:prSet/>
      <dgm:spPr/>
      <dgm:t>
        <a:bodyPr/>
        <a:lstStyle/>
        <a:p>
          <a:endParaRPr lang="en-GB">
            <a:latin typeface="STKaiti" panose="02010600040101010101" pitchFamily="2" charset="-122"/>
            <a:ea typeface="STKaiti" panose="02010600040101010101" pitchFamily="2" charset="-122"/>
          </a:endParaRPr>
        </a:p>
      </dgm:t>
    </dgm:pt>
    <dgm:pt modelId="{F2F5CB67-0D08-1E45-8744-B826B0D0E194}" type="sibTrans" cxnId="{1D38EEDF-B556-C14D-80A6-CDB20F679D18}">
      <dgm:prSet/>
      <dgm:spPr/>
      <dgm:t>
        <a:bodyPr/>
        <a:lstStyle/>
        <a:p>
          <a:endParaRPr lang="en-GB">
            <a:latin typeface="STKaiti" panose="02010600040101010101" pitchFamily="2" charset="-122"/>
            <a:ea typeface="STKaiti" panose="02010600040101010101" pitchFamily="2" charset="-122"/>
          </a:endParaRPr>
        </a:p>
      </dgm:t>
    </dgm:pt>
    <dgm:pt modelId="{6C74797A-E972-AA4E-B048-DA681930672D}">
      <dgm:prSet phldrT="[Tex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保健食品</a:t>
          </a:r>
          <a:endParaRPr lang="en-GB" sz="1800" kern="1200">
            <a:latin typeface="STKaiti" panose="02010600040101010101" pitchFamily="2" charset="-122"/>
            <a:ea typeface="STKaiti" panose="02010600040101010101" pitchFamily="2" charset="-122"/>
          </a:endParaRPr>
        </a:p>
      </dgm:t>
    </dgm:pt>
    <dgm:pt modelId="{EA8FEAF0-D383-8643-84FA-2459B3FE87BD}" type="parTrans" cxnId="{F7043C81-F0C4-544E-93A1-2E9805282D25}">
      <dgm:prSet/>
      <dgm:spPr/>
      <dgm:t>
        <a:bodyPr/>
        <a:lstStyle/>
        <a:p>
          <a:endParaRPr lang="en-GB">
            <a:latin typeface="STKaiti" panose="02010600040101010101" pitchFamily="2" charset="-122"/>
            <a:ea typeface="STKaiti" panose="02010600040101010101" pitchFamily="2" charset="-122"/>
          </a:endParaRPr>
        </a:p>
      </dgm:t>
    </dgm:pt>
    <dgm:pt modelId="{CF36B2A3-E6F9-4B41-B97B-94B68B387696}" type="sibTrans" cxnId="{F7043C81-F0C4-544E-93A1-2E9805282D25}">
      <dgm:prSet/>
      <dgm:spPr/>
      <dgm:t>
        <a:bodyPr/>
        <a:lstStyle/>
        <a:p>
          <a:endParaRPr lang="en-GB">
            <a:latin typeface="STKaiti" panose="02010600040101010101" pitchFamily="2" charset="-122"/>
            <a:ea typeface="STKaiti" panose="02010600040101010101" pitchFamily="2" charset="-122"/>
          </a:endParaRPr>
        </a:p>
      </dgm:t>
    </dgm:pt>
    <dgm:pt modelId="{C1B90B2F-817F-F440-8C92-98DFAFF82579}">
      <dgm:prSet phldrT="[Tex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飲品</a:t>
          </a:r>
          <a:endParaRPr lang="en-GB" sz="1800" kern="1200">
            <a:latin typeface="STKaiti" panose="02010600040101010101" pitchFamily="2" charset="-122"/>
            <a:ea typeface="STKaiti" panose="02010600040101010101" pitchFamily="2" charset="-122"/>
          </a:endParaRPr>
        </a:p>
      </dgm:t>
    </dgm:pt>
    <dgm:pt modelId="{45A41167-FB71-AE41-BD91-A6211D61B968}" type="parTrans" cxnId="{7AEC6CD7-A5E2-4047-BCC4-5D1A8E8D70C1}">
      <dgm:prSet/>
      <dgm:spPr/>
      <dgm:t>
        <a:bodyPr/>
        <a:lstStyle/>
        <a:p>
          <a:endParaRPr lang="en-GB">
            <a:latin typeface="STKaiti" panose="02010600040101010101" pitchFamily="2" charset="-122"/>
            <a:ea typeface="STKaiti" panose="02010600040101010101" pitchFamily="2" charset="-122"/>
          </a:endParaRPr>
        </a:p>
      </dgm:t>
    </dgm:pt>
    <dgm:pt modelId="{0F3E37C2-D60C-9A42-9CB7-B10D1E4BC1D9}" type="sibTrans" cxnId="{7AEC6CD7-A5E2-4047-BCC4-5D1A8E8D70C1}">
      <dgm:prSet/>
      <dgm:spPr/>
      <dgm:t>
        <a:bodyPr/>
        <a:lstStyle/>
        <a:p>
          <a:endParaRPr lang="en-GB">
            <a:latin typeface="STKaiti" panose="02010600040101010101" pitchFamily="2" charset="-122"/>
            <a:ea typeface="STKaiti" panose="02010600040101010101" pitchFamily="2" charset="-122"/>
          </a:endParaRPr>
        </a:p>
      </dgm:t>
    </dgm:pt>
    <dgm:pt modelId="{CC1C5B20-1A53-6249-9575-A9E79A371D52}">
      <dgm:prSet custT="1"/>
      <dgm:spPr/>
      <dgm:t>
        <a:bodyPr/>
        <a:lstStyle/>
        <a:p>
          <a:pPr marL="0" lvl="0" indent="0" algn="l" defTabSz="800100">
            <a:lnSpc>
              <a:spcPct val="90000"/>
            </a:lnSpc>
            <a:spcBef>
              <a:spcPct val="0"/>
            </a:spcBef>
            <a:spcAft>
              <a:spcPct val="35000"/>
            </a:spcAft>
            <a:buNone/>
          </a:pPr>
          <a:r>
            <a:rPr lang="en-GB" sz="1800" b="1" kern="1200" err="1">
              <a:solidFill>
                <a:srgbClr val="177250"/>
              </a:solidFill>
              <a:latin typeface="STKaiti" panose="02010600040101010101" pitchFamily="2" charset="-122"/>
              <a:ea typeface="STKaiti" panose="02010600040101010101" pitchFamily="2" charset="-122"/>
              <a:cs typeface="+mn-cs"/>
            </a:rPr>
            <a:t>醫藥流通</a:t>
          </a:r>
          <a:endParaRPr lang="en-GB" sz="1800" b="1" kern="1200">
            <a:solidFill>
              <a:srgbClr val="177250"/>
            </a:solidFill>
            <a:latin typeface="STKaiti" panose="02010600040101010101" pitchFamily="2" charset="-122"/>
            <a:ea typeface="STKaiti" panose="02010600040101010101" pitchFamily="2" charset="-122"/>
            <a:cs typeface="+mn-cs"/>
          </a:endParaRPr>
        </a:p>
      </dgm:t>
    </dgm:pt>
    <dgm:pt modelId="{01B529E2-FC64-4444-AB21-A0F82B0E6666}" type="parTrans" cxnId="{2F803CBC-99F4-5147-BDB1-1D3FC4AD0813}">
      <dgm:prSet/>
      <dgm:spPr/>
      <dgm:t>
        <a:bodyPr/>
        <a:lstStyle/>
        <a:p>
          <a:endParaRPr lang="en-GB">
            <a:latin typeface="STKaiti" panose="02010600040101010101" pitchFamily="2" charset="-122"/>
            <a:ea typeface="STKaiti" panose="02010600040101010101" pitchFamily="2" charset="-122"/>
          </a:endParaRPr>
        </a:p>
      </dgm:t>
    </dgm:pt>
    <dgm:pt modelId="{AD446C32-9B05-D541-9423-2155DBBEA16E}" type="sibTrans" cxnId="{2F803CBC-99F4-5147-BDB1-1D3FC4AD0813}">
      <dgm:prSet/>
      <dgm:spPr/>
      <dgm:t>
        <a:bodyPr/>
        <a:lstStyle/>
        <a:p>
          <a:endParaRPr lang="en-GB">
            <a:latin typeface="STKaiti" panose="02010600040101010101" pitchFamily="2" charset="-122"/>
            <a:ea typeface="STKaiti" panose="02010600040101010101" pitchFamily="2" charset="-122"/>
          </a:endParaRPr>
        </a:p>
      </dgm:t>
    </dgm:pt>
    <dgm:pt modelId="{92019F05-9E73-9E40-95EE-1E0546AFC622}">
      <dgm:prSet custT="1"/>
      <dgm:spPr/>
      <dgm:t>
        <a:bodyPr/>
        <a:lstStyle/>
        <a:p>
          <a:r>
            <a:rPr lang="en-GB" sz="1800" b="1" err="1">
              <a:solidFill>
                <a:srgbClr val="177250"/>
              </a:solidFill>
              <a:latin typeface="STKaiti" panose="02010600040101010101" pitchFamily="2" charset="-122"/>
              <a:ea typeface="STKaiti" panose="02010600040101010101" pitchFamily="2" charset="-122"/>
            </a:rPr>
            <a:t>終端消費</a:t>
          </a:r>
          <a:endParaRPr lang="en-GB" sz="1800" b="1">
            <a:solidFill>
              <a:srgbClr val="177250"/>
            </a:solidFill>
            <a:latin typeface="STKaiti" panose="02010600040101010101" pitchFamily="2" charset="-122"/>
            <a:ea typeface="STKaiti" panose="02010600040101010101" pitchFamily="2" charset="-122"/>
          </a:endParaRPr>
        </a:p>
      </dgm:t>
    </dgm:pt>
    <dgm:pt modelId="{7CCFC905-71B0-FE43-B0E2-529F92425603}" type="parTrans" cxnId="{218A4E6F-E131-FD43-A970-0A00E588AFA1}">
      <dgm:prSet/>
      <dgm:spPr/>
      <dgm:t>
        <a:bodyPr/>
        <a:lstStyle/>
        <a:p>
          <a:endParaRPr lang="en-GB">
            <a:latin typeface="STKaiti" panose="02010600040101010101" pitchFamily="2" charset="-122"/>
            <a:ea typeface="STKaiti" panose="02010600040101010101" pitchFamily="2" charset="-122"/>
          </a:endParaRPr>
        </a:p>
      </dgm:t>
    </dgm:pt>
    <dgm:pt modelId="{3982A9A4-2E88-8A42-AD6C-80037F4A2AA6}" type="sibTrans" cxnId="{218A4E6F-E131-FD43-A970-0A00E588AFA1}">
      <dgm:prSet/>
      <dgm:spPr/>
      <dgm:t>
        <a:bodyPr/>
        <a:lstStyle/>
        <a:p>
          <a:endParaRPr lang="en-GB">
            <a:latin typeface="STKaiti" panose="02010600040101010101" pitchFamily="2" charset="-122"/>
            <a:ea typeface="STKaiti" panose="02010600040101010101" pitchFamily="2" charset="-122"/>
          </a:endParaRPr>
        </a:p>
      </dgm:t>
    </dgm:pt>
    <dgm:pt modelId="{2BA72E7D-9F92-A744-B18D-80BAA399B2A2}">
      <dgm:prSet phldrT="[Tex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礦物採集</a:t>
          </a:r>
          <a:endParaRPr lang="en-GB" sz="1800" kern="1200">
            <a:latin typeface="STKaiti" panose="02010600040101010101" pitchFamily="2" charset="-122"/>
            <a:ea typeface="STKaiti" panose="02010600040101010101" pitchFamily="2" charset="-122"/>
          </a:endParaRPr>
        </a:p>
      </dgm:t>
    </dgm:pt>
    <dgm:pt modelId="{C9654888-18EA-5047-9E01-CEA94419B614}" type="parTrans" cxnId="{E4B86E4D-1F4A-0743-A72D-27C371E79C3E}">
      <dgm:prSet/>
      <dgm:spPr/>
      <dgm:t>
        <a:bodyPr/>
        <a:lstStyle/>
        <a:p>
          <a:endParaRPr lang="en-GB">
            <a:latin typeface="STKaiti" panose="02010600040101010101" pitchFamily="2" charset="-122"/>
            <a:ea typeface="STKaiti" panose="02010600040101010101" pitchFamily="2" charset="-122"/>
          </a:endParaRPr>
        </a:p>
      </dgm:t>
    </dgm:pt>
    <dgm:pt modelId="{288C275C-AD87-1A46-B30C-4D4168DEDE2E}" type="sibTrans" cxnId="{E4B86E4D-1F4A-0743-A72D-27C371E79C3E}">
      <dgm:prSet/>
      <dgm:spPr/>
      <dgm:t>
        <a:bodyPr/>
        <a:lstStyle/>
        <a:p>
          <a:endParaRPr lang="en-GB">
            <a:latin typeface="STKaiti" panose="02010600040101010101" pitchFamily="2" charset="-122"/>
            <a:ea typeface="STKaiti" panose="02010600040101010101" pitchFamily="2" charset="-122"/>
          </a:endParaRPr>
        </a:p>
      </dgm:t>
    </dgm:pt>
    <dgm:pt modelId="{F431EE37-DCA2-2A40-B361-5D0DC97FBAF9}">
      <dgm:prSet phldrT="[Tex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藥用輔料</a:t>
          </a:r>
          <a:endParaRPr lang="en-GB" sz="1800" kern="1200">
            <a:latin typeface="STKaiti" panose="02010600040101010101" pitchFamily="2" charset="-122"/>
            <a:ea typeface="STKaiti" panose="02010600040101010101" pitchFamily="2" charset="-122"/>
          </a:endParaRPr>
        </a:p>
      </dgm:t>
    </dgm:pt>
    <dgm:pt modelId="{1F3AC8E1-B2D4-BF46-ABB4-05C2C91F08B1}" type="parTrans" cxnId="{25DB1B8C-D470-0E4D-BA5B-95D6CBDFFAD1}">
      <dgm:prSet/>
      <dgm:spPr/>
      <dgm:t>
        <a:bodyPr/>
        <a:lstStyle/>
        <a:p>
          <a:endParaRPr lang="en-GB">
            <a:latin typeface="STKaiti" panose="02010600040101010101" pitchFamily="2" charset="-122"/>
            <a:ea typeface="STKaiti" panose="02010600040101010101" pitchFamily="2" charset="-122"/>
          </a:endParaRPr>
        </a:p>
      </dgm:t>
    </dgm:pt>
    <dgm:pt modelId="{B61B7C94-21F1-9C4A-88B3-2803DCE6C4C4}" type="sibTrans" cxnId="{25DB1B8C-D470-0E4D-BA5B-95D6CBDFFAD1}">
      <dgm:prSet/>
      <dgm:spPr/>
      <dgm:t>
        <a:bodyPr/>
        <a:lstStyle/>
        <a:p>
          <a:endParaRPr lang="en-GB">
            <a:latin typeface="STKaiti" panose="02010600040101010101" pitchFamily="2" charset="-122"/>
            <a:ea typeface="STKaiti" panose="02010600040101010101" pitchFamily="2" charset="-122"/>
          </a:endParaRPr>
        </a:p>
      </dgm:t>
    </dgm:pt>
    <dgm:pt modelId="{6C9BBCCE-C83A-6446-88A4-1ABBAB71ADF6}">
      <dgm:prSet phldrT="[Tex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醫藥包材</a:t>
          </a:r>
          <a:endParaRPr lang="en-GB" sz="1800" kern="1200">
            <a:latin typeface="STKaiti" panose="02010600040101010101" pitchFamily="2" charset="-122"/>
            <a:ea typeface="STKaiti" panose="02010600040101010101" pitchFamily="2" charset="-122"/>
          </a:endParaRPr>
        </a:p>
      </dgm:t>
    </dgm:pt>
    <dgm:pt modelId="{B27E544A-7BEC-8B46-A3F0-EAA6E04A67F7}" type="parTrans" cxnId="{D289272A-F2FB-2C4B-BDC3-157DDF4A988C}">
      <dgm:prSet/>
      <dgm:spPr/>
      <dgm:t>
        <a:bodyPr/>
        <a:lstStyle/>
        <a:p>
          <a:endParaRPr lang="en-GB">
            <a:latin typeface="STKaiti" panose="02010600040101010101" pitchFamily="2" charset="-122"/>
            <a:ea typeface="STKaiti" panose="02010600040101010101" pitchFamily="2" charset="-122"/>
          </a:endParaRPr>
        </a:p>
      </dgm:t>
    </dgm:pt>
    <dgm:pt modelId="{D45AA71B-9894-5242-A098-D288F96CD0B4}" type="sibTrans" cxnId="{D289272A-F2FB-2C4B-BDC3-157DDF4A988C}">
      <dgm:prSet/>
      <dgm:spPr/>
      <dgm:t>
        <a:bodyPr/>
        <a:lstStyle/>
        <a:p>
          <a:endParaRPr lang="en-GB">
            <a:latin typeface="STKaiti" panose="02010600040101010101" pitchFamily="2" charset="-122"/>
            <a:ea typeface="STKaiti" panose="02010600040101010101" pitchFamily="2" charset="-122"/>
          </a:endParaRPr>
        </a:p>
      </dgm:t>
    </dgm:pt>
    <dgm:pt modelId="{97B0BB29-A3DF-9245-85F8-F84AD487771F}">
      <dgm:prSet phldrT="[Tex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製藥設備</a:t>
          </a:r>
          <a:endParaRPr lang="en-GB" sz="1800" kern="1200">
            <a:latin typeface="STKaiti" panose="02010600040101010101" pitchFamily="2" charset="-122"/>
            <a:ea typeface="STKaiti" panose="02010600040101010101" pitchFamily="2" charset="-122"/>
          </a:endParaRPr>
        </a:p>
      </dgm:t>
    </dgm:pt>
    <dgm:pt modelId="{C2CBC48C-3CF0-6849-AB63-8B23901EAE06}" type="parTrans" cxnId="{D00DC9C8-16FA-DE42-B953-FCB49758EF1A}">
      <dgm:prSet/>
      <dgm:spPr/>
      <dgm:t>
        <a:bodyPr/>
        <a:lstStyle/>
        <a:p>
          <a:endParaRPr lang="en-GB">
            <a:latin typeface="STKaiti" panose="02010600040101010101" pitchFamily="2" charset="-122"/>
            <a:ea typeface="STKaiti" panose="02010600040101010101" pitchFamily="2" charset="-122"/>
          </a:endParaRPr>
        </a:p>
      </dgm:t>
    </dgm:pt>
    <dgm:pt modelId="{E02469F4-84A0-664B-ABF9-9A84EF2B38E1}" type="sibTrans" cxnId="{D00DC9C8-16FA-DE42-B953-FCB49758EF1A}">
      <dgm:prSet/>
      <dgm:spPr/>
      <dgm:t>
        <a:bodyPr/>
        <a:lstStyle/>
        <a:p>
          <a:endParaRPr lang="en-GB">
            <a:latin typeface="STKaiti" panose="02010600040101010101" pitchFamily="2" charset="-122"/>
            <a:ea typeface="STKaiti" panose="02010600040101010101" pitchFamily="2" charset="-122"/>
          </a:endParaRPr>
        </a:p>
      </dgm:t>
    </dgm:pt>
    <dgm:pt modelId="{2A348AF7-29ED-B449-8F85-3E8EAC7EBD5A}">
      <dgm:prSet phldrT="[Tex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化妝品</a:t>
          </a:r>
          <a:endParaRPr lang="en-GB" sz="1800" kern="1200">
            <a:latin typeface="STKaiti" panose="02010600040101010101" pitchFamily="2" charset="-122"/>
            <a:ea typeface="STKaiti" panose="02010600040101010101" pitchFamily="2" charset="-122"/>
          </a:endParaRPr>
        </a:p>
      </dgm:t>
    </dgm:pt>
    <dgm:pt modelId="{D2CEC9DA-8C9A-0649-96B8-5A22079E9128}" type="parTrans" cxnId="{9AB889D6-65A0-994C-AB5E-CC3DD27E4AE8}">
      <dgm:prSet/>
      <dgm:spPr/>
      <dgm:t>
        <a:bodyPr/>
        <a:lstStyle/>
        <a:p>
          <a:endParaRPr lang="en-GB">
            <a:latin typeface="STKaiti" panose="02010600040101010101" pitchFamily="2" charset="-122"/>
            <a:ea typeface="STKaiti" panose="02010600040101010101" pitchFamily="2" charset="-122"/>
          </a:endParaRPr>
        </a:p>
      </dgm:t>
    </dgm:pt>
    <dgm:pt modelId="{63C05B1C-1951-5A4A-A089-A517977678C2}" type="sibTrans" cxnId="{9AB889D6-65A0-994C-AB5E-CC3DD27E4AE8}">
      <dgm:prSet/>
      <dgm:spPr/>
      <dgm:t>
        <a:bodyPr/>
        <a:lstStyle/>
        <a:p>
          <a:endParaRPr lang="en-GB">
            <a:latin typeface="STKaiti" panose="02010600040101010101" pitchFamily="2" charset="-122"/>
            <a:ea typeface="STKaiti" panose="02010600040101010101" pitchFamily="2" charset="-122"/>
          </a:endParaRPr>
        </a:p>
      </dgm:t>
    </dgm:pt>
    <dgm:pt modelId="{AA253358-8ED3-714C-8F5B-B5A9653AD3AB}">
      <dgm:prSe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醫藥批發</a:t>
          </a:r>
          <a:endParaRPr lang="en-GB" sz="1800" kern="1200">
            <a:latin typeface="STKaiti" panose="02010600040101010101" pitchFamily="2" charset="-122"/>
            <a:ea typeface="STKaiti" panose="02010600040101010101" pitchFamily="2" charset="-122"/>
          </a:endParaRPr>
        </a:p>
      </dgm:t>
    </dgm:pt>
    <dgm:pt modelId="{EB44AE81-4393-CC49-A031-752F19CA43AC}" type="parTrans" cxnId="{F83586D4-3BDD-7C41-BE02-7F2CF014E83A}">
      <dgm:prSet/>
      <dgm:spPr/>
      <dgm:t>
        <a:bodyPr/>
        <a:lstStyle/>
        <a:p>
          <a:endParaRPr lang="en-GB">
            <a:latin typeface="STKaiti" panose="02010600040101010101" pitchFamily="2" charset="-122"/>
            <a:ea typeface="STKaiti" panose="02010600040101010101" pitchFamily="2" charset="-122"/>
          </a:endParaRPr>
        </a:p>
      </dgm:t>
    </dgm:pt>
    <dgm:pt modelId="{A06632F1-4F3D-0D4A-AB23-4D205B663110}" type="sibTrans" cxnId="{F83586D4-3BDD-7C41-BE02-7F2CF014E83A}">
      <dgm:prSet/>
      <dgm:spPr/>
      <dgm:t>
        <a:bodyPr/>
        <a:lstStyle/>
        <a:p>
          <a:endParaRPr lang="en-GB">
            <a:latin typeface="STKaiti" panose="02010600040101010101" pitchFamily="2" charset="-122"/>
            <a:ea typeface="STKaiti" panose="02010600040101010101" pitchFamily="2" charset="-122"/>
          </a:endParaRPr>
        </a:p>
      </dgm:t>
    </dgm:pt>
    <dgm:pt modelId="{3B15DAF9-0CC2-0245-8281-6E7B5DD7C4F7}">
      <dgm:prSe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醫藥零售</a:t>
          </a:r>
          <a:endParaRPr lang="en-GB" sz="1800" kern="1200">
            <a:latin typeface="STKaiti" panose="02010600040101010101" pitchFamily="2" charset="-122"/>
            <a:ea typeface="STKaiti" panose="02010600040101010101" pitchFamily="2" charset="-122"/>
          </a:endParaRPr>
        </a:p>
      </dgm:t>
    </dgm:pt>
    <dgm:pt modelId="{39BBADC5-5D19-3640-A436-1704B6E8E948}" type="parTrans" cxnId="{EEE545B9-620F-E54B-804B-4E489EA4A8A6}">
      <dgm:prSet/>
      <dgm:spPr/>
      <dgm:t>
        <a:bodyPr/>
        <a:lstStyle/>
        <a:p>
          <a:endParaRPr lang="en-GB">
            <a:latin typeface="STKaiti" panose="02010600040101010101" pitchFamily="2" charset="-122"/>
            <a:ea typeface="STKaiti" panose="02010600040101010101" pitchFamily="2" charset="-122"/>
          </a:endParaRPr>
        </a:p>
      </dgm:t>
    </dgm:pt>
    <dgm:pt modelId="{4A1D5963-F0A3-1E47-BF4C-67824E42DA40}" type="sibTrans" cxnId="{EEE545B9-620F-E54B-804B-4E489EA4A8A6}">
      <dgm:prSet/>
      <dgm:spPr/>
      <dgm:t>
        <a:bodyPr/>
        <a:lstStyle/>
        <a:p>
          <a:endParaRPr lang="en-GB">
            <a:latin typeface="STKaiti" panose="02010600040101010101" pitchFamily="2" charset="-122"/>
            <a:ea typeface="STKaiti" panose="02010600040101010101" pitchFamily="2" charset="-122"/>
          </a:endParaRPr>
        </a:p>
      </dgm:t>
    </dgm:pt>
    <dgm:pt modelId="{1873DE01-5156-C849-9338-3643232F510C}">
      <dgm:prSet custT="1"/>
      <dgm:spPr/>
      <dgm:t>
        <a:bodyPr/>
        <a:lstStyle/>
        <a:p>
          <a:pPr marL="171450" lvl="1" indent="0" algn="l" defTabSz="711200">
            <a:lnSpc>
              <a:spcPct val="90000"/>
            </a:lnSpc>
            <a:spcBef>
              <a:spcPct val="0"/>
            </a:spcBef>
            <a:spcAft>
              <a:spcPct val="15000"/>
            </a:spcAft>
          </a:pPr>
          <a:r>
            <a:rPr lang="en-GB" sz="1800" kern="1200" err="1">
              <a:latin typeface="STKaiti" panose="02010600040101010101" pitchFamily="2" charset="-122"/>
              <a:ea typeface="STKaiti" panose="02010600040101010101" pitchFamily="2" charset="-122"/>
            </a:rPr>
            <a:t>醫藥電商</a:t>
          </a:r>
          <a:endParaRPr lang="en-GB" sz="1800" kern="1200">
            <a:latin typeface="STKaiti" panose="02010600040101010101" pitchFamily="2" charset="-122"/>
            <a:ea typeface="STKaiti" panose="02010600040101010101" pitchFamily="2" charset="-122"/>
          </a:endParaRPr>
        </a:p>
      </dgm:t>
    </dgm:pt>
    <dgm:pt modelId="{12903470-4D82-9E43-8975-76445A73AF16}" type="parTrans" cxnId="{61F63521-BF50-5846-962E-C625357A9E72}">
      <dgm:prSet/>
      <dgm:spPr/>
      <dgm:t>
        <a:bodyPr/>
        <a:lstStyle/>
        <a:p>
          <a:endParaRPr lang="en-GB">
            <a:latin typeface="STKaiti" panose="02010600040101010101" pitchFamily="2" charset="-122"/>
            <a:ea typeface="STKaiti" panose="02010600040101010101" pitchFamily="2" charset="-122"/>
          </a:endParaRPr>
        </a:p>
      </dgm:t>
    </dgm:pt>
    <dgm:pt modelId="{3D778E3D-BAA1-BF4B-A2C1-24F90939F190}" type="sibTrans" cxnId="{61F63521-BF50-5846-962E-C625357A9E72}">
      <dgm:prSet/>
      <dgm:spPr/>
      <dgm:t>
        <a:bodyPr/>
        <a:lstStyle/>
        <a:p>
          <a:endParaRPr lang="en-GB">
            <a:latin typeface="STKaiti" panose="02010600040101010101" pitchFamily="2" charset="-122"/>
            <a:ea typeface="STKaiti" panose="02010600040101010101" pitchFamily="2" charset="-122"/>
          </a:endParaRPr>
        </a:p>
      </dgm:t>
    </dgm:pt>
    <dgm:pt modelId="{AAF6B32A-57A1-B343-A700-9F6F96880E3B}">
      <dgm:prSet custT="1"/>
      <dgm:spPr/>
      <dgm:t>
        <a:bodyPr/>
        <a:lstStyle/>
        <a:p>
          <a:r>
            <a:rPr lang="en-GB" sz="1800" err="1">
              <a:latin typeface="STKaiti" panose="02010600040101010101" pitchFamily="2" charset="-122"/>
              <a:ea typeface="STKaiti" panose="02010600040101010101" pitchFamily="2" charset="-122"/>
            </a:rPr>
            <a:t>醫療機構</a:t>
          </a:r>
          <a:endParaRPr lang="en-GB" sz="1800">
            <a:latin typeface="STKaiti" panose="02010600040101010101" pitchFamily="2" charset="-122"/>
            <a:ea typeface="STKaiti" panose="02010600040101010101" pitchFamily="2" charset="-122"/>
          </a:endParaRPr>
        </a:p>
      </dgm:t>
    </dgm:pt>
    <dgm:pt modelId="{11A5069D-6AD1-DE4C-8F5E-AAB0208282D5}" type="parTrans" cxnId="{E847BA76-B53C-A341-8D6B-FE0E4736E4F4}">
      <dgm:prSet/>
      <dgm:spPr/>
      <dgm:t>
        <a:bodyPr/>
        <a:lstStyle/>
        <a:p>
          <a:endParaRPr lang="en-GB">
            <a:latin typeface="STKaiti" panose="02010600040101010101" pitchFamily="2" charset="-122"/>
            <a:ea typeface="STKaiti" panose="02010600040101010101" pitchFamily="2" charset="-122"/>
          </a:endParaRPr>
        </a:p>
      </dgm:t>
    </dgm:pt>
    <dgm:pt modelId="{13CA6697-75F9-2345-9575-3B5E65D524FD}" type="sibTrans" cxnId="{E847BA76-B53C-A341-8D6B-FE0E4736E4F4}">
      <dgm:prSet/>
      <dgm:spPr/>
      <dgm:t>
        <a:bodyPr/>
        <a:lstStyle/>
        <a:p>
          <a:endParaRPr lang="en-GB">
            <a:latin typeface="STKaiti" panose="02010600040101010101" pitchFamily="2" charset="-122"/>
            <a:ea typeface="STKaiti" panose="02010600040101010101" pitchFamily="2" charset="-122"/>
          </a:endParaRPr>
        </a:p>
      </dgm:t>
    </dgm:pt>
    <dgm:pt modelId="{2DEE5662-B84C-4D46-B7CC-1AF194F54657}">
      <dgm:prSet custT="1"/>
      <dgm:spPr/>
      <dgm:t>
        <a:bodyPr/>
        <a:lstStyle/>
        <a:p>
          <a:r>
            <a:rPr lang="en-GB" sz="1800" err="1">
              <a:latin typeface="STKaiti" panose="02010600040101010101" pitchFamily="2" charset="-122"/>
              <a:ea typeface="STKaiti" panose="02010600040101010101" pitchFamily="2" charset="-122"/>
            </a:rPr>
            <a:t>健康服務機構</a:t>
          </a:r>
          <a:endParaRPr lang="en-GB" sz="1800">
            <a:latin typeface="STKaiti" panose="02010600040101010101" pitchFamily="2" charset="-122"/>
            <a:ea typeface="STKaiti" panose="02010600040101010101" pitchFamily="2" charset="-122"/>
          </a:endParaRPr>
        </a:p>
      </dgm:t>
    </dgm:pt>
    <dgm:pt modelId="{FAFC5517-FDA2-5D46-ADE9-213B6AE1EBEA}" type="parTrans" cxnId="{307BC81A-23E2-614D-BAA1-653256E30168}">
      <dgm:prSet/>
      <dgm:spPr/>
      <dgm:t>
        <a:bodyPr/>
        <a:lstStyle/>
        <a:p>
          <a:endParaRPr lang="en-GB">
            <a:latin typeface="STKaiti" panose="02010600040101010101" pitchFamily="2" charset="-122"/>
            <a:ea typeface="STKaiti" panose="02010600040101010101" pitchFamily="2" charset="-122"/>
          </a:endParaRPr>
        </a:p>
      </dgm:t>
    </dgm:pt>
    <dgm:pt modelId="{60283587-BDF0-C540-AC0F-4882CBA8FB13}" type="sibTrans" cxnId="{307BC81A-23E2-614D-BAA1-653256E30168}">
      <dgm:prSet/>
      <dgm:spPr/>
      <dgm:t>
        <a:bodyPr/>
        <a:lstStyle/>
        <a:p>
          <a:endParaRPr lang="en-GB">
            <a:latin typeface="STKaiti" panose="02010600040101010101" pitchFamily="2" charset="-122"/>
            <a:ea typeface="STKaiti" panose="02010600040101010101" pitchFamily="2" charset="-122"/>
          </a:endParaRPr>
        </a:p>
      </dgm:t>
    </dgm:pt>
    <dgm:pt modelId="{A3D49091-8829-CA4E-93C1-5165CAC7A999}">
      <dgm:prSet custT="1"/>
      <dgm:spPr/>
      <dgm:t>
        <a:bodyPr/>
        <a:lstStyle/>
        <a:p>
          <a:r>
            <a:rPr lang="en-GB" sz="1800" err="1">
              <a:latin typeface="STKaiti" panose="02010600040101010101" pitchFamily="2" charset="-122"/>
              <a:ea typeface="STKaiti" panose="02010600040101010101" pitchFamily="2" charset="-122"/>
            </a:rPr>
            <a:t>藥店</a:t>
          </a:r>
          <a:endParaRPr lang="en-GB" sz="1800">
            <a:latin typeface="STKaiti" panose="02010600040101010101" pitchFamily="2" charset="-122"/>
            <a:ea typeface="STKaiti" panose="02010600040101010101" pitchFamily="2" charset="-122"/>
          </a:endParaRPr>
        </a:p>
      </dgm:t>
    </dgm:pt>
    <dgm:pt modelId="{0EA5103B-ADD3-0D49-82A0-FDE425AABE9D}" type="parTrans" cxnId="{5F4489C2-FFE8-6841-8521-FFDAF8B5EE79}">
      <dgm:prSet/>
      <dgm:spPr/>
      <dgm:t>
        <a:bodyPr/>
        <a:lstStyle/>
        <a:p>
          <a:endParaRPr lang="en-GB">
            <a:latin typeface="STKaiti" panose="02010600040101010101" pitchFamily="2" charset="-122"/>
            <a:ea typeface="STKaiti" panose="02010600040101010101" pitchFamily="2" charset="-122"/>
          </a:endParaRPr>
        </a:p>
      </dgm:t>
    </dgm:pt>
    <dgm:pt modelId="{AE4D3C6B-39CA-6D49-AA21-EDC50E1C2882}" type="sibTrans" cxnId="{5F4489C2-FFE8-6841-8521-FFDAF8B5EE79}">
      <dgm:prSet/>
      <dgm:spPr/>
      <dgm:t>
        <a:bodyPr/>
        <a:lstStyle/>
        <a:p>
          <a:endParaRPr lang="en-GB">
            <a:latin typeface="STKaiti" panose="02010600040101010101" pitchFamily="2" charset="-122"/>
            <a:ea typeface="STKaiti" panose="02010600040101010101" pitchFamily="2" charset="-122"/>
          </a:endParaRPr>
        </a:p>
      </dgm:t>
    </dgm:pt>
    <dgm:pt modelId="{489E4D7D-CB70-B841-BB49-D1C29179E159}">
      <dgm:prSet custT="1"/>
      <dgm:spPr/>
      <dgm:t>
        <a:bodyPr/>
        <a:lstStyle/>
        <a:p>
          <a:r>
            <a:rPr lang="en-GB" sz="1800" err="1">
              <a:latin typeface="STKaiti" panose="02010600040101010101" pitchFamily="2" charset="-122"/>
              <a:ea typeface="STKaiti" panose="02010600040101010101" pitchFamily="2" charset="-122"/>
            </a:rPr>
            <a:t>商場超市</a:t>
          </a:r>
          <a:endParaRPr lang="en-GB" sz="1800">
            <a:latin typeface="STKaiti" panose="02010600040101010101" pitchFamily="2" charset="-122"/>
            <a:ea typeface="STKaiti" panose="02010600040101010101" pitchFamily="2" charset="-122"/>
          </a:endParaRPr>
        </a:p>
      </dgm:t>
    </dgm:pt>
    <dgm:pt modelId="{CA73FD92-7891-914A-97DB-92ADE205A899}" type="parTrans" cxnId="{9AFA3529-B6DE-C84C-BC2D-CF05ECC6242F}">
      <dgm:prSet/>
      <dgm:spPr/>
      <dgm:t>
        <a:bodyPr/>
        <a:lstStyle/>
        <a:p>
          <a:endParaRPr lang="en-GB">
            <a:latin typeface="STKaiti" panose="02010600040101010101" pitchFamily="2" charset="-122"/>
            <a:ea typeface="STKaiti" panose="02010600040101010101" pitchFamily="2" charset="-122"/>
          </a:endParaRPr>
        </a:p>
      </dgm:t>
    </dgm:pt>
    <dgm:pt modelId="{A3B6E9C2-6F8B-974F-9C12-88BE63D73598}" type="sibTrans" cxnId="{9AFA3529-B6DE-C84C-BC2D-CF05ECC6242F}">
      <dgm:prSet/>
      <dgm:spPr/>
      <dgm:t>
        <a:bodyPr/>
        <a:lstStyle/>
        <a:p>
          <a:endParaRPr lang="en-GB">
            <a:latin typeface="STKaiti" panose="02010600040101010101" pitchFamily="2" charset="-122"/>
            <a:ea typeface="STKaiti" panose="02010600040101010101" pitchFamily="2" charset="-122"/>
          </a:endParaRPr>
        </a:p>
      </dgm:t>
    </dgm:pt>
    <dgm:pt modelId="{734AB7E1-A2C9-2847-84C7-5C418785AD62}" type="pres">
      <dgm:prSet presAssocID="{F779C76D-2C2F-BF49-9DDE-124ACBF30BDA}" presName="rootnode" presStyleCnt="0">
        <dgm:presLayoutVars>
          <dgm:chMax/>
          <dgm:chPref/>
          <dgm:dir/>
          <dgm:animLvl val="lvl"/>
        </dgm:presLayoutVars>
      </dgm:prSet>
      <dgm:spPr/>
    </dgm:pt>
    <dgm:pt modelId="{B8BEFB1B-A507-BD45-B7F8-BE6BD8D33186}" type="pres">
      <dgm:prSet presAssocID="{1B1E5C2C-4750-BE4B-9A87-5164C7683FDD}" presName="composite" presStyleCnt="0"/>
      <dgm:spPr/>
    </dgm:pt>
    <dgm:pt modelId="{9BB7B722-A0C0-654E-AC6F-04EFFBAD2903}" type="pres">
      <dgm:prSet presAssocID="{1B1E5C2C-4750-BE4B-9A87-5164C7683FDD}" presName="LShape" presStyleLbl="alignNode1" presStyleIdx="0" presStyleCnt="9"/>
      <dgm:spPr>
        <a:solidFill>
          <a:schemeClr val="accent6">
            <a:lumMod val="60000"/>
            <a:lumOff val="40000"/>
          </a:schemeClr>
        </a:solidFill>
        <a:ln>
          <a:noFill/>
        </a:ln>
      </dgm:spPr>
    </dgm:pt>
    <dgm:pt modelId="{AA28FF37-D8BC-184D-8798-A93C64B2B436}" type="pres">
      <dgm:prSet presAssocID="{1B1E5C2C-4750-BE4B-9A87-5164C7683FDD}" presName="ParentText" presStyleLbl="revTx" presStyleIdx="0" presStyleCnt="5">
        <dgm:presLayoutVars>
          <dgm:chMax val="0"/>
          <dgm:chPref val="0"/>
          <dgm:bulletEnabled val="1"/>
        </dgm:presLayoutVars>
      </dgm:prSet>
      <dgm:spPr/>
    </dgm:pt>
    <dgm:pt modelId="{DC705283-98BF-6C4F-95AC-CAC011BB2B36}" type="pres">
      <dgm:prSet presAssocID="{1B1E5C2C-4750-BE4B-9A87-5164C7683FDD}" presName="Triangle" presStyleLbl="alignNode1" presStyleIdx="1" presStyleCnt="9"/>
      <dgm:spPr>
        <a:solidFill>
          <a:schemeClr val="accent6">
            <a:lumMod val="60000"/>
            <a:lumOff val="40000"/>
          </a:schemeClr>
        </a:solidFill>
        <a:ln>
          <a:noFill/>
        </a:ln>
      </dgm:spPr>
    </dgm:pt>
    <dgm:pt modelId="{A003FB0C-4670-C246-BBD7-5A1D419DF1F5}" type="pres">
      <dgm:prSet presAssocID="{050D19C9-7A14-AB4F-8824-7DCBBD510639}" presName="sibTrans" presStyleCnt="0"/>
      <dgm:spPr/>
    </dgm:pt>
    <dgm:pt modelId="{283AE11C-E13D-B441-A731-586E8065B898}" type="pres">
      <dgm:prSet presAssocID="{050D19C9-7A14-AB4F-8824-7DCBBD510639}" presName="space" presStyleCnt="0"/>
      <dgm:spPr/>
    </dgm:pt>
    <dgm:pt modelId="{63034023-3F4C-8B4D-B5E7-A9913E85F435}" type="pres">
      <dgm:prSet presAssocID="{59F968F2-A2CE-AB41-91A9-A51816ACF1AF}" presName="composite" presStyleCnt="0"/>
      <dgm:spPr/>
    </dgm:pt>
    <dgm:pt modelId="{D26F7AF2-A5E9-804F-9FA5-725A79EC1899}" type="pres">
      <dgm:prSet presAssocID="{59F968F2-A2CE-AB41-91A9-A51816ACF1AF}" presName="LShape" presStyleLbl="alignNode1" presStyleIdx="2" presStyleCnt="9"/>
      <dgm:spPr>
        <a:solidFill>
          <a:schemeClr val="accent6">
            <a:lumMod val="60000"/>
            <a:lumOff val="40000"/>
          </a:schemeClr>
        </a:solidFill>
        <a:ln>
          <a:noFill/>
        </a:ln>
      </dgm:spPr>
    </dgm:pt>
    <dgm:pt modelId="{461BE64E-F8B3-5F4E-B0B5-DE9101C9A0AE}" type="pres">
      <dgm:prSet presAssocID="{59F968F2-A2CE-AB41-91A9-A51816ACF1AF}" presName="ParentText" presStyleLbl="revTx" presStyleIdx="1" presStyleCnt="5">
        <dgm:presLayoutVars>
          <dgm:chMax val="0"/>
          <dgm:chPref val="0"/>
          <dgm:bulletEnabled val="1"/>
        </dgm:presLayoutVars>
      </dgm:prSet>
      <dgm:spPr/>
    </dgm:pt>
    <dgm:pt modelId="{3C62EEB2-FD08-0140-A522-CD9E81DCCEF2}" type="pres">
      <dgm:prSet presAssocID="{59F968F2-A2CE-AB41-91A9-A51816ACF1AF}" presName="Triangle" presStyleLbl="alignNode1" presStyleIdx="3" presStyleCnt="9"/>
      <dgm:spPr>
        <a:solidFill>
          <a:schemeClr val="accent6">
            <a:lumMod val="60000"/>
            <a:lumOff val="40000"/>
          </a:schemeClr>
        </a:solidFill>
        <a:ln>
          <a:noFill/>
        </a:ln>
      </dgm:spPr>
    </dgm:pt>
    <dgm:pt modelId="{DFC01EB1-D780-2249-AB88-F77A97D53A02}" type="pres">
      <dgm:prSet presAssocID="{533A10C9-0A2A-0746-ACFB-20B4F22B786D}" presName="sibTrans" presStyleCnt="0"/>
      <dgm:spPr/>
    </dgm:pt>
    <dgm:pt modelId="{D225433E-EE8D-6E43-83E6-89790695016A}" type="pres">
      <dgm:prSet presAssocID="{533A10C9-0A2A-0746-ACFB-20B4F22B786D}" presName="space" presStyleCnt="0"/>
      <dgm:spPr/>
    </dgm:pt>
    <dgm:pt modelId="{8FC2FC79-03E9-4A40-A0B3-501A61ABDA77}" type="pres">
      <dgm:prSet presAssocID="{B11709DC-0B9B-AC47-9EF7-7AC14D8329BE}" presName="composite" presStyleCnt="0"/>
      <dgm:spPr/>
    </dgm:pt>
    <dgm:pt modelId="{78AF2F53-8FD5-BA46-BE51-61FE8DDF0E8E}" type="pres">
      <dgm:prSet presAssocID="{B11709DC-0B9B-AC47-9EF7-7AC14D8329BE}" presName="LShape" presStyleLbl="alignNode1" presStyleIdx="4" presStyleCnt="9"/>
      <dgm:spPr>
        <a:solidFill>
          <a:schemeClr val="accent6">
            <a:lumMod val="60000"/>
            <a:lumOff val="40000"/>
          </a:schemeClr>
        </a:solidFill>
        <a:ln>
          <a:noFill/>
        </a:ln>
      </dgm:spPr>
    </dgm:pt>
    <dgm:pt modelId="{89E2AF69-5904-324E-A191-B93D96A9C181}" type="pres">
      <dgm:prSet presAssocID="{B11709DC-0B9B-AC47-9EF7-7AC14D8329BE}" presName="ParentText" presStyleLbl="revTx" presStyleIdx="2" presStyleCnt="5">
        <dgm:presLayoutVars>
          <dgm:chMax val="0"/>
          <dgm:chPref val="0"/>
          <dgm:bulletEnabled val="1"/>
        </dgm:presLayoutVars>
      </dgm:prSet>
      <dgm:spPr/>
    </dgm:pt>
    <dgm:pt modelId="{293BE6D5-13E8-4C48-AF63-F8F2F87418AB}" type="pres">
      <dgm:prSet presAssocID="{B11709DC-0B9B-AC47-9EF7-7AC14D8329BE}" presName="Triangle" presStyleLbl="alignNode1" presStyleIdx="5" presStyleCnt="9"/>
      <dgm:spPr>
        <a:solidFill>
          <a:schemeClr val="accent6">
            <a:lumMod val="60000"/>
            <a:lumOff val="40000"/>
          </a:schemeClr>
        </a:solidFill>
        <a:ln>
          <a:noFill/>
        </a:ln>
      </dgm:spPr>
    </dgm:pt>
    <dgm:pt modelId="{092EFCE5-806B-3F47-8520-A6A7DF76962D}" type="pres">
      <dgm:prSet presAssocID="{F2F5CB67-0D08-1E45-8744-B826B0D0E194}" presName="sibTrans" presStyleCnt="0"/>
      <dgm:spPr/>
    </dgm:pt>
    <dgm:pt modelId="{C20022AD-1A71-FD42-BA0C-CA92CC9845FB}" type="pres">
      <dgm:prSet presAssocID="{F2F5CB67-0D08-1E45-8744-B826B0D0E194}" presName="space" presStyleCnt="0"/>
      <dgm:spPr/>
    </dgm:pt>
    <dgm:pt modelId="{B008E864-54FB-7F47-ACBA-E8BCB87F9FD6}" type="pres">
      <dgm:prSet presAssocID="{CC1C5B20-1A53-6249-9575-A9E79A371D52}" presName="composite" presStyleCnt="0"/>
      <dgm:spPr/>
    </dgm:pt>
    <dgm:pt modelId="{6DFE637A-61A7-ED4E-B6C6-30AA61F5C156}" type="pres">
      <dgm:prSet presAssocID="{CC1C5B20-1A53-6249-9575-A9E79A371D52}" presName="LShape" presStyleLbl="alignNode1" presStyleIdx="6" presStyleCnt="9"/>
      <dgm:spPr>
        <a:solidFill>
          <a:schemeClr val="accent6">
            <a:lumMod val="60000"/>
            <a:lumOff val="40000"/>
          </a:schemeClr>
        </a:solidFill>
        <a:ln>
          <a:noFill/>
        </a:ln>
      </dgm:spPr>
    </dgm:pt>
    <dgm:pt modelId="{06B793B4-A933-9842-BF07-F8D4DF1CA8F1}" type="pres">
      <dgm:prSet presAssocID="{CC1C5B20-1A53-6249-9575-A9E79A371D52}" presName="ParentText" presStyleLbl="revTx" presStyleIdx="3" presStyleCnt="5">
        <dgm:presLayoutVars>
          <dgm:chMax val="0"/>
          <dgm:chPref val="0"/>
          <dgm:bulletEnabled val="1"/>
        </dgm:presLayoutVars>
      </dgm:prSet>
      <dgm:spPr/>
    </dgm:pt>
    <dgm:pt modelId="{74D79F4A-90C0-564F-8677-3B23C30917D6}" type="pres">
      <dgm:prSet presAssocID="{CC1C5B20-1A53-6249-9575-A9E79A371D52}" presName="Triangle" presStyleLbl="alignNode1" presStyleIdx="7" presStyleCnt="9"/>
      <dgm:spPr>
        <a:solidFill>
          <a:schemeClr val="accent6">
            <a:lumMod val="60000"/>
            <a:lumOff val="40000"/>
          </a:schemeClr>
        </a:solidFill>
        <a:ln>
          <a:noFill/>
        </a:ln>
      </dgm:spPr>
    </dgm:pt>
    <dgm:pt modelId="{7268C531-B4D5-0D45-880D-313983AE057B}" type="pres">
      <dgm:prSet presAssocID="{AD446C32-9B05-D541-9423-2155DBBEA16E}" presName="sibTrans" presStyleCnt="0"/>
      <dgm:spPr/>
    </dgm:pt>
    <dgm:pt modelId="{1A589A0E-9187-754E-ABCD-E88A8C6F5EAC}" type="pres">
      <dgm:prSet presAssocID="{AD446C32-9B05-D541-9423-2155DBBEA16E}" presName="space" presStyleCnt="0"/>
      <dgm:spPr/>
    </dgm:pt>
    <dgm:pt modelId="{323A5004-AD01-CF41-9D9A-0989EF65406A}" type="pres">
      <dgm:prSet presAssocID="{92019F05-9E73-9E40-95EE-1E0546AFC622}" presName="composite" presStyleCnt="0"/>
      <dgm:spPr/>
    </dgm:pt>
    <dgm:pt modelId="{594E12D5-B94E-304F-86D4-7F63E5934FBF}" type="pres">
      <dgm:prSet presAssocID="{92019F05-9E73-9E40-95EE-1E0546AFC622}" presName="LShape" presStyleLbl="alignNode1" presStyleIdx="8" presStyleCnt="9"/>
      <dgm:spPr>
        <a:solidFill>
          <a:schemeClr val="accent6">
            <a:lumMod val="60000"/>
            <a:lumOff val="40000"/>
          </a:schemeClr>
        </a:solidFill>
        <a:ln>
          <a:noFill/>
        </a:ln>
      </dgm:spPr>
    </dgm:pt>
    <dgm:pt modelId="{96435E38-EB00-ED48-923D-C57549A11AB1}" type="pres">
      <dgm:prSet presAssocID="{92019F05-9E73-9E40-95EE-1E0546AFC622}" presName="ParentText" presStyleLbl="revTx" presStyleIdx="4" presStyleCnt="5">
        <dgm:presLayoutVars>
          <dgm:chMax val="0"/>
          <dgm:chPref val="0"/>
          <dgm:bulletEnabled val="1"/>
        </dgm:presLayoutVars>
      </dgm:prSet>
      <dgm:spPr/>
    </dgm:pt>
  </dgm:ptLst>
  <dgm:cxnLst>
    <dgm:cxn modelId="{EA23B30E-04D2-A34A-8BC6-463E68865EB2}" type="presOf" srcId="{3B15DAF9-0CC2-0245-8281-6E7B5DD7C4F7}" destId="{06B793B4-A933-9842-BF07-F8D4DF1CA8F1}" srcOrd="0" destOrd="2" presId="urn:microsoft.com/office/officeart/2009/3/layout/StepUpProcess"/>
    <dgm:cxn modelId="{BD361016-DD26-604A-8A03-A2212B478B40}" type="presOf" srcId="{6C9BBCCE-C83A-6446-88A4-1ABBAB71ADF6}" destId="{AA28FF37-D8BC-184D-8798-A93C64B2B436}" srcOrd="0" destOrd="5" presId="urn:microsoft.com/office/officeart/2009/3/layout/StepUpProcess"/>
    <dgm:cxn modelId="{D62CDD17-6186-F24F-ACDF-444962BE8B68}" type="presOf" srcId="{F431EE37-DCA2-2A40-B361-5D0DC97FBAF9}" destId="{AA28FF37-D8BC-184D-8798-A93C64B2B436}" srcOrd="0" destOrd="4" presId="urn:microsoft.com/office/officeart/2009/3/layout/StepUpProcess"/>
    <dgm:cxn modelId="{B52E601A-0440-E747-8E14-65AC36F58A1D}" type="presOf" srcId="{97B0BB29-A3DF-9245-85F8-F84AD487771F}" destId="{AA28FF37-D8BC-184D-8798-A93C64B2B436}" srcOrd="0" destOrd="6" presId="urn:microsoft.com/office/officeart/2009/3/layout/StepUpProcess"/>
    <dgm:cxn modelId="{307BC81A-23E2-614D-BAA1-653256E30168}" srcId="{92019F05-9E73-9E40-95EE-1E0546AFC622}" destId="{2DEE5662-B84C-4D46-B7CC-1AF194F54657}" srcOrd="1" destOrd="0" parTransId="{FAFC5517-FDA2-5D46-ADE9-213B6AE1EBEA}" sibTransId="{60283587-BDF0-C540-AC0F-4882CBA8FB13}"/>
    <dgm:cxn modelId="{61F63521-BF50-5846-962E-C625357A9E72}" srcId="{CC1C5B20-1A53-6249-9575-A9E79A371D52}" destId="{1873DE01-5156-C849-9338-3643232F510C}" srcOrd="2" destOrd="0" parTransId="{12903470-4D82-9E43-8975-76445A73AF16}" sibTransId="{3D778E3D-BAA1-BF4B-A2C1-24F90939F190}"/>
    <dgm:cxn modelId="{E6339025-E56F-744A-BB06-D4B4DBDBA2C7}" type="presOf" srcId="{B11709DC-0B9B-AC47-9EF7-7AC14D8329BE}" destId="{89E2AF69-5904-324E-A191-B93D96A9C181}" srcOrd="0" destOrd="0" presId="urn:microsoft.com/office/officeart/2009/3/layout/StepUpProcess"/>
    <dgm:cxn modelId="{1E5E0727-057B-F242-B86D-FBBA6643EDDC}" type="presOf" srcId="{F13162FA-F181-A84C-90F6-BAB6B2D95603}" destId="{AA28FF37-D8BC-184D-8798-A93C64B2B436}" srcOrd="0" destOrd="1" presId="urn:microsoft.com/office/officeart/2009/3/layout/StepUpProcess"/>
    <dgm:cxn modelId="{9AFA3529-B6DE-C84C-BC2D-CF05ECC6242F}" srcId="{92019F05-9E73-9E40-95EE-1E0546AFC622}" destId="{489E4D7D-CB70-B841-BB49-D1C29179E159}" srcOrd="3" destOrd="0" parTransId="{CA73FD92-7891-914A-97DB-92ADE205A899}" sibTransId="{A3B6E9C2-6F8B-974F-9C12-88BE63D73598}"/>
    <dgm:cxn modelId="{D289272A-F2FB-2C4B-BDC3-157DDF4A988C}" srcId="{1B1E5C2C-4750-BE4B-9A87-5164C7683FDD}" destId="{6C9BBCCE-C83A-6446-88A4-1ABBAB71ADF6}" srcOrd="4" destOrd="0" parTransId="{B27E544A-7BEC-8B46-A3F0-EAA6E04A67F7}" sibTransId="{D45AA71B-9894-5242-A098-D288F96CD0B4}"/>
    <dgm:cxn modelId="{C2341233-87FB-A941-9D23-954BC4AA6517}" type="presOf" srcId="{1B1E5C2C-4750-BE4B-9A87-5164C7683FDD}" destId="{AA28FF37-D8BC-184D-8798-A93C64B2B436}" srcOrd="0" destOrd="0" presId="urn:microsoft.com/office/officeart/2009/3/layout/StepUpProcess"/>
    <dgm:cxn modelId="{F2CE5C63-CF92-A44C-A17E-AAD98629C88C}" srcId="{59F968F2-A2CE-AB41-91A9-A51816ACF1AF}" destId="{A7AC518A-1E0B-814C-A3FD-1E0B5209C705}" srcOrd="1" destOrd="0" parTransId="{3D52311A-4123-E44F-BA3F-56271169D1F9}" sibTransId="{F184A08F-9993-D94C-94B9-A92DE6C1A910}"/>
    <dgm:cxn modelId="{00890748-1870-7D40-9C27-38D86D722A91}" type="presOf" srcId="{489E4D7D-CB70-B841-BB49-D1C29179E159}" destId="{96435E38-EB00-ED48-923D-C57549A11AB1}" srcOrd="0" destOrd="4" presId="urn:microsoft.com/office/officeart/2009/3/layout/StepUpProcess"/>
    <dgm:cxn modelId="{E12CE76A-5086-0445-BA74-4FAE984841ED}" type="presOf" srcId="{2DEE5662-B84C-4D46-B7CC-1AF194F54657}" destId="{96435E38-EB00-ED48-923D-C57549A11AB1}" srcOrd="0" destOrd="2" presId="urn:microsoft.com/office/officeart/2009/3/layout/StepUpProcess"/>
    <dgm:cxn modelId="{E4B86E4D-1F4A-0743-A72D-27C371E79C3E}" srcId="{1B1E5C2C-4750-BE4B-9A87-5164C7683FDD}" destId="{2BA72E7D-9F92-A744-B18D-80BAA399B2A2}" srcOrd="2" destOrd="0" parTransId="{C9654888-18EA-5047-9E01-CEA94419B614}" sibTransId="{288C275C-AD87-1A46-B30C-4D4168DEDE2E}"/>
    <dgm:cxn modelId="{6157ED4E-032B-3B4E-80EE-042556CDDBFC}" type="presOf" srcId="{F779C76D-2C2F-BF49-9DDE-124ACBF30BDA}" destId="{734AB7E1-A2C9-2847-84C7-5C418785AD62}" srcOrd="0" destOrd="0" presId="urn:microsoft.com/office/officeart/2009/3/layout/StepUpProcess"/>
    <dgm:cxn modelId="{218A4E6F-E131-FD43-A970-0A00E588AFA1}" srcId="{F779C76D-2C2F-BF49-9DDE-124ACBF30BDA}" destId="{92019F05-9E73-9E40-95EE-1E0546AFC622}" srcOrd="4" destOrd="0" parTransId="{7CCFC905-71B0-FE43-B0E2-529F92425603}" sibTransId="{3982A9A4-2E88-8A42-AD6C-80037F4A2AA6}"/>
    <dgm:cxn modelId="{7E84D074-7348-7F45-8C1E-B6CA7A30D851}" type="presOf" srcId="{AAF6B32A-57A1-B343-A700-9F6F96880E3B}" destId="{96435E38-EB00-ED48-923D-C57549A11AB1}" srcOrd="0" destOrd="1" presId="urn:microsoft.com/office/officeart/2009/3/layout/StepUpProcess"/>
    <dgm:cxn modelId="{445A5E55-7487-7647-98E3-235826B92337}" type="presOf" srcId="{C1B90B2F-817F-F440-8C92-98DFAFF82579}" destId="{89E2AF69-5904-324E-A191-B93D96A9C181}" srcOrd="0" destOrd="2" presId="urn:microsoft.com/office/officeart/2009/3/layout/StepUpProcess"/>
    <dgm:cxn modelId="{E847BA76-B53C-A341-8D6B-FE0E4736E4F4}" srcId="{92019F05-9E73-9E40-95EE-1E0546AFC622}" destId="{AAF6B32A-57A1-B343-A700-9F6F96880E3B}" srcOrd="0" destOrd="0" parTransId="{11A5069D-6AD1-DE4C-8F5E-AAB0208282D5}" sibTransId="{13CA6697-75F9-2345-9575-3B5E65D524FD}"/>
    <dgm:cxn modelId="{059DA87A-78C7-354B-BDD9-F15B0709DF26}" type="presOf" srcId="{59F968F2-A2CE-AB41-91A9-A51816ACF1AF}" destId="{461BE64E-F8B3-5F4E-B0B5-DE9101C9A0AE}" srcOrd="0" destOrd="0" presId="urn:microsoft.com/office/officeart/2009/3/layout/StepUpProcess"/>
    <dgm:cxn modelId="{27072C7B-78BF-B846-89F6-F4DAFC3C947B}" srcId="{1B1E5C2C-4750-BE4B-9A87-5164C7683FDD}" destId="{F13162FA-F181-A84C-90F6-BAB6B2D95603}" srcOrd="0" destOrd="0" parTransId="{C0A5CB86-9C56-A34A-A2A3-CFFCFE28DC0E}" sibTransId="{658CAB81-0713-FC49-8DB3-AE12A9F18577}"/>
    <dgm:cxn modelId="{4DA9527B-C3EA-334C-B304-3380C1AD54BF}" type="presOf" srcId="{A3D49091-8829-CA4E-93C1-5165CAC7A999}" destId="{96435E38-EB00-ED48-923D-C57549A11AB1}" srcOrd="0" destOrd="3" presId="urn:microsoft.com/office/officeart/2009/3/layout/StepUpProcess"/>
    <dgm:cxn modelId="{5A581381-E3A2-0A45-AA08-975F723DA6A1}" type="presOf" srcId="{1873DE01-5156-C849-9338-3643232F510C}" destId="{06B793B4-A933-9842-BF07-F8D4DF1CA8F1}" srcOrd="0" destOrd="3" presId="urn:microsoft.com/office/officeart/2009/3/layout/StepUpProcess"/>
    <dgm:cxn modelId="{F7043C81-F0C4-544E-93A1-2E9805282D25}" srcId="{B11709DC-0B9B-AC47-9EF7-7AC14D8329BE}" destId="{6C74797A-E972-AA4E-B048-DA681930672D}" srcOrd="0" destOrd="0" parTransId="{EA8FEAF0-D383-8643-84FA-2459B3FE87BD}" sibTransId="{CF36B2A3-E6F9-4B41-B97B-94B68B387696}"/>
    <dgm:cxn modelId="{5B1A0888-22BA-6549-823E-F6A42A276296}" type="presOf" srcId="{92019F05-9E73-9E40-95EE-1E0546AFC622}" destId="{96435E38-EB00-ED48-923D-C57549A11AB1}" srcOrd="0" destOrd="0" presId="urn:microsoft.com/office/officeart/2009/3/layout/StepUpProcess"/>
    <dgm:cxn modelId="{25DB1B8C-D470-0E4D-BA5B-95D6CBDFFAD1}" srcId="{1B1E5C2C-4750-BE4B-9A87-5164C7683FDD}" destId="{F431EE37-DCA2-2A40-B361-5D0DC97FBAF9}" srcOrd="3" destOrd="0" parTransId="{1F3AC8E1-B2D4-BF46-ABB4-05C2C91F08B1}" sibTransId="{B61B7C94-21F1-9C4A-88B3-2803DCE6C4C4}"/>
    <dgm:cxn modelId="{57DC669B-E7E1-7A40-A316-73EB51FDF694}" srcId="{F779C76D-2C2F-BF49-9DDE-124ACBF30BDA}" destId="{1B1E5C2C-4750-BE4B-9A87-5164C7683FDD}" srcOrd="0" destOrd="0" parTransId="{F6F6520A-77CB-CB43-BA0B-5A22AE86EFA3}" sibTransId="{050D19C9-7A14-AB4F-8824-7DCBBD510639}"/>
    <dgm:cxn modelId="{B3E19BA5-A584-4B4D-9DA6-140957CB0F61}" type="presOf" srcId="{A7AC518A-1E0B-814C-A3FD-1E0B5209C705}" destId="{461BE64E-F8B3-5F4E-B0B5-DE9101C9A0AE}" srcOrd="0" destOrd="2" presId="urn:microsoft.com/office/officeart/2009/3/layout/StepUpProcess"/>
    <dgm:cxn modelId="{C23D45B6-C05E-C447-90B0-F05482FCC93A}" srcId="{59F968F2-A2CE-AB41-91A9-A51816ACF1AF}" destId="{D4A6283C-13BF-0E4B-BDFA-EE384036F035}" srcOrd="0" destOrd="0" parTransId="{C5C57209-5B77-C947-87CA-1F271D61D16C}" sibTransId="{08B20BEA-709D-DE44-A5DC-312328CB4D12}"/>
    <dgm:cxn modelId="{EEE545B9-620F-E54B-804B-4E489EA4A8A6}" srcId="{CC1C5B20-1A53-6249-9575-A9E79A371D52}" destId="{3B15DAF9-0CC2-0245-8281-6E7B5DD7C4F7}" srcOrd="1" destOrd="0" parTransId="{39BBADC5-5D19-3640-A436-1704B6E8E948}" sibTransId="{4A1D5963-F0A3-1E47-BF4C-67824E42DA40}"/>
    <dgm:cxn modelId="{3968D4B9-83E4-684F-A4BD-3CF2CE679C03}" type="presOf" srcId="{AA253358-8ED3-714C-8F5B-B5A9653AD3AB}" destId="{06B793B4-A933-9842-BF07-F8D4DF1CA8F1}" srcOrd="0" destOrd="1" presId="urn:microsoft.com/office/officeart/2009/3/layout/StepUpProcess"/>
    <dgm:cxn modelId="{2F803CBC-99F4-5147-BDB1-1D3FC4AD0813}" srcId="{F779C76D-2C2F-BF49-9DDE-124ACBF30BDA}" destId="{CC1C5B20-1A53-6249-9575-A9E79A371D52}" srcOrd="3" destOrd="0" parTransId="{01B529E2-FC64-4444-AB21-A0F82B0E6666}" sibTransId="{AD446C32-9B05-D541-9423-2155DBBEA16E}"/>
    <dgm:cxn modelId="{B5FA3FBD-4ED7-FF47-8668-D7942091BB40}" type="presOf" srcId="{6C74797A-E972-AA4E-B048-DA681930672D}" destId="{89E2AF69-5904-324E-A191-B93D96A9C181}" srcOrd="0" destOrd="1" presId="urn:microsoft.com/office/officeart/2009/3/layout/StepUpProcess"/>
    <dgm:cxn modelId="{F16B68BD-B108-8F4B-AA64-F2BC276480C5}" srcId="{F779C76D-2C2F-BF49-9DDE-124ACBF30BDA}" destId="{59F968F2-A2CE-AB41-91A9-A51816ACF1AF}" srcOrd="1" destOrd="0" parTransId="{BCF04A05-A74C-3740-8BA7-99035AEFF3F3}" sibTransId="{533A10C9-0A2A-0746-ACFB-20B4F22B786D}"/>
    <dgm:cxn modelId="{5F4489C2-FFE8-6841-8521-FFDAF8B5EE79}" srcId="{92019F05-9E73-9E40-95EE-1E0546AFC622}" destId="{A3D49091-8829-CA4E-93C1-5165CAC7A999}" srcOrd="2" destOrd="0" parTransId="{0EA5103B-ADD3-0D49-82A0-FDE425AABE9D}" sibTransId="{AE4D3C6B-39CA-6D49-AA21-EDC50E1C2882}"/>
    <dgm:cxn modelId="{D00DC9C8-16FA-DE42-B953-FCB49758EF1A}" srcId="{1B1E5C2C-4750-BE4B-9A87-5164C7683FDD}" destId="{97B0BB29-A3DF-9245-85F8-F84AD487771F}" srcOrd="5" destOrd="0" parTransId="{C2CBC48C-3CF0-6849-AB63-8B23901EAE06}" sibTransId="{E02469F4-84A0-664B-ABF9-9A84EF2B38E1}"/>
    <dgm:cxn modelId="{1BA2A9CD-F8AA-1344-8865-F98723396230}" type="presOf" srcId="{CC1C5B20-1A53-6249-9575-A9E79A371D52}" destId="{06B793B4-A933-9842-BF07-F8D4DF1CA8F1}" srcOrd="0" destOrd="0" presId="urn:microsoft.com/office/officeart/2009/3/layout/StepUpProcess"/>
    <dgm:cxn modelId="{E7CC88D1-F952-3645-A507-76F84E193BCF}" srcId="{1B1E5C2C-4750-BE4B-9A87-5164C7683FDD}" destId="{F84426DD-C7BB-BD46-B2C2-7B9FF4584F2A}" srcOrd="1" destOrd="0" parTransId="{95CB3545-8738-654F-B251-D06353EEF959}" sibTransId="{C3871BF6-97D1-C246-BCA0-1CD40FC40E76}"/>
    <dgm:cxn modelId="{F83586D4-3BDD-7C41-BE02-7F2CF014E83A}" srcId="{CC1C5B20-1A53-6249-9575-A9E79A371D52}" destId="{AA253358-8ED3-714C-8F5B-B5A9653AD3AB}" srcOrd="0" destOrd="0" parTransId="{EB44AE81-4393-CC49-A031-752F19CA43AC}" sibTransId="{A06632F1-4F3D-0D4A-AB23-4D205B663110}"/>
    <dgm:cxn modelId="{D84649D5-87C8-B942-A1F0-F8522DC1FB1E}" type="presOf" srcId="{F84426DD-C7BB-BD46-B2C2-7B9FF4584F2A}" destId="{AA28FF37-D8BC-184D-8798-A93C64B2B436}" srcOrd="0" destOrd="2" presId="urn:microsoft.com/office/officeart/2009/3/layout/StepUpProcess"/>
    <dgm:cxn modelId="{DC98B5D5-DE5A-6E4F-936F-C64A2ADA69B2}" type="presOf" srcId="{D4A6283C-13BF-0E4B-BDFA-EE384036F035}" destId="{461BE64E-F8B3-5F4E-B0B5-DE9101C9A0AE}" srcOrd="0" destOrd="1" presId="urn:microsoft.com/office/officeart/2009/3/layout/StepUpProcess"/>
    <dgm:cxn modelId="{9AB889D6-65A0-994C-AB5E-CC3DD27E4AE8}" srcId="{B11709DC-0B9B-AC47-9EF7-7AC14D8329BE}" destId="{2A348AF7-29ED-B449-8F85-3E8EAC7EBD5A}" srcOrd="2" destOrd="0" parTransId="{D2CEC9DA-8C9A-0649-96B8-5A22079E9128}" sibTransId="{63C05B1C-1951-5A4A-A089-A517977678C2}"/>
    <dgm:cxn modelId="{7AEC6CD7-A5E2-4047-BCC4-5D1A8E8D70C1}" srcId="{B11709DC-0B9B-AC47-9EF7-7AC14D8329BE}" destId="{C1B90B2F-817F-F440-8C92-98DFAFF82579}" srcOrd="1" destOrd="0" parTransId="{45A41167-FB71-AE41-BD91-A6211D61B968}" sibTransId="{0F3E37C2-D60C-9A42-9CB7-B10D1E4BC1D9}"/>
    <dgm:cxn modelId="{1D38EEDF-B556-C14D-80A6-CDB20F679D18}" srcId="{F779C76D-2C2F-BF49-9DDE-124ACBF30BDA}" destId="{B11709DC-0B9B-AC47-9EF7-7AC14D8329BE}" srcOrd="2" destOrd="0" parTransId="{27CA79A7-4486-2646-8B22-ED277EDB86D7}" sibTransId="{F2F5CB67-0D08-1E45-8744-B826B0D0E194}"/>
    <dgm:cxn modelId="{F30EA1EB-6CDA-AC47-8BC2-E56ACE08A289}" type="presOf" srcId="{2A348AF7-29ED-B449-8F85-3E8EAC7EBD5A}" destId="{89E2AF69-5904-324E-A191-B93D96A9C181}" srcOrd="0" destOrd="3" presId="urn:microsoft.com/office/officeart/2009/3/layout/StepUpProcess"/>
    <dgm:cxn modelId="{5DB07EEE-DE09-E940-A543-3DDDD42D10CA}" type="presOf" srcId="{2BA72E7D-9F92-A744-B18D-80BAA399B2A2}" destId="{AA28FF37-D8BC-184D-8798-A93C64B2B436}" srcOrd="0" destOrd="3" presId="urn:microsoft.com/office/officeart/2009/3/layout/StepUpProcess"/>
    <dgm:cxn modelId="{E614A283-510C-5445-A185-94ABB2F80881}" type="presParOf" srcId="{734AB7E1-A2C9-2847-84C7-5C418785AD62}" destId="{B8BEFB1B-A507-BD45-B7F8-BE6BD8D33186}" srcOrd="0" destOrd="0" presId="urn:microsoft.com/office/officeart/2009/3/layout/StepUpProcess"/>
    <dgm:cxn modelId="{D657DA3D-128C-D24F-B5E0-C22EDCD1FC4E}" type="presParOf" srcId="{B8BEFB1B-A507-BD45-B7F8-BE6BD8D33186}" destId="{9BB7B722-A0C0-654E-AC6F-04EFFBAD2903}" srcOrd="0" destOrd="0" presId="urn:microsoft.com/office/officeart/2009/3/layout/StepUpProcess"/>
    <dgm:cxn modelId="{6EBE63A2-7E54-504C-BC21-A45967FED631}" type="presParOf" srcId="{B8BEFB1B-A507-BD45-B7F8-BE6BD8D33186}" destId="{AA28FF37-D8BC-184D-8798-A93C64B2B436}" srcOrd="1" destOrd="0" presId="urn:microsoft.com/office/officeart/2009/3/layout/StepUpProcess"/>
    <dgm:cxn modelId="{BA345FF5-1289-CC41-BB32-9031F35A0AD1}" type="presParOf" srcId="{B8BEFB1B-A507-BD45-B7F8-BE6BD8D33186}" destId="{DC705283-98BF-6C4F-95AC-CAC011BB2B36}" srcOrd="2" destOrd="0" presId="urn:microsoft.com/office/officeart/2009/3/layout/StepUpProcess"/>
    <dgm:cxn modelId="{A02E73BB-F6AD-1442-846E-9DB25AF8855F}" type="presParOf" srcId="{734AB7E1-A2C9-2847-84C7-5C418785AD62}" destId="{A003FB0C-4670-C246-BBD7-5A1D419DF1F5}" srcOrd="1" destOrd="0" presId="urn:microsoft.com/office/officeart/2009/3/layout/StepUpProcess"/>
    <dgm:cxn modelId="{A22F30E2-A72C-A94E-BF20-F671F6D1E76D}" type="presParOf" srcId="{A003FB0C-4670-C246-BBD7-5A1D419DF1F5}" destId="{283AE11C-E13D-B441-A731-586E8065B898}" srcOrd="0" destOrd="0" presId="urn:microsoft.com/office/officeart/2009/3/layout/StepUpProcess"/>
    <dgm:cxn modelId="{46841706-B79F-FA4B-AA29-BD19ACD51B7E}" type="presParOf" srcId="{734AB7E1-A2C9-2847-84C7-5C418785AD62}" destId="{63034023-3F4C-8B4D-B5E7-A9913E85F435}" srcOrd="2" destOrd="0" presId="urn:microsoft.com/office/officeart/2009/3/layout/StepUpProcess"/>
    <dgm:cxn modelId="{26A514B2-98A0-FC48-A206-56F6FA0F81A4}" type="presParOf" srcId="{63034023-3F4C-8B4D-B5E7-A9913E85F435}" destId="{D26F7AF2-A5E9-804F-9FA5-725A79EC1899}" srcOrd="0" destOrd="0" presId="urn:microsoft.com/office/officeart/2009/3/layout/StepUpProcess"/>
    <dgm:cxn modelId="{8FE377F2-64E8-FE45-B2D8-D2424B3CAC4A}" type="presParOf" srcId="{63034023-3F4C-8B4D-B5E7-A9913E85F435}" destId="{461BE64E-F8B3-5F4E-B0B5-DE9101C9A0AE}" srcOrd="1" destOrd="0" presId="urn:microsoft.com/office/officeart/2009/3/layout/StepUpProcess"/>
    <dgm:cxn modelId="{382D535C-C90D-5442-A91A-96416F396A29}" type="presParOf" srcId="{63034023-3F4C-8B4D-B5E7-A9913E85F435}" destId="{3C62EEB2-FD08-0140-A522-CD9E81DCCEF2}" srcOrd="2" destOrd="0" presId="urn:microsoft.com/office/officeart/2009/3/layout/StepUpProcess"/>
    <dgm:cxn modelId="{30841894-E799-464B-974D-256CB6412110}" type="presParOf" srcId="{734AB7E1-A2C9-2847-84C7-5C418785AD62}" destId="{DFC01EB1-D780-2249-AB88-F77A97D53A02}" srcOrd="3" destOrd="0" presId="urn:microsoft.com/office/officeart/2009/3/layout/StepUpProcess"/>
    <dgm:cxn modelId="{43D9778B-FF29-CB40-BA68-2863BAB71F82}" type="presParOf" srcId="{DFC01EB1-D780-2249-AB88-F77A97D53A02}" destId="{D225433E-EE8D-6E43-83E6-89790695016A}" srcOrd="0" destOrd="0" presId="urn:microsoft.com/office/officeart/2009/3/layout/StepUpProcess"/>
    <dgm:cxn modelId="{0B3186B8-CDB8-634C-94ED-F820FBA9536A}" type="presParOf" srcId="{734AB7E1-A2C9-2847-84C7-5C418785AD62}" destId="{8FC2FC79-03E9-4A40-A0B3-501A61ABDA77}" srcOrd="4" destOrd="0" presId="urn:microsoft.com/office/officeart/2009/3/layout/StepUpProcess"/>
    <dgm:cxn modelId="{E58162C4-FC12-534E-B276-912E635408B8}" type="presParOf" srcId="{8FC2FC79-03E9-4A40-A0B3-501A61ABDA77}" destId="{78AF2F53-8FD5-BA46-BE51-61FE8DDF0E8E}" srcOrd="0" destOrd="0" presId="urn:microsoft.com/office/officeart/2009/3/layout/StepUpProcess"/>
    <dgm:cxn modelId="{CCA1493F-1AF6-0F47-A0A3-1DA99A9BCC77}" type="presParOf" srcId="{8FC2FC79-03E9-4A40-A0B3-501A61ABDA77}" destId="{89E2AF69-5904-324E-A191-B93D96A9C181}" srcOrd="1" destOrd="0" presId="urn:microsoft.com/office/officeart/2009/3/layout/StepUpProcess"/>
    <dgm:cxn modelId="{FBE518E8-C554-8D43-98C9-C25BC65C7E44}" type="presParOf" srcId="{8FC2FC79-03E9-4A40-A0B3-501A61ABDA77}" destId="{293BE6D5-13E8-4C48-AF63-F8F2F87418AB}" srcOrd="2" destOrd="0" presId="urn:microsoft.com/office/officeart/2009/3/layout/StepUpProcess"/>
    <dgm:cxn modelId="{BC08BFB1-B58B-F74A-9B2A-FE18ABB47533}" type="presParOf" srcId="{734AB7E1-A2C9-2847-84C7-5C418785AD62}" destId="{092EFCE5-806B-3F47-8520-A6A7DF76962D}" srcOrd="5" destOrd="0" presId="urn:microsoft.com/office/officeart/2009/3/layout/StepUpProcess"/>
    <dgm:cxn modelId="{B6A431BB-2699-7F42-BDC0-85401AED25BF}" type="presParOf" srcId="{092EFCE5-806B-3F47-8520-A6A7DF76962D}" destId="{C20022AD-1A71-FD42-BA0C-CA92CC9845FB}" srcOrd="0" destOrd="0" presId="urn:microsoft.com/office/officeart/2009/3/layout/StepUpProcess"/>
    <dgm:cxn modelId="{7B033F09-EF31-2D47-90A3-AAF2061F00AF}" type="presParOf" srcId="{734AB7E1-A2C9-2847-84C7-5C418785AD62}" destId="{B008E864-54FB-7F47-ACBA-E8BCB87F9FD6}" srcOrd="6" destOrd="0" presId="urn:microsoft.com/office/officeart/2009/3/layout/StepUpProcess"/>
    <dgm:cxn modelId="{710C91DD-1C86-264C-9832-D6FD663D3E41}" type="presParOf" srcId="{B008E864-54FB-7F47-ACBA-E8BCB87F9FD6}" destId="{6DFE637A-61A7-ED4E-B6C6-30AA61F5C156}" srcOrd="0" destOrd="0" presId="urn:microsoft.com/office/officeart/2009/3/layout/StepUpProcess"/>
    <dgm:cxn modelId="{00AAE351-4CE5-EF47-A253-6240AB97FB03}" type="presParOf" srcId="{B008E864-54FB-7F47-ACBA-E8BCB87F9FD6}" destId="{06B793B4-A933-9842-BF07-F8D4DF1CA8F1}" srcOrd="1" destOrd="0" presId="urn:microsoft.com/office/officeart/2009/3/layout/StepUpProcess"/>
    <dgm:cxn modelId="{EF06CFFC-CC63-D74D-9BB6-838712B2B8FB}" type="presParOf" srcId="{B008E864-54FB-7F47-ACBA-E8BCB87F9FD6}" destId="{74D79F4A-90C0-564F-8677-3B23C30917D6}" srcOrd="2" destOrd="0" presId="urn:microsoft.com/office/officeart/2009/3/layout/StepUpProcess"/>
    <dgm:cxn modelId="{2999899B-7DA8-204C-90BD-B596193100F3}" type="presParOf" srcId="{734AB7E1-A2C9-2847-84C7-5C418785AD62}" destId="{7268C531-B4D5-0D45-880D-313983AE057B}" srcOrd="7" destOrd="0" presId="urn:microsoft.com/office/officeart/2009/3/layout/StepUpProcess"/>
    <dgm:cxn modelId="{DDC58E6D-C215-C649-A947-4907D8955C05}" type="presParOf" srcId="{7268C531-B4D5-0D45-880D-313983AE057B}" destId="{1A589A0E-9187-754E-ABCD-E88A8C6F5EAC}" srcOrd="0" destOrd="0" presId="urn:microsoft.com/office/officeart/2009/3/layout/StepUpProcess"/>
    <dgm:cxn modelId="{43578AF5-14C6-E14D-9B5B-7DD23CFFFE48}" type="presParOf" srcId="{734AB7E1-A2C9-2847-84C7-5C418785AD62}" destId="{323A5004-AD01-CF41-9D9A-0989EF65406A}" srcOrd="8" destOrd="0" presId="urn:microsoft.com/office/officeart/2009/3/layout/StepUpProcess"/>
    <dgm:cxn modelId="{9650C8DE-02D0-684A-A53D-35BCA3B45A57}" type="presParOf" srcId="{323A5004-AD01-CF41-9D9A-0989EF65406A}" destId="{594E12D5-B94E-304F-86D4-7F63E5934FBF}" srcOrd="0" destOrd="0" presId="urn:microsoft.com/office/officeart/2009/3/layout/StepUpProcess"/>
    <dgm:cxn modelId="{5ADD27E6-5FF2-114C-B93F-EB60410F28DE}" type="presParOf" srcId="{323A5004-AD01-CF41-9D9A-0989EF65406A}" destId="{96435E38-EB00-ED48-923D-C57549A11AB1}" srcOrd="1" destOrd="0" presId="urn:microsoft.com/office/officeart/2009/3/layout/StepUp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1862F8-B64D-2E45-8059-2A3EA76BB79E}" type="doc">
      <dgm:prSet loTypeId="urn:microsoft.com/office/officeart/2005/8/layout/matrix3" loCatId="" qsTypeId="urn:microsoft.com/office/officeart/2005/8/quickstyle/simple1" qsCatId="simple" csTypeId="urn:microsoft.com/office/officeart/2005/8/colors/accent1_2" csCatId="accent1" phldr="1"/>
      <dgm:spPr/>
      <dgm:t>
        <a:bodyPr/>
        <a:lstStyle/>
        <a:p>
          <a:endParaRPr lang="en-GB"/>
        </a:p>
      </dgm:t>
    </dgm:pt>
    <dgm:pt modelId="{D261090F-A16B-A448-9E3F-AC1148E833D4}">
      <dgm:prSet phldrT="[Text]" custT="1"/>
      <dgm:spPr>
        <a:solidFill>
          <a:schemeClr val="accent6">
            <a:lumMod val="60000"/>
            <a:lumOff val="40000"/>
          </a:schemeClr>
        </a:solidFill>
      </dgm:spPr>
      <dgm:t>
        <a:bodyPr/>
        <a:lstStyle/>
        <a:p>
          <a:r>
            <a:rPr lang="en-GB" sz="2800" b="1" err="1">
              <a:solidFill>
                <a:srgbClr val="177250"/>
              </a:solidFill>
              <a:latin typeface="STKaiti" panose="02010600040101010101" pitchFamily="2" charset="-122"/>
              <a:ea typeface="STKaiti" panose="02010600040101010101" pitchFamily="2" charset="-122"/>
            </a:rPr>
            <a:t>溯源全程化</a:t>
          </a:r>
          <a:endParaRPr lang="en-GB" sz="2800" b="1">
            <a:solidFill>
              <a:srgbClr val="177250"/>
            </a:solidFill>
            <a:latin typeface="STKaiti" panose="02010600040101010101" pitchFamily="2" charset="-122"/>
            <a:ea typeface="STKaiti" panose="02010600040101010101" pitchFamily="2" charset="-122"/>
          </a:endParaRPr>
        </a:p>
      </dgm:t>
    </dgm:pt>
    <dgm:pt modelId="{E86B5825-4A27-1242-B9A1-853F86732130}" type="parTrans" cxnId="{0379729F-AE11-0546-9FC4-ECD22CDF408A}">
      <dgm:prSet/>
      <dgm:spPr/>
      <dgm:t>
        <a:bodyPr/>
        <a:lstStyle/>
        <a:p>
          <a:endParaRPr lang="en-GB">
            <a:latin typeface="STKaiti" panose="02010600040101010101" pitchFamily="2" charset="-122"/>
            <a:ea typeface="STKaiti" panose="02010600040101010101" pitchFamily="2" charset="-122"/>
          </a:endParaRPr>
        </a:p>
      </dgm:t>
    </dgm:pt>
    <dgm:pt modelId="{5FD322DC-5CDD-3147-8B78-F9CB9F35FCC8}" type="sibTrans" cxnId="{0379729F-AE11-0546-9FC4-ECD22CDF408A}">
      <dgm:prSet/>
      <dgm:spPr/>
      <dgm:t>
        <a:bodyPr/>
        <a:lstStyle/>
        <a:p>
          <a:endParaRPr lang="en-GB">
            <a:latin typeface="STKaiti" panose="02010600040101010101" pitchFamily="2" charset="-122"/>
            <a:ea typeface="STKaiti" panose="02010600040101010101" pitchFamily="2" charset="-122"/>
          </a:endParaRPr>
        </a:p>
      </dgm:t>
    </dgm:pt>
    <dgm:pt modelId="{38D34535-3325-9C41-A97B-11F7D9E97066}">
      <dgm:prSet phldrT="[Text]" custT="1"/>
      <dgm:spPr/>
      <dgm:t>
        <a:bodyPr/>
        <a:lstStyle/>
        <a:p>
          <a:r>
            <a:rPr lang="en-GB" sz="1600" err="1">
              <a:solidFill>
                <a:schemeClr val="tx1"/>
              </a:solidFill>
              <a:latin typeface="STKaiti" panose="02010600040101010101" pitchFamily="2" charset="-122"/>
              <a:ea typeface="STKaiti" panose="02010600040101010101" pitchFamily="2" charset="-122"/>
            </a:rPr>
            <a:t>從種植到加工</a:t>
          </a:r>
          <a:r>
            <a:rPr lang="zh-TW" altLang="en-US" sz="1600">
              <a:solidFill>
                <a:schemeClr val="tx1"/>
              </a:solidFill>
              <a:latin typeface="STKaiti" panose="02010600040101010101" pitchFamily="2" charset="-122"/>
              <a:ea typeface="STKaiti" panose="02010600040101010101" pitchFamily="2" charset="-122"/>
            </a:rPr>
            <a:t>、流通、臨床使用等各環節實現全流程信息可追溯，滿足政府、公眾、產業的需要</a:t>
          </a:r>
          <a:endParaRPr lang="en-GB" sz="1600">
            <a:solidFill>
              <a:schemeClr val="tx1"/>
            </a:solidFill>
            <a:latin typeface="STKaiti" panose="02010600040101010101" pitchFamily="2" charset="-122"/>
            <a:ea typeface="STKaiti" panose="02010600040101010101" pitchFamily="2" charset="-122"/>
          </a:endParaRPr>
        </a:p>
      </dgm:t>
    </dgm:pt>
    <dgm:pt modelId="{0AB4E8E6-68A8-C244-A8B0-552268677156}" type="parTrans" cxnId="{54BBE042-B332-4E42-B2C2-9BD422E7998D}">
      <dgm:prSet/>
      <dgm:spPr/>
      <dgm:t>
        <a:bodyPr/>
        <a:lstStyle/>
        <a:p>
          <a:endParaRPr lang="en-GB">
            <a:latin typeface="STKaiti" panose="02010600040101010101" pitchFamily="2" charset="-122"/>
            <a:ea typeface="STKaiti" panose="02010600040101010101" pitchFamily="2" charset="-122"/>
          </a:endParaRPr>
        </a:p>
      </dgm:t>
    </dgm:pt>
    <dgm:pt modelId="{D3718C87-3EA5-A545-88AA-53EA3FA2DD83}" type="sibTrans" cxnId="{54BBE042-B332-4E42-B2C2-9BD422E7998D}">
      <dgm:prSet/>
      <dgm:spPr/>
      <dgm:t>
        <a:bodyPr/>
        <a:lstStyle/>
        <a:p>
          <a:endParaRPr lang="en-GB">
            <a:latin typeface="STKaiti" panose="02010600040101010101" pitchFamily="2" charset="-122"/>
            <a:ea typeface="STKaiti" panose="02010600040101010101" pitchFamily="2" charset="-122"/>
          </a:endParaRPr>
        </a:p>
      </dgm:t>
    </dgm:pt>
    <dgm:pt modelId="{1074D2EE-C8A8-8040-A23E-E206153EB5F5}">
      <dgm:prSet phldrT="[Text]" custT="1"/>
      <dgm:spPr>
        <a:solidFill>
          <a:schemeClr val="accent6">
            <a:lumMod val="60000"/>
            <a:lumOff val="40000"/>
          </a:schemeClr>
        </a:solidFill>
      </dgm:spPr>
      <dgm:t>
        <a:bodyPr/>
        <a:lstStyle/>
        <a:p>
          <a:r>
            <a:rPr lang="en-GB" sz="2800" b="1" err="1">
              <a:solidFill>
                <a:srgbClr val="177250"/>
              </a:solidFill>
              <a:latin typeface="STKaiti" panose="02010600040101010101" pitchFamily="2" charset="-122"/>
              <a:ea typeface="STKaiti" panose="02010600040101010101" pitchFamily="2" charset="-122"/>
            </a:rPr>
            <a:t>生產智能化</a:t>
          </a:r>
          <a:endParaRPr lang="en-GB" sz="2800" b="1">
            <a:solidFill>
              <a:srgbClr val="177250"/>
            </a:solidFill>
            <a:latin typeface="STKaiti" panose="02010600040101010101" pitchFamily="2" charset="-122"/>
            <a:ea typeface="STKaiti" panose="02010600040101010101" pitchFamily="2" charset="-122"/>
          </a:endParaRPr>
        </a:p>
      </dgm:t>
    </dgm:pt>
    <dgm:pt modelId="{57088F98-2631-C443-9656-665C806D66FC}" type="parTrans" cxnId="{ECC96F9E-6386-FE48-975B-570E81266D2D}">
      <dgm:prSet/>
      <dgm:spPr/>
      <dgm:t>
        <a:bodyPr/>
        <a:lstStyle/>
        <a:p>
          <a:endParaRPr lang="en-GB">
            <a:latin typeface="STKaiti" panose="02010600040101010101" pitchFamily="2" charset="-122"/>
            <a:ea typeface="STKaiti" panose="02010600040101010101" pitchFamily="2" charset="-122"/>
          </a:endParaRPr>
        </a:p>
      </dgm:t>
    </dgm:pt>
    <dgm:pt modelId="{4D090148-E5EA-FB48-A382-2E3BCE1C2008}" type="sibTrans" cxnId="{ECC96F9E-6386-FE48-975B-570E81266D2D}">
      <dgm:prSet/>
      <dgm:spPr/>
      <dgm:t>
        <a:bodyPr/>
        <a:lstStyle/>
        <a:p>
          <a:endParaRPr lang="en-GB">
            <a:latin typeface="STKaiti" panose="02010600040101010101" pitchFamily="2" charset="-122"/>
            <a:ea typeface="STKaiti" panose="02010600040101010101" pitchFamily="2" charset="-122"/>
          </a:endParaRPr>
        </a:p>
      </dgm:t>
    </dgm:pt>
    <dgm:pt modelId="{AE68227C-85EA-E341-88DF-81D0A45B5403}">
      <dgm:prSet phldrT="[Text]" custT="1"/>
      <dgm:spPr/>
      <dgm:t>
        <a:bodyPr/>
        <a:lstStyle/>
        <a:p>
          <a:r>
            <a:rPr lang="en-GB" sz="1600" err="1">
              <a:solidFill>
                <a:schemeClr val="tx1"/>
              </a:solidFill>
              <a:latin typeface="STKaiti" panose="02010600040101010101" pitchFamily="2" charset="-122"/>
              <a:ea typeface="STKaiti" panose="02010600040101010101" pitchFamily="2" charset="-122"/>
            </a:rPr>
            <a:t>將先進的智能製造技術與傳統中醫藥結合</a:t>
          </a:r>
          <a:r>
            <a:rPr lang="zh-TW" altLang="en-US" sz="1600">
              <a:solidFill>
                <a:schemeClr val="tx1"/>
              </a:solidFill>
              <a:latin typeface="STKaiti" panose="02010600040101010101" pitchFamily="2" charset="-122"/>
              <a:ea typeface="STKaiti" panose="02010600040101010101" pitchFamily="2" charset="-122"/>
            </a:rPr>
            <a:t>，保證中藥產品的生產效率、品質與靈活性</a:t>
          </a:r>
          <a:endParaRPr lang="en-GB" sz="1600">
            <a:solidFill>
              <a:schemeClr val="tx1"/>
            </a:solidFill>
            <a:latin typeface="STKaiti" panose="02010600040101010101" pitchFamily="2" charset="-122"/>
            <a:ea typeface="STKaiti" panose="02010600040101010101" pitchFamily="2" charset="-122"/>
          </a:endParaRPr>
        </a:p>
      </dgm:t>
    </dgm:pt>
    <dgm:pt modelId="{E3B48066-6A71-EA46-AB3D-8BAE1E7F12AB}" type="parTrans" cxnId="{2819771B-7C02-1F4B-964D-4BFD17CF7DDF}">
      <dgm:prSet/>
      <dgm:spPr/>
      <dgm:t>
        <a:bodyPr/>
        <a:lstStyle/>
        <a:p>
          <a:endParaRPr lang="en-GB">
            <a:latin typeface="STKaiti" panose="02010600040101010101" pitchFamily="2" charset="-122"/>
            <a:ea typeface="STKaiti" panose="02010600040101010101" pitchFamily="2" charset="-122"/>
          </a:endParaRPr>
        </a:p>
      </dgm:t>
    </dgm:pt>
    <dgm:pt modelId="{08463BCC-6142-534A-B3A5-4B3302A5CE46}" type="sibTrans" cxnId="{2819771B-7C02-1F4B-964D-4BFD17CF7DDF}">
      <dgm:prSet/>
      <dgm:spPr/>
      <dgm:t>
        <a:bodyPr/>
        <a:lstStyle/>
        <a:p>
          <a:endParaRPr lang="en-GB">
            <a:latin typeface="STKaiti" panose="02010600040101010101" pitchFamily="2" charset="-122"/>
            <a:ea typeface="STKaiti" panose="02010600040101010101" pitchFamily="2" charset="-122"/>
          </a:endParaRPr>
        </a:p>
      </dgm:t>
    </dgm:pt>
    <dgm:pt modelId="{D15F1485-30E9-3040-B3F0-4A1B7AAAD655}">
      <dgm:prSet phldrT="[Text]" custT="1"/>
      <dgm:spPr>
        <a:solidFill>
          <a:schemeClr val="accent6">
            <a:lumMod val="60000"/>
            <a:lumOff val="40000"/>
          </a:schemeClr>
        </a:solidFill>
      </dgm:spPr>
      <dgm:t>
        <a:bodyPr/>
        <a:lstStyle/>
        <a:p>
          <a:r>
            <a:rPr lang="en-GB" sz="2800" b="1" err="1">
              <a:solidFill>
                <a:srgbClr val="177250"/>
              </a:solidFill>
              <a:latin typeface="STKaiti" panose="02010600040101010101" pitchFamily="2" charset="-122"/>
              <a:ea typeface="STKaiti" panose="02010600040101010101" pitchFamily="2" charset="-122"/>
            </a:rPr>
            <a:t>互聯網中醫</a:t>
          </a:r>
          <a:endParaRPr lang="en-GB" sz="2800" b="1">
            <a:solidFill>
              <a:srgbClr val="177250"/>
            </a:solidFill>
            <a:latin typeface="STKaiti" panose="02010600040101010101" pitchFamily="2" charset="-122"/>
            <a:ea typeface="STKaiti" panose="02010600040101010101" pitchFamily="2" charset="-122"/>
          </a:endParaRPr>
        </a:p>
      </dgm:t>
    </dgm:pt>
    <dgm:pt modelId="{1AD38893-687B-974A-AB63-61D5544D98F1}" type="parTrans" cxnId="{260394BC-5697-0C46-B621-49F541C4D6E7}">
      <dgm:prSet/>
      <dgm:spPr/>
      <dgm:t>
        <a:bodyPr/>
        <a:lstStyle/>
        <a:p>
          <a:endParaRPr lang="en-GB">
            <a:latin typeface="STKaiti" panose="02010600040101010101" pitchFamily="2" charset="-122"/>
            <a:ea typeface="STKaiti" panose="02010600040101010101" pitchFamily="2" charset="-122"/>
          </a:endParaRPr>
        </a:p>
      </dgm:t>
    </dgm:pt>
    <dgm:pt modelId="{4ADE94E2-C71F-C54F-8E0D-F23619C5C8D1}" type="sibTrans" cxnId="{260394BC-5697-0C46-B621-49F541C4D6E7}">
      <dgm:prSet/>
      <dgm:spPr/>
      <dgm:t>
        <a:bodyPr/>
        <a:lstStyle/>
        <a:p>
          <a:endParaRPr lang="en-GB">
            <a:latin typeface="STKaiti" panose="02010600040101010101" pitchFamily="2" charset="-122"/>
            <a:ea typeface="STKaiti" panose="02010600040101010101" pitchFamily="2" charset="-122"/>
          </a:endParaRPr>
        </a:p>
      </dgm:t>
    </dgm:pt>
    <dgm:pt modelId="{B9C60D52-90E4-6D41-AC3A-95C4A83FEB87}">
      <dgm:prSet phldrT="[Text]" custT="1"/>
      <dgm:spPr/>
      <dgm:t>
        <a:bodyPr/>
        <a:lstStyle/>
        <a:p>
          <a:r>
            <a:rPr lang="en-GB" sz="1600" err="1">
              <a:solidFill>
                <a:schemeClr val="tx1"/>
              </a:solidFill>
              <a:latin typeface="STKaiti" panose="02010600040101010101" pitchFamily="2" charset="-122"/>
              <a:ea typeface="STKaiti" panose="02010600040101010101" pitchFamily="2" charset="-122"/>
            </a:rPr>
            <a:t>優質的中藥醫療資源與互聯網技術結合</a:t>
          </a:r>
          <a:r>
            <a:rPr lang="zh-TW" altLang="en-US" sz="1600">
              <a:solidFill>
                <a:schemeClr val="tx1"/>
              </a:solidFill>
              <a:latin typeface="STKaiti" panose="02010600040101010101" pitchFamily="2" charset="-122"/>
              <a:ea typeface="STKaiti" panose="02010600040101010101" pitchFamily="2" charset="-122"/>
            </a:rPr>
            <a:t>，提高</a:t>
          </a:r>
          <a:r>
            <a:rPr lang="zh-TW" altLang="en-HK" sz="1600">
              <a:solidFill>
                <a:schemeClr val="tx1"/>
              </a:solidFill>
              <a:latin typeface="STKaiti" panose="02010600040101010101" pitchFamily="2" charset="-122"/>
              <a:ea typeface="STKaiti" panose="02010600040101010101" pitchFamily="2" charset="-122"/>
            </a:rPr>
            <a:t>中醫醫療可及性</a:t>
          </a:r>
          <a:r>
            <a:rPr lang="zh-TW" altLang="en-US" sz="1600">
              <a:solidFill>
                <a:schemeClr val="tx1"/>
              </a:solidFill>
              <a:latin typeface="STKaiti" panose="02010600040101010101" pitchFamily="2" charset="-122"/>
              <a:ea typeface="STKaiti" panose="02010600040101010101" pitchFamily="2" charset="-122"/>
            </a:rPr>
            <a:t>，創新醫生教育方式，提高中醫傳承性</a:t>
          </a:r>
          <a:endParaRPr lang="en-GB" sz="1600">
            <a:solidFill>
              <a:schemeClr val="tx1"/>
            </a:solidFill>
            <a:latin typeface="STKaiti" panose="02010600040101010101" pitchFamily="2" charset="-122"/>
            <a:ea typeface="STKaiti" panose="02010600040101010101" pitchFamily="2" charset="-122"/>
          </a:endParaRPr>
        </a:p>
      </dgm:t>
    </dgm:pt>
    <dgm:pt modelId="{ED31ED77-F96A-704E-8724-EF275E0D6898}" type="parTrans" cxnId="{BE19A841-B1A1-1C45-BCE7-1465758532C3}">
      <dgm:prSet/>
      <dgm:spPr/>
      <dgm:t>
        <a:bodyPr/>
        <a:lstStyle/>
        <a:p>
          <a:endParaRPr lang="en-GB">
            <a:latin typeface="STKaiti" panose="02010600040101010101" pitchFamily="2" charset="-122"/>
            <a:ea typeface="STKaiti" panose="02010600040101010101" pitchFamily="2" charset="-122"/>
          </a:endParaRPr>
        </a:p>
      </dgm:t>
    </dgm:pt>
    <dgm:pt modelId="{B950AE73-B6A7-D649-A0C0-B7F8D4006116}" type="sibTrans" cxnId="{BE19A841-B1A1-1C45-BCE7-1465758532C3}">
      <dgm:prSet/>
      <dgm:spPr/>
      <dgm:t>
        <a:bodyPr/>
        <a:lstStyle/>
        <a:p>
          <a:endParaRPr lang="en-GB">
            <a:latin typeface="STKaiti" panose="02010600040101010101" pitchFamily="2" charset="-122"/>
            <a:ea typeface="STKaiti" panose="02010600040101010101" pitchFamily="2" charset="-122"/>
          </a:endParaRPr>
        </a:p>
      </dgm:t>
    </dgm:pt>
    <dgm:pt modelId="{454CB019-9C55-7546-A2CC-8A21F2EB2CBE}">
      <dgm:prSet phldrT="[Text]" custT="1"/>
      <dgm:spPr>
        <a:solidFill>
          <a:schemeClr val="accent6">
            <a:lumMod val="60000"/>
            <a:lumOff val="40000"/>
          </a:schemeClr>
        </a:solidFill>
      </dgm:spPr>
      <dgm:t>
        <a:bodyPr/>
        <a:lstStyle/>
        <a:p>
          <a:r>
            <a:rPr lang="en-GB" sz="2800" b="1" err="1">
              <a:solidFill>
                <a:srgbClr val="177250"/>
              </a:solidFill>
              <a:latin typeface="STKaiti" panose="02010600040101010101" pitchFamily="2" charset="-122"/>
              <a:ea typeface="STKaiti" panose="02010600040101010101" pitchFamily="2" charset="-122"/>
            </a:rPr>
            <a:t>醫療信息化</a:t>
          </a:r>
          <a:endParaRPr lang="en-GB" sz="2800" b="1">
            <a:solidFill>
              <a:srgbClr val="177250"/>
            </a:solidFill>
            <a:latin typeface="STKaiti" panose="02010600040101010101" pitchFamily="2" charset="-122"/>
            <a:ea typeface="STKaiti" panose="02010600040101010101" pitchFamily="2" charset="-122"/>
          </a:endParaRPr>
        </a:p>
      </dgm:t>
    </dgm:pt>
    <dgm:pt modelId="{C00CCC54-5CAD-2543-AE79-A885002035BA}" type="parTrans" cxnId="{887B1D9D-FBE0-9B4F-9703-5CCD6BDE6006}">
      <dgm:prSet/>
      <dgm:spPr/>
      <dgm:t>
        <a:bodyPr/>
        <a:lstStyle/>
        <a:p>
          <a:endParaRPr lang="en-GB">
            <a:latin typeface="STKaiti" panose="02010600040101010101" pitchFamily="2" charset="-122"/>
            <a:ea typeface="STKaiti" panose="02010600040101010101" pitchFamily="2" charset="-122"/>
          </a:endParaRPr>
        </a:p>
      </dgm:t>
    </dgm:pt>
    <dgm:pt modelId="{D442F14B-303A-C642-A0E7-4B972C0FC723}" type="sibTrans" cxnId="{887B1D9D-FBE0-9B4F-9703-5CCD6BDE6006}">
      <dgm:prSet/>
      <dgm:spPr/>
      <dgm:t>
        <a:bodyPr/>
        <a:lstStyle/>
        <a:p>
          <a:endParaRPr lang="en-GB">
            <a:latin typeface="STKaiti" panose="02010600040101010101" pitchFamily="2" charset="-122"/>
            <a:ea typeface="STKaiti" panose="02010600040101010101" pitchFamily="2" charset="-122"/>
          </a:endParaRPr>
        </a:p>
      </dgm:t>
    </dgm:pt>
    <dgm:pt modelId="{3D42F706-5D23-0746-8559-BE906CB25A1C}">
      <dgm:prSet phldrT="[Text]" custT="1"/>
      <dgm:spPr/>
      <dgm:t>
        <a:bodyPr/>
        <a:lstStyle/>
        <a:p>
          <a:pPr algn="l"/>
          <a:r>
            <a:rPr lang="en-GB" sz="1600" err="1">
              <a:solidFill>
                <a:schemeClr val="tx1"/>
              </a:solidFill>
              <a:latin typeface="STKaiti" panose="02010600040101010101" pitchFamily="2" charset="-122"/>
              <a:ea typeface="STKaiti" panose="02010600040101010101" pitchFamily="2" charset="-122"/>
            </a:rPr>
            <a:t>橫向提升中藥醫療機構管理效率與智能化水平</a:t>
          </a:r>
          <a:r>
            <a:rPr lang="zh-TW" altLang="en-US" sz="1600">
              <a:solidFill>
                <a:schemeClr val="tx1"/>
              </a:solidFill>
              <a:latin typeface="STKaiti" panose="02010600040101010101" pitchFamily="2" charset="-122"/>
              <a:ea typeface="STKaiti" panose="02010600040101010101" pitchFamily="2" charset="-122"/>
            </a:rPr>
            <a:t>，縱向賦能基層醫療機構，推動優質醫療資源下沉</a:t>
          </a:r>
          <a:endParaRPr lang="en-GB" sz="1600">
            <a:solidFill>
              <a:schemeClr val="tx1"/>
            </a:solidFill>
            <a:latin typeface="STKaiti" panose="02010600040101010101" pitchFamily="2" charset="-122"/>
            <a:ea typeface="STKaiti" panose="02010600040101010101" pitchFamily="2" charset="-122"/>
          </a:endParaRPr>
        </a:p>
      </dgm:t>
    </dgm:pt>
    <dgm:pt modelId="{AA7B6317-3959-AF48-96D2-43CADB3482E2}" type="parTrans" cxnId="{C3B0636B-D11D-5B43-8DB2-1465CB39061C}">
      <dgm:prSet/>
      <dgm:spPr/>
      <dgm:t>
        <a:bodyPr/>
        <a:lstStyle/>
        <a:p>
          <a:endParaRPr lang="en-GB">
            <a:latin typeface="STKaiti" panose="02010600040101010101" pitchFamily="2" charset="-122"/>
            <a:ea typeface="STKaiti" panose="02010600040101010101" pitchFamily="2" charset="-122"/>
          </a:endParaRPr>
        </a:p>
      </dgm:t>
    </dgm:pt>
    <dgm:pt modelId="{530A0BAF-F978-494E-9F8F-9042460EF2D8}" type="sibTrans" cxnId="{C3B0636B-D11D-5B43-8DB2-1465CB39061C}">
      <dgm:prSet/>
      <dgm:spPr/>
      <dgm:t>
        <a:bodyPr/>
        <a:lstStyle/>
        <a:p>
          <a:endParaRPr lang="en-GB">
            <a:latin typeface="STKaiti" panose="02010600040101010101" pitchFamily="2" charset="-122"/>
            <a:ea typeface="STKaiti" panose="02010600040101010101" pitchFamily="2" charset="-122"/>
          </a:endParaRPr>
        </a:p>
      </dgm:t>
    </dgm:pt>
    <dgm:pt modelId="{C8CEB102-72F3-0B42-B007-048C876433C7}" type="pres">
      <dgm:prSet presAssocID="{531862F8-B64D-2E45-8059-2A3EA76BB79E}" presName="matrix" presStyleCnt="0">
        <dgm:presLayoutVars>
          <dgm:chMax val="1"/>
          <dgm:dir/>
          <dgm:resizeHandles val="exact"/>
        </dgm:presLayoutVars>
      </dgm:prSet>
      <dgm:spPr/>
    </dgm:pt>
    <dgm:pt modelId="{07E87BF7-7FCF-E64E-AAC4-3F99500B97AA}" type="pres">
      <dgm:prSet presAssocID="{531862F8-B64D-2E45-8059-2A3EA76BB79E}" presName="diamond" presStyleLbl="bgShp" presStyleIdx="0" presStyleCnt="1"/>
      <dgm:spPr>
        <a:solidFill>
          <a:schemeClr val="accent6">
            <a:lumMod val="20000"/>
            <a:lumOff val="80000"/>
          </a:schemeClr>
        </a:solidFill>
      </dgm:spPr>
    </dgm:pt>
    <dgm:pt modelId="{7A176D7D-77D1-9346-B849-BF621FB0919A}" type="pres">
      <dgm:prSet presAssocID="{531862F8-B64D-2E45-8059-2A3EA76BB79E}" presName="quad1" presStyleLbl="node1" presStyleIdx="0" presStyleCnt="4">
        <dgm:presLayoutVars>
          <dgm:chMax val="0"/>
          <dgm:chPref val="0"/>
          <dgm:bulletEnabled val="1"/>
        </dgm:presLayoutVars>
      </dgm:prSet>
      <dgm:spPr/>
    </dgm:pt>
    <dgm:pt modelId="{411EE14A-97BB-9948-A7E4-CFA199D7F4C1}" type="pres">
      <dgm:prSet presAssocID="{531862F8-B64D-2E45-8059-2A3EA76BB79E}" presName="quad2" presStyleLbl="node1" presStyleIdx="1" presStyleCnt="4">
        <dgm:presLayoutVars>
          <dgm:chMax val="0"/>
          <dgm:chPref val="0"/>
          <dgm:bulletEnabled val="1"/>
        </dgm:presLayoutVars>
      </dgm:prSet>
      <dgm:spPr/>
    </dgm:pt>
    <dgm:pt modelId="{1A2542A3-32AB-5F4F-8061-0A56E26DBF76}" type="pres">
      <dgm:prSet presAssocID="{531862F8-B64D-2E45-8059-2A3EA76BB79E}" presName="quad3" presStyleLbl="node1" presStyleIdx="2" presStyleCnt="4">
        <dgm:presLayoutVars>
          <dgm:chMax val="0"/>
          <dgm:chPref val="0"/>
          <dgm:bulletEnabled val="1"/>
        </dgm:presLayoutVars>
      </dgm:prSet>
      <dgm:spPr/>
    </dgm:pt>
    <dgm:pt modelId="{89AC3729-1967-4B4D-9E9C-12C3BD6F54D6}" type="pres">
      <dgm:prSet presAssocID="{531862F8-B64D-2E45-8059-2A3EA76BB79E}" presName="quad4" presStyleLbl="node1" presStyleIdx="3" presStyleCnt="4">
        <dgm:presLayoutVars>
          <dgm:chMax val="0"/>
          <dgm:chPref val="0"/>
          <dgm:bulletEnabled val="1"/>
        </dgm:presLayoutVars>
      </dgm:prSet>
      <dgm:spPr/>
    </dgm:pt>
  </dgm:ptLst>
  <dgm:cxnLst>
    <dgm:cxn modelId="{2819771B-7C02-1F4B-964D-4BFD17CF7DDF}" srcId="{1074D2EE-C8A8-8040-A23E-E206153EB5F5}" destId="{AE68227C-85EA-E341-88DF-81D0A45B5403}" srcOrd="0" destOrd="0" parTransId="{E3B48066-6A71-EA46-AB3D-8BAE1E7F12AB}" sibTransId="{08463BCC-6142-534A-B3A5-4B3302A5CE46}"/>
    <dgm:cxn modelId="{1654AC20-41BD-C74E-BE22-EA26E6BB757C}" type="presOf" srcId="{D15F1485-30E9-3040-B3F0-4A1B7AAAD655}" destId="{1A2542A3-32AB-5F4F-8061-0A56E26DBF76}" srcOrd="0" destOrd="0" presId="urn:microsoft.com/office/officeart/2005/8/layout/matrix3"/>
    <dgm:cxn modelId="{6B5F6C21-759A-4841-B850-49CC203DBC58}" type="presOf" srcId="{531862F8-B64D-2E45-8059-2A3EA76BB79E}" destId="{C8CEB102-72F3-0B42-B007-048C876433C7}" srcOrd="0" destOrd="0" presId="urn:microsoft.com/office/officeart/2005/8/layout/matrix3"/>
    <dgm:cxn modelId="{E7A5F85F-6074-D340-9458-E877D67D3EA1}" type="presOf" srcId="{1074D2EE-C8A8-8040-A23E-E206153EB5F5}" destId="{411EE14A-97BB-9948-A7E4-CFA199D7F4C1}" srcOrd="0" destOrd="0" presId="urn:microsoft.com/office/officeart/2005/8/layout/matrix3"/>
    <dgm:cxn modelId="{BE19A841-B1A1-1C45-BCE7-1465758532C3}" srcId="{D15F1485-30E9-3040-B3F0-4A1B7AAAD655}" destId="{B9C60D52-90E4-6D41-AC3A-95C4A83FEB87}" srcOrd="0" destOrd="0" parTransId="{ED31ED77-F96A-704E-8724-EF275E0D6898}" sibTransId="{B950AE73-B6A7-D649-A0C0-B7F8D4006116}"/>
    <dgm:cxn modelId="{54BBE042-B332-4E42-B2C2-9BD422E7998D}" srcId="{D261090F-A16B-A448-9E3F-AC1148E833D4}" destId="{38D34535-3325-9C41-A97B-11F7D9E97066}" srcOrd="0" destOrd="0" parTransId="{0AB4E8E6-68A8-C244-A8B0-552268677156}" sibTransId="{D3718C87-3EA5-A545-88AA-53EA3FA2DD83}"/>
    <dgm:cxn modelId="{C3B0636B-D11D-5B43-8DB2-1465CB39061C}" srcId="{454CB019-9C55-7546-A2CC-8A21F2EB2CBE}" destId="{3D42F706-5D23-0746-8559-BE906CB25A1C}" srcOrd="0" destOrd="0" parTransId="{AA7B6317-3959-AF48-96D2-43CADB3482E2}" sibTransId="{530A0BAF-F978-494E-9F8F-9042460EF2D8}"/>
    <dgm:cxn modelId="{EBDA1D6F-A11E-2C4B-BC9F-0B736F20E15A}" type="presOf" srcId="{38D34535-3325-9C41-A97B-11F7D9E97066}" destId="{7A176D7D-77D1-9346-B849-BF621FB0919A}" srcOrd="0" destOrd="1" presId="urn:microsoft.com/office/officeart/2005/8/layout/matrix3"/>
    <dgm:cxn modelId="{AB037D80-E7EA-CB4B-AE25-4D9EC6A16D99}" type="presOf" srcId="{B9C60D52-90E4-6D41-AC3A-95C4A83FEB87}" destId="{1A2542A3-32AB-5F4F-8061-0A56E26DBF76}" srcOrd="0" destOrd="1" presId="urn:microsoft.com/office/officeart/2005/8/layout/matrix3"/>
    <dgm:cxn modelId="{45EFD086-8D33-3440-B17A-25EAAB4EDE1E}" type="presOf" srcId="{3D42F706-5D23-0746-8559-BE906CB25A1C}" destId="{89AC3729-1967-4B4D-9E9C-12C3BD6F54D6}" srcOrd="0" destOrd="1" presId="urn:microsoft.com/office/officeart/2005/8/layout/matrix3"/>
    <dgm:cxn modelId="{84CBE08D-7973-4048-954A-F8AF50C550A9}" type="presOf" srcId="{454CB019-9C55-7546-A2CC-8A21F2EB2CBE}" destId="{89AC3729-1967-4B4D-9E9C-12C3BD6F54D6}" srcOrd="0" destOrd="0" presId="urn:microsoft.com/office/officeart/2005/8/layout/matrix3"/>
    <dgm:cxn modelId="{AF7E229C-6FFE-184B-ABA8-9173534A4840}" type="presOf" srcId="{D261090F-A16B-A448-9E3F-AC1148E833D4}" destId="{7A176D7D-77D1-9346-B849-BF621FB0919A}" srcOrd="0" destOrd="0" presId="urn:microsoft.com/office/officeart/2005/8/layout/matrix3"/>
    <dgm:cxn modelId="{887B1D9D-FBE0-9B4F-9703-5CCD6BDE6006}" srcId="{531862F8-B64D-2E45-8059-2A3EA76BB79E}" destId="{454CB019-9C55-7546-A2CC-8A21F2EB2CBE}" srcOrd="3" destOrd="0" parTransId="{C00CCC54-5CAD-2543-AE79-A885002035BA}" sibTransId="{D442F14B-303A-C642-A0E7-4B972C0FC723}"/>
    <dgm:cxn modelId="{ECC96F9E-6386-FE48-975B-570E81266D2D}" srcId="{531862F8-B64D-2E45-8059-2A3EA76BB79E}" destId="{1074D2EE-C8A8-8040-A23E-E206153EB5F5}" srcOrd="1" destOrd="0" parTransId="{57088F98-2631-C443-9656-665C806D66FC}" sibTransId="{4D090148-E5EA-FB48-A382-2E3BCE1C2008}"/>
    <dgm:cxn modelId="{0379729F-AE11-0546-9FC4-ECD22CDF408A}" srcId="{531862F8-B64D-2E45-8059-2A3EA76BB79E}" destId="{D261090F-A16B-A448-9E3F-AC1148E833D4}" srcOrd="0" destOrd="0" parTransId="{E86B5825-4A27-1242-B9A1-853F86732130}" sibTransId="{5FD322DC-5CDD-3147-8B78-F9CB9F35FCC8}"/>
    <dgm:cxn modelId="{260394BC-5697-0C46-B621-49F541C4D6E7}" srcId="{531862F8-B64D-2E45-8059-2A3EA76BB79E}" destId="{D15F1485-30E9-3040-B3F0-4A1B7AAAD655}" srcOrd="2" destOrd="0" parTransId="{1AD38893-687B-974A-AB63-61D5544D98F1}" sibTransId="{4ADE94E2-C71F-C54F-8E0D-F23619C5C8D1}"/>
    <dgm:cxn modelId="{4EE032D5-1E3A-6E44-B921-F14E004F71A8}" type="presOf" srcId="{AE68227C-85EA-E341-88DF-81D0A45B5403}" destId="{411EE14A-97BB-9948-A7E4-CFA199D7F4C1}" srcOrd="0" destOrd="1" presId="urn:microsoft.com/office/officeart/2005/8/layout/matrix3"/>
    <dgm:cxn modelId="{DCA4D0A6-7CBC-B04B-89F8-A5852F0AC8CF}" type="presParOf" srcId="{C8CEB102-72F3-0B42-B007-048C876433C7}" destId="{07E87BF7-7FCF-E64E-AAC4-3F99500B97AA}" srcOrd="0" destOrd="0" presId="urn:microsoft.com/office/officeart/2005/8/layout/matrix3"/>
    <dgm:cxn modelId="{EA580915-7127-E54B-B0B5-C23160D86522}" type="presParOf" srcId="{C8CEB102-72F3-0B42-B007-048C876433C7}" destId="{7A176D7D-77D1-9346-B849-BF621FB0919A}" srcOrd="1" destOrd="0" presId="urn:microsoft.com/office/officeart/2005/8/layout/matrix3"/>
    <dgm:cxn modelId="{6377057E-2DED-854E-81E4-F8DF09C7D18C}" type="presParOf" srcId="{C8CEB102-72F3-0B42-B007-048C876433C7}" destId="{411EE14A-97BB-9948-A7E4-CFA199D7F4C1}" srcOrd="2" destOrd="0" presId="urn:microsoft.com/office/officeart/2005/8/layout/matrix3"/>
    <dgm:cxn modelId="{D42289A8-F822-7B41-9925-92C76AB728AA}" type="presParOf" srcId="{C8CEB102-72F3-0B42-B007-048C876433C7}" destId="{1A2542A3-32AB-5F4F-8061-0A56E26DBF76}" srcOrd="3" destOrd="0" presId="urn:microsoft.com/office/officeart/2005/8/layout/matrix3"/>
    <dgm:cxn modelId="{9356D1F2-6283-0849-9A51-A413E1804256}" type="presParOf" srcId="{C8CEB102-72F3-0B42-B007-048C876433C7}" destId="{89AC3729-1967-4B4D-9E9C-12C3BD6F54D6}" srcOrd="4" destOrd="0" presId="urn:microsoft.com/office/officeart/2005/8/layout/matrix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94AFE-6CBA-FF4A-9657-A3420135E5B3}">
      <dsp:nvSpPr>
        <dsp:cNvPr id="0" name=""/>
        <dsp:cNvSpPr/>
      </dsp:nvSpPr>
      <dsp:spPr>
        <a:xfrm>
          <a:off x="1635492" y="1096"/>
          <a:ext cx="974247" cy="633260"/>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solidFill>
                <a:srgbClr val="177250"/>
              </a:solidFill>
              <a:latin typeface="STKaiti" panose="02010600040101010101" pitchFamily="2" charset="-122"/>
              <a:ea typeface="STKaiti" panose="02010600040101010101" pitchFamily="2" charset="-122"/>
            </a:rPr>
            <a:t>中藥飲片</a:t>
          </a:r>
        </a:p>
      </dsp:txBody>
      <dsp:txXfrm>
        <a:off x="1666405" y="32009"/>
        <a:ext cx="912421" cy="571434"/>
      </dsp:txXfrm>
    </dsp:sp>
    <dsp:sp modelId="{AB54ADAE-623B-574B-87FC-E1D857EECA62}">
      <dsp:nvSpPr>
        <dsp:cNvPr id="0" name=""/>
        <dsp:cNvSpPr/>
      </dsp:nvSpPr>
      <dsp:spPr>
        <a:xfrm>
          <a:off x="857672" y="317726"/>
          <a:ext cx="2529887" cy="2529887"/>
        </a:xfrm>
        <a:custGeom>
          <a:avLst/>
          <a:gdLst/>
          <a:ahLst/>
          <a:cxnLst/>
          <a:rect l="0" t="0" r="0" b="0"/>
          <a:pathLst>
            <a:path>
              <a:moveTo>
                <a:pt x="1758757" y="100370"/>
              </a:moveTo>
              <a:arcTo wR="1264943" hR="1264943" stAng="17578702" swAng="1961010"/>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25BCB0-D999-344B-B804-D6EC29439641}">
      <dsp:nvSpPr>
        <dsp:cNvPr id="0" name=""/>
        <dsp:cNvSpPr/>
      </dsp:nvSpPr>
      <dsp:spPr>
        <a:xfrm>
          <a:off x="2838525" y="875151"/>
          <a:ext cx="974247" cy="633260"/>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solidFill>
                <a:srgbClr val="177250"/>
              </a:solidFill>
              <a:latin typeface="STKaiti" panose="02010600040101010101" pitchFamily="2" charset="-122"/>
              <a:ea typeface="STKaiti" panose="02010600040101010101" pitchFamily="2" charset="-122"/>
            </a:rPr>
            <a:t>中藥化妝品</a:t>
          </a:r>
        </a:p>
      </dsp:txBody>
      <dsp:txXfrm>
        <a:off x="2869438" y="906064"/>
        <a:ext cx="912421" cy="571434"/>
      </dsp:txXfrm>
    </dsp:sp>
    <dsp:sp modelId="{164DC5A6-0F19-144D-915D-9B51BF63432C}">
      <dsp:nvSpPr>
        <dsp:cNvPr id="0" name=""/>
        <dsp:cNvSpPr/>
      </dsp:nvSpPr>
      <dsp:spPr>
        <a:xfrm>
          <a:off x="857672" y="317726"/>
          <a:ext cx="2529887" cy="2529887"/>
        </a:xfrm>
        <a:custGeom>
          <a:avLst/>
          <a:gdLst/>
          <a:ahLst/>
          <a:cxnLst/>
          <a:rect l="0" t="0" r="0" b="0"/>
          <a:pathLst>
            <a:path>
              <a:moveTo>
                <a:pt x="2528155" y="1198769"/>
              </a:moveTo>
              <a:arcTo wR="1264943" hR="1264943" stAng="21420075" swAng="2195897"/>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A2F7BBE-678B-0544-A4C4-0B0D87E11037}">
      <dsp:nvSpPr>
        <dsp:cNvPr id="0" name=""/>
        <dsp:cNvSpPr/>
      </dsp:nvSpPr>
      <dsp:spPr>
        <a:xfrm>
          <a:off x="2379007" y="2289401"/>
          <a:ext cx="974247" cy="633260"/>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solidFill>
                <a:srgbClr val="177250"/>
              </a:solidFill>
              <a:latin typeface="STKaiti" panose="02010600040101010101" pitchFamily="2" charset="-122"/>
              <a:ea typeface="STKaiti" panose="02010600040101010101" pitchFamily="2" charset="-122"/>
            </a:rPr>
            <a:t>中藥保健食品</a:t>
          </a:r>
        </a:p>
      </dsp:txBody>
      <dsp:txXfrm>
        <a:off x="2409920" y="2320314"/>
        <a:ext cx="912421" cy="571434"/>
      </dsp:txXfrm>
    </dsp:sp>
    <dsp:sp modelId="{BD1F0AB3-1D44-3448-A2CC-4D36AA9A1FFC}">
      <dsp:nvSpPr>
        <dsp:cNvPr id="0" name=""/>
        <dsp:cNvSpPr/>
      </dsp:nvSpPr>
      <dsp:spPr>
        <a:xfrm>
          <a:off x="857672" y="317726"/>
          <a:ext cx="2529887" cy="2529887"/>
        </a:xfrm>
        <a:custGeom>
          <a:avLst/>
          <a:gdLst/>
          <a:ahLst/>
          <a:cxnLst/>
          <a:rect l="0" t="0" r="0" b="0"/>
          <a:pathLst>
            <a:path>
              <a:moveTo>
                <a:pt x="1516312" y="2504660"/>
              </a:moveTo>
              <a:arcTo wR="1264943" hR="1264943" stAng="4712277" swAng="1375446"/>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9E09911-A804-664F-AE24-83C4F29652C4}">
      <dsp:nvSpPr>
        <dsp:cNvPr id="0" name=""/>
        <dsp:cNvSpPr/>
      </dsp:nvSpPr>
      <dsp:spPr>
        <a:xfrm>
          <a:off x="891976" y="2289401"/>
          <a:ext cx="974247" cy="633260"/>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solidFill>
                <a:srgbClr val="177250"/>
              </a:solidFill>
              <a:latin typeface="STKaiti" panose="02010600040101010101" pitchFamily="2" charset="-122"/>
              <a:ea typeface="STKaiti" panose="02010600040101010101" pitchFamily="2" charset="-122"/>
            </a:rPr>
            <a:t>中藥提取物</a:t>
          </a:r>
        </a:p>
      </dsp:txBody>
      <dsp:txXfrm>
        <a:off x="922889" y="2320314"/>
        <a:ext cx="912421" cy="571434"/>
      </dsp:txXfrm>
    </dsp:sp>
    <dsp:sp modelId="{AE7D4B3A-0605-6140-82C7-3BDE62900F9E}">
      <dsp:nvSpPr>
        <dsp:cNvPr id="0" name=""/>
        <dsp:cNvSpPr/>
      </dsp:nvSpPr>
      <dsp:spPr>
        <a:xfrm>
          <a:off x="857672" y="317726"/>
          <a:ext cx="2529887" cy="2529887"/>
        </a:xfrm>
        <a:custGeom>
          <a:avLst/>
          <a:gdLst/>
          <a:ahLst/>
          <a:cxnLst/>
          <a:rect l="0" t="0" r="0" b="0"/>
          <a:pathLst>
            <a:path>
              <a:moveTo>
                <a:pt x="211339" y="1964944"/>
              </a:moveTo>
              <a:arcTo wR="1264943" hR="1264943" stAng="8784027" swAng="2195897"/>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7BBE583-543B-DF41-8772-0A440F5A7DFF}">
      <dsp:nvSpPr>
        <dsp:cNvPr id="0" name=""/>
        <dsp:cNvSpPr/>
      </dsp:nvSpPr>
      <dsp:spPr>
        <a:xfrm>
          <a:off x="432459" y="875151"/>
          <a:ext cx="974247" cy="633260"/>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solidFill>
                <a:srgbClr val="177250"/>
              </a:solidFill>
              <a:latin typeface="STKaiti" panose="02010600040101010101" pitchFamily="2" charset="-122"/>
              <a:ea typeface="STKaiti" panose="02010600040101010101" pitchFamily="2" charset="-122"/>
            </a:rPr>
            <a:t>中成藥</a:t>
          </a:r>
        </a:p>
      </dsp:txBody>
      <dsp:txXfrm>
        <a:off x="463372" y="906064"/>
        <a:ext cx="912421" cy="571434"/>
      </dsp:txXfrm>
    </dsp:sp>
    <dsp:sp modelId="{DEA68922-29F7-2D40-B9A3-51290107D076}">
      <dsp:nvSpPr>
        <dsp:cNvPr id="0" name=""/>
        <dsp:cNvSpPr/>
      </dsp:nvSpPr>
      <dsp:spPr>
        <a:xfrm>
          <a:off x="857672" y="317726"/>
          <a:ext cx="2529887" cy="2529887"/>
        </a:xfrm>
        <a:custGeom>
          <a:avLst/>
          <a:gdLst/>
          <a:ahLst/>
          <a:cxnLst/>
          <a:rect l="0" t="0" r="0" b="0"/>
          <a:pathLst>
            <a:path>
              <a:moveTo>
                <a:pt x="220450" y="551419"/>
              </a:moveTo>
              <a:arcTo wR="1264943" hR="1264943" stAng="12860287" swAng="1961010"/>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7B722-A0C0-654E-AC6F-04EFFBAD2903}">
      <dsp:nvSpPr>
        <dsp:cNvPr id="0" name=""/>
        <dsp:cNvSpPr/>
      </dsp:nvSpPr>
      <dsp:spPr>
        <a:xfrm rot="5400000">
          <a:off x="356274" y="2982071"/>
          <a:ext cx="1052779" cy="1751801"/>
        </a:xfrm>
        <a:prstGeom prst="corner">
          <a:avLst>
            <a:gd name="adj1" fmla="val 16120"/>
            <a:gd name="adj2" fmla="val 16110"/>
          </a:avLst>
        </a:prstGeom>
        <a:solidFill>
          <a:schemeClr val="accent6">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28FF37-D8BC-184D-8798-A93C64B2B436}">
      <dsp:nvSpPr>
        <dsp:cNvPr id="0" name=""/>
        <dsp:cNvSpPr/>
      </dsp:nvSpPr>
      <dsp:spPr>
        <a:xfrm>
          <a:off x="180539" y="3505482"/>
          <a:ext cx="1581536" cy="138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err="1">
              <a:solidFill>
                <a:srgbClr val="177250"/>
              </a:solidFill>
              <a:latin typeface="STKaiti" panose="02010600040101010101" pitchFamily="2" charset="-122"/>
              <a:ea typeface="STKaiti" panose="02010600040101010101" pitchFamily="2" charset="-122"/>
              <a:cs typeface="+mn-cs"/>
            </a:rPr>
            <a:t>原料及設備</a:t>
          </a:r>
          <a:endParaRPr lang="en-GB" sz="1800" b="1" kern="1200">
            <a:solidFill>
              <a:srgbClr val="177250"/>
            </a:solidFill>
            <a:latin typeface="STKaiti" panose="02010600040101010101" pitchFamily="2" charset="-122"/>
            <a:ea typeface="STKaiti" panose="02010600040101010101" pitchFamily="2" charset="-122"/>
            <a:cs typeface="+mn-cs"/>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中藥材種植</a:t>
          </a:r>
          <a:endParaRPr lang="en-GB" sz="1800" kern="1200">
            <a:latin typeface="STKaiti" panose="02010600040101010101" pitchFamily="2" charset="-122"/>
            <a:ea typeface="STKaiti" panose="02010600040101010101" pitchFamily="2" charset="-122"/>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動物養殖</a:t>
          </a:r>
          <a:endParaRPr lang="en-GB" sz="1800" kern="1200">
            <a:latin typeface="STKaiti" panose="02010600040101010101" pitchFamily="2" charset="-122"/>
            <a:ea typeface="STKaiti" panose="02010600040101010101" pitchFamily="2" charset="-122"/>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礦物採集</a:t>
          </a:r>
          <a:endParaRPr lang="en-GB" sz="1800" kern="1200">
            <a:latin typeface="STKaiti" panose="02010600040101010101" pitchFamily="2" charset="-122"/>
            <a:ea typeface="STKaiti" panose="02010600040101010101" pitchFamily="2" charset="-122"/>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藥用輔料</a:t>
          </a:r>
          <a:endParaRPr lang="en-GB" sz="1800" kern="1200">
            <a:latin typeface="STKaiti" panose="02010600040101010101" pitchFamily="2" charset="-122"/>
            <a:ea typeface="STKaiti" panose="02010600040101010101" pitchFamily="2" charset="-122"/>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醫藥包材</a:t>
          </a:r>
          <a:endParaRPr lang="en-GB" sz="1800" kern="1200">
            <a:latin typeface="STKaiti" panose="02010600040101010101" pitchFamily="2" charset="-122"/>
            <a:ea typeface="STKaiti" panose="02010600040101010101" pitchFamily="2" charset="-122"/>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製藥設備</a:t>
          </a:r>
          <a:endParaRPr lang="en-GB" sz="1800" kern="1200">
            <a:latin typeface="STKaiti" panose="02010600040101010101" pitchFamily="2" charset="-122"/>
            <a:ea typeface="STKaiti" panose="02010600040101010101" pitchFamily="2" charset="-122"/>
          </a:endParaRPr>
        </a:p>
      </dsp:txBody>
      <dsp:txXfrm>
        <a:off x="180539" y="3505482"/>
        <a:ext cx="1581536" cy="1386309"/>
      </dsp:txXfrm>
    </dsp:sp>
    <dsp:sp modelId="{DC705283-98BF-6C4F-95AC-CAC011BB2B36}">
      <dsp:nvSpPr>
        <dsp:cNvPr id="0" name=""/>
        <dsp:cNvSpPr/>
      </dsp:nvSpPr>
      <dsp:spPr>
        <a:xfrm>
          <a:off x="1463672" y="2853101"/>
          <a:ext cx="298403" cy="298403"/>
        </a:xfrm>
        <a:prstGeom prst="triangle">
          <a:avLst>
            <a:gd name="adj" fmla="val 100000"/>
          </a:avLst>
        </a:prstGeom>
        <a:solidFill>
          <a:schemeClr val="accent6">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6F7AF2-A5E9-804F-9FA5-725A79EC1899}">
      <dsp:nvSpPr>
        <dsp:cNvPr id="0" name=""/>
        <dsp:cNvSpPr/>
      </dsp:nvSpPr>
      <dsp:spPr>
        <a:xfrm rot="5400000">
          <a:off x="2292384" y="2502979"/>
          <a:ext cx="1052779" cy="1751801"/>
        </a:xfrm>
        <a:prstGeom prst="corner">
          <a:avLst>
            <a:gd name="adj1" fmla="val 16120"/>
            <a:gd name="adj2" fmla="val 16110"/>
          </a:avLst>
        </a:prstGeom>
        <a:solidFill>
          <a:schemeClr val="accent6">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1BE64E-F8B3-5F4E-B0B5-DE9101C9A0AE}">
      <dsp:nvSpPr>
        <dsp:cNvPr id="0" name=""/>
        <dsp:cNvSpPr/>
      </dsp:nvSpPr>
      <dsp:spPr>
        <a:xfrm>
          <a:off x="2116649" y="3026390"/>
          <a:ext cx="1581536" cy="138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err="1">
              <a:solidFill>
                <a:srgbClr val="177250"/>
              </a:solidFill>
              <a:latin typeface="STKaiti" panose="02010600040101010101" pitchFamily="2" charset="-122"/>
              <a:ea typeface="STKaiti" panose="02010600040101010101" pitchFamily="2" charset="-122"/>
              <a:cs typeface="+mn-cs"/>
            </a:rPr>
            <a:t>醫藥製造</a:t>
          </a:r>
          <a:endParaRPr lang="en-GB" sz="1800" b="1" kern="1200">
            <a:solidFill>
              <a:srgbClr val="177250"/>
            </a:solidFill>
            <a:latin typeface="STKaiti" panose="02010600040101010101" pitchFamily="2" charset="-122"/>
            <a:ea typeface="STKaiti" panose="02010600040101010101" pitchFamily="2" charset="-122"/>
            <a:cs typeface="+mn-cs"/>
          </a:endParaRPr>
        </a:p>
        <a:p>
          <a:pPr marL="171450" lvl="1" indent="0" algn="l" defTabSz="711200">
            <a:lnSpc>
              <a:spcPct val="90000"/>
            </a:lnSpc>
            <a:spcBef>
              <a:spcPct val="0"/>
            </a:spcBef>
            <a:spcAft>
              <a:spcPct val="15000"/>
            </a:spcAft>
            <a:buChar char="•"/>
          </a:pPr>
          <a:r>
            <a:rPr lang="en-GB" sz="1800" kern="1200">
              <a:latin typeface="STKaiti" panose="02010600040101010101" pitchFamily="2" charset="-122"/>
              <a:ea typeface="STKaiti" panose="02010600040101010101" pitchFamily="2" charset="-122"/>
            </a:rPr>
            <a:t>中藥飲片</a:t>
          </a:r>
        </a:p>
        <a:p>
          <a:pPr marL="171450" lvl="1" indent="0" algn="l" defTabSz="711200">
            <a:lnSpc>
              <a:spcPct val="90000"/>
            </a:lnSpc>
            <a:spcBef>
              <a:spcPct val="0"/>
            </a:spcBef>
            <a:spcAft>
              <a:spcPct val="15000"/>
            </a:spcAft>
            <a:buChar char="•"/>
          </a:pPr>
          <a:r>
            <a:rPr lang="en-GB" sz="1800" kern="1200">
              <a:latin typeface="STKaiti" panose="02010600040101010101" pitchFamily="2" charset="-122"/>
              <a:ea typeface="STKaiti" panose="02010600040101010101" pitchFamily="2" charset="-122"/>
            </a:rPr>
            <a:t>中成藥</a:t>
          </a:r>
        </a:p>
      </dsp:txBody>
      <dsp:txXfrm>
        <a:off x="2116649" y="3026390"/>
        <a:ext cx="1581536" cy="1386309"/>
      </dsp:txXfrm>
    </dsp:sp>
    <dsp:sp modelId="{3C62EEB2-FD08-0140-A522-CD9E81DCCEF2}">
      <dsp:nvSpPr>
        <dsp:cNvPr id="0" name=""/>
        <dsp:cNvSpPr/>
      </dsp:nvSpPr>
      <dsp:spPr>
        <a:xfrm>
          <a:off x="3399782" y="2374009"/>
          <a:ext cx="298403" cy="298403"/>
        </a:xfrm>
        <a:prstGeom prst="triangle">
          <a:avLst>
            <a:gd name="adj" fmla="val 100000"/>
          </a:avLst>
        </a:prstGeom>
        <a:solidFill>
          <a:schemeClr val="accent6">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AF2F53-8FD5-BA46-BE51-61FE8DDF0E8E}">
      <dsp:nvSpPr>
        <dsp:cNvPr id="0" name=""/>
        <dsp:cNvSpPr/>
      </dsp:nvSpPr>
      <dsp:spPr>
        <a:xfrm rot="5400000">
          <a:off x="4228493" y="2023887"/>
          <a:ext cx="1052779" cy="1751801"/>
        </a:xfrm>
        <a:prstGeom prst="corner">
          <a:avLst>
            <a:gd name="adj1" fmla="val 16120"/>
            <a:gd name="adj2" fmla="val 16110"/>
          </a:avLst>
        </a:prstGeom>
        <a:solidFill>
          <a:schemeClr val="accent6">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E2AF69-5904-324E-A191-B93D96A9C181}">
      <dsp:nvSpPr>
        <dsp:cNvPr id="0" name=""/>
        <dsp:cNvSpPr/>
      </dsp:nvSpPr>
      <dsp:spPr>
        <a:xfrm>
          <a:off x="4052758" y="2547298"/>
          <a:ext cx="1581536" cy="138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err="1">
              <a:solidFill>
                <a:srgbClr val="177250"/>
              </a:solidFill>
              <a:latin typeface="STKaiti" panose="02010600040101010101" pitchFamily="2" charset="-122"/>
              <a:ea typeface="STKaiti" panose="02010600040101010101" pitchFamily="2" charset="-122"/>
              <a:cs typeface="+mn-cs"/>
            </a:rPr>
            <a:t>衍生產品</a:t>
          </a:r>
          <a:endParaRPr lang="en-GB" sz="1800" b="1" kern="1200">
            <a:solidFill>
              <a:srgbClr val="177250"/>
            </a:solidFill>
            <a:latin typeface="STKaiti" panose="02010600040101010101" pitchFamily="2" charset="-122"/>
            <a:ea typeface="STKaiti" panose="02010600040101010101" pitchFamily="2" charset="-122"/>
            <a:cs typeface="+mn-cs"/>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保健食品</a:t>
          </a:r>
          <a:endParaRPr lang="en-GB" sz="1800" kern="1200">
            <a:latin typeface="STKaiti" panose="02010600040101010101" pitchFamily="2" charset="-122"/>
            <a:ea typeface="STKaiti" panose="02010600040101010101" pitchFamily="2" charset="-122"/>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飲品</a:t>
          </a:r>
          <a:endParaRPr lang="en-GB" sz="1800" kern="1200">
            <a:latin typeface="STKaiti" panose="02010600040101010101" pitchFamily="2" charset="-122"/>
            <a:ea typeface="STKaiti" panose="02010600040101010101" pitchFamily="2" charset="-122"/>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化妝品</a:t>
          </a:r>
          <a:endParaRPr lang="en-GB" sz="1800" kern="1200">
            <a:latin typeface="STKaiti" panose="02010600040101010101" pitchFamily="2" charset="-122"/>
            <a:ea typeface="STKaiti" panose="02010600040101010101" pitchFamily="2" charset="-122"/>
          </a:endParaRPr>
        </a:p>
      </dsp:txBody>
      <dsp:txXfrm>
        <a:off x="4052758" y="2547298"/>
        <a:ext cx="1581536" cy="1386309"/>
      </dsp:txXfrm>
    </dsp:sp>
    <dsp:sp modelId="{293BE6D5-13E8-4C48-AF63-F8F2F87418AB}">
      <dsp:nvSpPr>
        <dsp:cNvPr id="0" name=""/>
        <dsp:cNvSpPr/>
      </dsp:nvSpPr>
      <dsp:spPr>
        <a:xfrm>
          <a:off x="5335892" y="1894917"/>
          <a:ext cx="298403" cy="298403"/>
        </a:xfrm>
        <a:prstGeom prst="triangle">
          <a:avLst>
            <a:gd name="adj" fmla="val 100000"/>
          </a:avLst>
        </a:prstGeom>
        <a:solidFill>
          <a:schemeClr val="accent6">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FE637A-61A7-ED4E-B6C6-30AA61F5C156}">
      <dsp:nvSpPr>
        <dsp:cNvPr id="0" name=""/>
        <dsp:cNvSpPr/>
      </dsp:nvSpPr>
      <dsp:spPr>
        <a:xfrm rot="5400000">
          <a:off x="6164603" y="1544794"/>
          <a:ext cx="1052779" cy="1751801"/>
        </a:xfrm>
        <a:prstGeom prst="corner">
          <a:avLst>
            <a:gd name="adj1" fmla="val 16120"/>
            <a:gd name="adj2" fmla="val 16110"/>
          </a:avLst>
        </a:prstGeom>
        <a:solidFill>
          <a:schemeClr val="accent6">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B793B4-A933-9842-BF07-F8D4DF1CA8F1}">
      <dsp:nvSpPr>
        <dsp:cNvPr id="0" name=""/>
        <dsp:cNvSpPr/>
      </dsp:nvSpPr>
      <dsp:spPr>
        <a:xfrm>
          <a:off x="5988868" y="2068206"/>
          <a:ext cx="1581536" cy="138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err="1">
              <a:solidFill>
                <a:srgbClr val="177250"/>
              </a:solidFill>
              <a:latin typeface="STKaiti" panose="02010600040101010101" pitchFamily="2" charset="-122"/>
              <a:ea typeface="STKaiti" panose="02010600040101010101" pitchFamily="2" charset="-122"/>
              <a:cs typeface="+mn-cs"/>
            </a:rPr>
            <a:t>醫藥流通</a:t>
          </a:r>
          <a:endParaRPr lang="en-GB" sz="1800" b="1" kern="1200">
            <a:solidFill>
              <a:srgbClr val="177250"/>
            </a:solidFill>
            <a:latin typeface="STKaiti" panose="02010600040101010101" pitchFamily="2" charset="-122"/>
            <a:ea typeface="STKaiti" panose="02010600040101010101" pitchFamily="2" charset="-122"/>
            <a:cs typeface="+mn-cs"/>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醫藥批發</a:t>
          </a:r>
          <a:endParaRPr lang="en-GB" sz="1800" kern="1200">
            <a:latin typeface="STKaiti" panose="02010600040101010101" pitchFamily="2" charset="-122"/>
            <a:ea typeface="STKaiti" panose="02010600040101010101" pitchFamily="2" charset="-122"/>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醫藥零售</a:t>
          </a:r>
          <a:endParaRPr lang="en-GB" sz="1800" kern="1200">
            <a:latin typeface="STKaiti" panose="02010600040101010101" pitchFamily="2" charset="-122"/>
            <a:ea typeface="STKaiti" panose="02010600040101010101" pitchFamily="2" charset="-122"/>
          </a:endParaRPr>
        </a:p>
        <a:p>
          <a:pPr marL="171450" lvl="1" indent="0" algn="l" defTabSz="7112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醫藥電商</a:t>
          </a:r>
          <a:endParaRPr lang="en-GB" sz="1800" kern="1200">
            <a:latin typeface="STKaiti" panose="02010600040101010101" pitchFamily="2" charset="-122"/>
            <a:ea typeface="STKaiti" panose="02010600040101010101" pitchFamily="2" charset="-122"/>
          </a:endParaRPr>
        </a:p>
      </dsp:txBody>
      <dsp:txXfrm>
        <a:off x="5988868" y="2068206"/>
        <a:ext cx="1581536" cy="1386309"/>
      </dsp:txXfrm>
    </dsp:sp>
    <dsp:sp modelId="{74D79F4A-90C0-564F-8677-3B23C30917D6}">
      <dsp:nvSpPr>
        <dsp:cNvPr id="0" name=""/>
        <dsp:cNvSpPr/>
      </dsp:nvSpPr>
      <dsp:spPr>
        <a:xfrm>
          <a:off x="7272001" y="1415825"/>
          <a:ext cx="298403" cy="298403"/>
        </a:xfrm>
        <a:prstGeom prst="triangle">
          <a:avLst>
            <a:gd name="adj" fmla="val 100000"/>
          </a:avLst>
        </a:prstGeom>
        <a:solidFill>
          <a:schemeClr val="accent6">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4E12D5-B94E-304F-86D4-7F63E5934FBF}">
      <dsp:nvSpPr>
        <dsp:cNvPr id="0" name=""/>
        <dsp:cNvSpPr/>
      </dsp:nvSpPr>
      <dsp:spPr>
        <a:xfrm rot="5400000">
          <a:off x="8100713" y="1065702"/>
          <a:ext cx="1052779" cy="1751801"/>
        </a:xfrm>
        <a:prstGeom prst="corner">
          <a:avLst>
            <a:gd name="adj1" fmla="val 16120"/>
            <a:gd name="adj2" fmla="val 16110"/>
          </a:avLst>
        </a:prstGeom>
        <a:solidFill>
          <a:schemeClr val="accent6">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435E38-EB00-ED48-923D-C57549A11AB1}">
      <dsp:nvSpPr>
        <dsp:cNvPr id="0" name=""/>
        <dsp:cNvSpPr/>
      </dsp:nvSpPr>
      <dsp:spPr>
        <a:xfrm>
          <a:off x="7924977" y="1589113"/>
          <a:ext cx="1581536" cy="138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err="1">
              <a:solidFill>
                <a:srgbClr val="177250"/>
              </a:solidFill>
              <a:latin typeface="STKaiti" panose="02010600040101010101" pitchFamily="2" charset="-122"/>
              <a:ea typeface="STKaiti" panose="02010600040101010101" pitchFamily="2" charset="-122"/>
            </a:rPr>
            <a:t>終端消費</a:t>
          </a:r>
          <a:endParaRPr lang="en-GB" sz="1800" b="1" kern="1200">
            <a:solidFill>
              <a:srgbClr val="177250"/>
            </a:solidFill>
            <a:latin typeface="STKaiti" panose="02010600040101010101" pitchFamily="2" charset="-122"/>
            <a:ea typeface="STKaiti" panose="02010600040101010101" pitchFamily="2" charset="-122"/>
          </a:endParaRPr>
        </a:p>
        <a:p>
          <a:pPr marL="171450" lvl="1" indent="-171450" algn="l" defTabSz="8001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醫療機構</a:t>
          </a:r>
          <a:endParaRPr lang="en-GB" sz="1800" kern="1200">
            <a:latin typeface="STKaiti" panose="02010600040101010101" pitchFamily="2" charset="-122"/>
            <a:ea typeface="STKaiti" panose="02010600040101010101" pitchFamily="2" charset="-122"/>
          </a:endParaRPr>
        </a:p>
        <a:p>
          <a:pPr marL="171450" lvl="1" indent="-171450" algn="l" defTabSz="8001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健康服務機構</a:t>
          </a:r>
          <a:endParaRPr lang="en-GB" sz="1800" kern="1200">
            <a:latin typeface="STKaiti" panose="02010600040101010101" pitchFamily="2" charset="-122"/>
            <a:ea typeface="STKaiti" panose="02010600040101010101" pitchFamily="2" charset="-122"/>
          </a:endParaRPr>
        </a:p>
        <a:p>
          <a:pPr marL="171450" lvl="1" indent="-171450" algn="l" defTabSz="8001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藥店</a:t>
          </a:r>
          <a:endParaRPr lang="en-GB" sz="1800" kern="1200">
            <a:latin typeface="STKaiti" panose="02010600040101010101" pitchFamily="2" charset="-122"/>
            <a:ea typeface="STKaiti" panose="02010600040101010101" pitchFamily="2" charset="-122"/>
          </a:endParaRPr>
        </a:p>
        <a:p>
          <a:pPr marL="171450" lvl="1" indent="-171450" algn="l" defTabSz="800100">
            <a:lnSpc>
              <a:spcPct val="90000"/>
            </a:lnSpc>
            <a:spcBef>
              <a:spcPct val="0"/>
            </a:spcBef>
            <a:spcAft>
              <a:spcPct val="15000"/>
            </a:spcAft>
            <a:buChar char="•"/>
          </a:pPr>
          <a:r>
            <a:rPr lang="en-GB" sz="1800" kern="1200" err="1">
              <a:latin typeface="STKaiti" panose="02010600040101010101" pitchFamily="2" charset="-122"/>
              <a:ea typeface="STKaiti" panose="02010600040101010101" pitchFamily="2" charset="-122"/>
            </a:rPr>
            <a:t>商場超市</a:t>
          </a:r>
          <a:endParaRPr lang="en-GB" sz="1800" kern="1200">
            <a:latin typeface="STKaiti" panose="02010600040101010101" pitchFamily="2" charset="-122"/>
            <a:ea typeface="STKaiti" panose="02010600040101010101" pitchFamily="2" charset="-122"/>
          </a:endParaRPr>
        </a:p>
      </dsp:txBody>
      <dsp:txXfrm>
        <a:off x="7924977" y="1589113"/>
        <a:ext cx="1581536" cy="1386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87BF7-7FCF-E64E-AAC4-3F99500B97AA}">
      <dsp:nvSpPr>
        <dsp:cNvPr id="0" name=""/>
        <dsp:cNvSpPr/>
      </dsp:nvSpPr>
      <dsp:spPr>
        <a:xfrm>
          <a:off x="1973703" y="0"/>
          <a:ext cx="5879080" cy="5879080"/>
        </a:xfrm>
        <a:prstGeom prst="diamond">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7A176D7D-77D1-9346-B849-BF621FB0919A}">
      <dsp:nvSpPr>
        <dsp:cNvPr id="0" name=""/>
        <dsp:cNvSpPr/>
      </dsp:nvSpPr>
      <dsp:spPr>
        <a:xfrm>
          <a:off x="2532216" y="558512"/>
          <a:ext cx="2292841" cy="2292841"/>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1" kern="1200" err="1">
              <a:solidFill>
                <a:srgbClr val="177250"/>
              </a:solidFill>
              <a:latin typeface="STKaiti" panose="02010600040101010101" pitchFamily="2" charset="-122"/>
              <a:ea typeface="STKaiti" panose="02010600040101010101" pitchFamily="2" charset="-122"/>
            </a:rPr>
            <a:t>溯源全程化</a:t>
          </a:r>
          <a:endParaRPr lang="en-GB" sz="2800" b="1" kern="1200">
            <a:solidFill>
              <a:srgbClr val="177250"/>
            </a:solidFill>
            <a:latin typeface="STKaiti" panose="02010600040101010101" pitchFamily="2" charset="-122"/>
            <a:ea typeface="STKaiti" panose="02010600040101010101" pitchFamily="2" charset="-122"/>
          </a:endParaRPr>
        </a:p>
        <a:p>
          <a:pPr marL="171450" lvl="1" indent="-171450" algn="l" defTabSz="711200">
            <a:lnSpc>
              <a:spcPct val="90000"/>
            </a:lnSpc>
            <a:spcBef>
              <a:spcPct val="0"/>
            </a:spcBef>
            <a:spcAft>
              <a:spcPct val="15000"/>
            </a:spcAft>
            <a:buChar char="•"/>
          </a:pPr>
          <a:r>
            <a:rPr lang="en-GB" sz="1600" kern="1200" err="1">
              <a:solidFill>
                <a:schemeClr val="tx1"/>
              </a:solidFill>
              <a:latin typeface="STKaiti" panose="02010600040101010101" pitchFamily="2" charset="-122"/>
              <a:ea typeface="STKaiti" panose="02010600040101010101" pitchFamily="2" charset="-122"/>
            </a:rPr>
            <a:t>從種植到加工</a:t>
          </a:r>
          <a:r>
            <a:rPr lang="zh-TW" altLang="en-US" sz="1600" kern="1200">
              <a:solidFill>
                <a:schemeClr val="tx1"/>
              </a:solidFill>
              <a:latin typeface="STKaiti" panose="02010600040101010101" pitchFamily="2" charset="-122"/>
              <a:ea typeface="STKaiti" panose="02010600040101010101" pitchFamily="2" charset="-122"/>
            </a:rPr>
            <a:t>、流通、臨床使用等各環節實現全流程信息可追溯，滿足政府、公眾、產業的需要</a:t>
          </a:r>
          <a:endParaRPr lang="en-GB" sz="1600" kern="1200">
            <a:solidFill>
              <a:schemeClr val="tx1"/>
            </a:solidFill>
            <a:latin typeface="STKaiti" panose="02010600040101010101" pitchFamily="2" charset="-122"/>
            <a:ea typeface="STKaiti" panose="02010600040101010101" pitchFamily="2" charset="-122"/>
          </a:endParaRPr>
        </a:p>
      </dsp:txBody>
      <dsp:txXfrm>
        <a:off x="2644143" y="670439"/>
        <a:ext cx="2068987" cy="2068987"/>
      </dsp:txXfrm>
    </dsp:sp>
    <dsp:sp modelId="{411EE14A-97BB-9948-A7E4-CFA199D7F4C1}">
      <dsp:nvSpPr>
        <dsp:cNvPr id="0" name=""/>
        <dsp:cNvSpPr/>
      </dsp:nvSpPr>
      <dsp:spPr>
        <a:xfrm>
          <a:off x="5001429" y="558512"/>
          <a:ext cx="2292841" cy="2292841"/>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1" kern="1200" err="1">
              <a:solidFill>
                <a:srgbClr val="177250"/>
              </a:solidFill>
              <a:latin typeface="STKaiti" panose="02010600040101010101" pitchFamily="2" charset="-122"/>
              <a:ea typeface="STKaiti" panose="02010600040101010101" pitchFamily="2" charset="-122"/>
            </a:rPr>
            <a:t>生產智能化</a:t>
          </a:r>
          <a:endParaRPr lang="en-GB" sz="2800" b="1" kern="1200">
            <a:solidFill>
              <a:srgbClr val="177250"/>
            </a:solidFill>
            <a:latin typeface="STKaiti" panose="02010600040101010101" pitchFamily="2" charset="-122"/>
            <a:ea typeface="STKaiti" panose="02010600040101010101" pitchFamily="2" charset="-122"/>
          </a:endParaRPr>
        </a:p>
        <a:p>
          <a:pPr marL="171450" lvl="1" indent="-171450" algn="l" defTabSz="711200">
            <a:lnSpc>
              <a:spcPct val="90000"/>
            </a:lnSpc>
            <a:spcBef>
              <a:spcPct val="0"/>
            </a:spcBef>
            <a:spcAft>
              <a:spcPct val="15000"/>
            </a:spcAft>
            <a:buChar char="•"/>
          </a:pPr>
          <a:r>
            <a:rPr lang="en-GB" sz="1600" kern="1200" err="1">
              <a:solidFill>
                <a:schemeClr val="tx1"/>
              </a:solidFill>
              <a:latin typeface="STKaiti" panose="02010600040101010101" pitchFamily="2" charset="-122"/>
              <a:ea typeface="STKaiti" panose="02010600040101010101" pitchFamily="2" charset="-122"/>
            </a:rPr>
            <a:t>將先進的智能製造技術與傳統中醫藥結合</a:t>
          </a:r>
          <a:r>
            <a:rPr lang="zh-TW" altLang="en-US" sz="1600" kern="1200">
              <a:solidFill>
                <a:schemeClr val="tx1"/>
              </a:solidFill>
              <a:latin typeface="STKaiti" panose="02010600040101010101" pitchFamily="2" charset="-122"/>
              <a:ea typeface="STKaiti" panose="02010600040101010101" pitchFamily="2" charset="-122"/>
            </a:rPr>
            <a:t>，保證中藥產品的生產效率、品質與靈活性</a:t>
          </a:r>
          <a:endParaRPr lang="en-GB" sz="1600" kern="1200">
            <a:solidFill>
              <a:schemeClr val="tx1"/>
            </a:solidFill>
            <a:latin typeface="STKaiti" panose="02010600040101010101" pitchFamily="2" charset="-122"/>
            <a:ea typeface="STKaiti" panose="02010600040101010101" pitchFamily="2" charset="-122"/>
          </a:endParaRPr>
        </a:p>
      </dsp:txBody>
      <dsp:txXfrm>
        <a:off x="5113356" y="670439"/>
        <a:ext cx="2068987" cy="2068987"/>
      </dsp:txXfrm>
    </dsp:sp>
    <dsp:sp modelId="{1A2542A3-32AB-5F4F-8061-0A56E26DBF76}">
      <dsp:nvSpPr>
        <dsp:cNvPr id="0" name=""/>
        <dsp:cNvSpPr/>
      </dsp:nvSpPr>
      <dsp:spPr>
        <a:xfrm>
          <a:off x="2532216" y="3027726"/>
          <a:ext cx="2292841" cy="2292841"/>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1" kern="1200" err="1">
              <a:solidFill>
                <a:srgbClr val="177250"/>
              </a:solidFill>
              <a:latin typeface="STKaiti" panose="02010600040101010101" pitchFamily="2" charset="-122"/>
              <a:ea typeface="STKaiti" panose="02010600040101010101" pitchFamily="2" charset="-122"/>
            </a:rPr>
            <a:t>互聯網中醫</a:t>
          </a:r>
          <a:endParaRPr lang="en-GB" sz="2800" b="1" kern="1200">
            <a:solidFill>
              <a:srgbClr val="177250"/>
            </a:solidFill>
            <a:latin typeface="STKaiti" panose="02010600040101010101" pitchFamily="2" charset="-122"/>
            <a:ea typeface="STKaiti" panose="02010600040101010101" pitchFamily="2" charset="-122"/>
          </a:endParaRPr>
        </a:p>
        <a:p>
          <a:pPr marL="171450" lvl="1" indent="-171450" algn="l" defTabSz="711200">
            <a:lnSpc>
              <a:spcPct val="90000"/>
            </a:lnSpc>
            <a:spcBef>
              <a:spcPct val="0"/>
            </a:spcBef>
            <a:spcAft>
              <a:spcPct val="15000"/>
            </a:spcAft>
            <a:buChar char="•"/>
          </a:pPr>
          <a:r>
            <a:rPr lang="en-GB" sz="1600" kern="1200" err="1">
              <a:solidFill>
                <a:schemeClr val="tx1"/>
              </a:solidFill>
              <a:latin typeface="STKaiti" panose="02010600040101010101" pitchFamily="2" charset="-122"/>
              <a:ea typeface="STKaiti" panose="02010600040101010101" pitchFamily="2" charset="-122"/>
            </a:rPr>
            <a:t>優質的中藥醫療資源與互聯網技術結合</a:t>
          </a:r>
          <a:r>
            <a:rPr lang="zh-TW" altLang="en-US" sz="1600" kern="1200">
              <a:solidFill>
                <a:schemeClr val="tx1"/>
              </a:solidFill>
              <a:latin typeface="STKaiti" panose="02010600040101010101" pitchFamily="2" charset="-122"/>
              <a:ea typeface="STKaiti" panose="02010600040101010101" pitchFamily="2" charset="-122"/>
            </a:rPr>
            <a:t>，提高</a:t>
          </a:r>
          <a:r>
            <a:rPr lang="zh-TW" altLang="en-HK" sz="1600" kern="1200">
              <a:solidFill>
                <a:schemeClr val="tx1"/>
              </a:solidFill>
              <a:latin typeface="STKaiti" panose="02010600040101010101" pitchFamily="2" charset="-122"/>
              <a:ea typeface="STKaiti" panose="02010600040101010101" pitchFamily="2" charset="-122"/>
            </a:rPr>
            <a:t>中醫醫療可及性</a:t>
          </a:r>
          <a:r>
            <a:rPr lang="zh-TW" altLang="en-US" sz="1600" kern="1200">
              <a:solidFill>
                <a:schemeClr val="tx1"/>
              </a:solidFill>
              <a:latin typeface="STKaiti" panose="02010600040101010101" pitchFamily="2" charset="-122"/>
              <a:ea typeface="STKaiti" panose="02010600040101010101" pitchFamily="2" charset="-122"/>
            </a:rPr>
            <a:t>，創新醫生教育方式，提高中醫傳承性</a:t>
          </a:r>
          <a:endParaRPr lang="en-GB" sz="1600" kern="1200">
            <a:solidFill>
              <a:schemeClr val="tx1"/>
            </a:solidFill>
            <a:latin typeface="STKaiti" panose="02010600040101010101" pitchFamily="2" charset="-122"/>
            <a:ea typeface="STKaiti" panose="02010600040101010101" pitchFamily="2" charset="-122"/>
          </a:endParaRPr>
        </a:p>
      </dsp:txBody>
      <dsp:txXfrm>
        <a:off x="2644143" y="3139653"/>
        <a:ext cx="2068987" cy="2068987"/>
      </dsp:txXfrm>
    </dsp:sp>
    <dsp:sp modelId="{89AC3729-1967-4B4D-9E9C-12C3BD6F54D6}">
      <dsp:nvSpPr>
        <dsp:cNvPr id="0" name=""/>
        <dsp:cNvSpPr/>
      </dsp:nvSpPr>
      <dsp:spPr>
        <a:xfrm>
          <a:off x="5001429" y="3027726"/>
          <a:ext cx="2292841" cy="2292841"/>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1" kern="1200" err="1">
              <a:solidFill>
                <a:srgbClr val="177250"/>
              </a:solidFill>
              <a:latin typeface="STKaiti" panose="02010600040101010101" pitchFamily="2" charset="-122"/>
              <a:ea typeface="STKaiti" panose="02010600040101010101" pitchFamily="2" charset="-122"/>
            </a:rPr>
            <a:t>醫療信息化</a:t>
          </a:r>
          <a:endParaRPr lang="en-GB" sz="2800" b="1" kern="1200">
            <a:solidFill>
              <a:srgbClr val="177250"/>
            </a:solidFill>
            <a:latin typeface="STKaiti" panose="02010600040101010101" pitchFamily="2" charset="-122"/>
            <a:ea typeface="STKaiti" panose="02010600040101010101" pitchFamily="2" charset="-122"/>
          </a:endParaRPr>
        </a:p>
        <a:p>
          <a:pPr marL="171450" lvl="1" indent="-171450" algn="l" defTabSz="711200">
            <a:lnSpc>
              <a:spcPct val="90000"/>
            </a:lnSpc>
            <a:spcBef>
              <a:spcPct val="0"/>
            </a:spcBef>
            <a:spcAft>
              <a:spcPct val="15000"/>
            </a:spcAft>
            <a:buChar char="•"/>
          </a:pPr>
          <a:r>
            <a:rPr lang="en-GB" sz="1600" kern="1200" err="1">
              <a:solidFill>
                <a:schemeClr val="tx1"/>
              </a:solidFill>
              <a:latin typeface="STKaiti" panose="02010600040101010101" pitchFamily="2" charset="-122"/>
              <a:ea typeface="STKaiti" panose="02010600040101010101" pitchFamily="2" charset="-122"/>
            </a:rPr>
            <a:t>橫向提升中藥醫療機構管理效率與智能化水平</a:t>
          </a:r>
          <a:r>
            <a:rPr lang="zh-TW" altLang="en-US" sz="1600" kern="1200">
              <a:solidFill>
                <a:schemeClr val="tx1"/>
              </a:solidFill>
              <a:latin typeface="STKaiti" panose="02010600040101010101" pitchFamily="2" charset="-122"/>
              <a:ea typeface="STKaiti" panose="02010600040101010101" pitchFamily="2" charset="-122"/>
            </a:rPr>
            <a:t>，縱向賦能基層醫療機構，推動優質醫療資源下沉</a:t>
          </a:r>
          <a:endParaRPr lang="en-GB" sz="1600" kern="1200">
            <a:solidFill>
              <a:schemeClr val="tx1"/>
            </a:solidFill>
            <a:latin typeface="STKaiti" panose="02010600040101010101" pitchFamily="2" charset="-122"/>
            <a:ea typeface="STKaiti" panose="02010600040101010101" pitchFamily="2" charset="-122"/>
          </a:endParaRPr>
        </a:p>
      </dsp:txBody>
      <dsp:txXfrm>
        <a:off x="5113356" y="3139653"/>
        <a:ext cx="2068987" cy="2068987"/>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ED4AFC-F32B-4C1D-A455-6364407C608B}" type="datetimeFigureOut">
              <a:rPr lang="en-HK" smtClean="0"/>
              <a:t>12/9/2023</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7621C-7EA2-4BBD-B5EC-D22D02900ACE}" type="slidenum">
              <a:rPr lang="en-HK" smtClean="0"/>
              <a:t>‹#›</a:t>
            </a:fld>
            <a:endParaRPr lang="en-HK"/>
          </a:p>
        </p:txBody>
      </p:sp>
    </p:spTree>
    <p:extLst>
      <p:ext uri="{BB962C8B-B14F-4D97-AF65-F5344CB8AC3E}">
        <p14:creationId xmlns:p14="http://schemas.microsoft.com/office/powerpoint/2010/main" val="854921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i.org/10.1016/j.ctim.2019.102194"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i.org/10.1097/md.0000000000002522"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doi.org/10.1016/S0254-6272(12)60025-9"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AB922DC-8FF0-3B41-82A8-57F1D1407E48}" type="slidenum">
              <a:rPr kumimoji="1" lang="zh-CN" altLang="en-US" smtClean="0"/>
              <a:t>2</a:t>
            </a:fld>
            <a:endParaRPr kumimoji="1" lang="zh-CN" altLang="en-US"/>
          </a:p>
        </p:txBody>
      </p:sp>
    </p:spTree>
    <p:extLst>
      <p:ext uri="{BB962C8B-B14F-4D97-AF65-F5344CB8AC3E}">
        <p14:creationId xmlns:p14="http://schemas.microsoft.com/office/powerpoint/2010/main" val="4102028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2800"/>
              <a:t>網絡藥理學</a:t>
            </a:r>
            <a:r>
              <a:rPr kumimoji="1" lang="zh-TW" altLang="en-US" sz="2800"/>
              <a:t>！！！？？？</a:t>
            </a:r>
            <a:endParaRPr kumimoji="1" lang="zh-CN" altLang="en-US" sz="2800"/>
          </a:p>
        </p:txBody>
      </p:sp>
      <p:sp>
        <p:nvSpPr>
          <p:cNvPr id="4" name="灯片编号占位符 3"/>
          <p:cNvSpPr>
            <a:spLocks noGrp="1"/>
          </p:cNvSpPr>
          <p:nvPr>
            <p:ph type="sldNum" sz="quarter" idx="5"/>
          </p:nvPr>
        </p:nvSpPr>
        <p:spPr/>
        <p:txBody>
          <a:bodyPr/>
          <a:lstStyle/>
          <a:p>
            <a:fld id="{AAB922DC-8FF0-3B41-82A8-57F1D1407E48}" type="slidenum">
              <a:rPr kumimoji="1" lang="zh-CN" altLang="en-US" smtClean="0"/>
              <a:t>43</a:t>
            </a:fld>
            <a:endParaRPr kumimoji="1" lang="zh-CN" altLang="en-US"/>
          </a:p>
        </p:txBody>
      </p:sp>
    </p:spTree>
    <p:extLst>
      <p:ext uri="{BB962C8B-B14F-4D97-AF65-F5344CB8AC3E}">
        <p14:creationId xmlns:p14="http://schemas.microsoft.com/office/powerpoint/2010/main" val="987462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a:solidFill>
                  <a:schemeClr val="tx1"/>
                </a:solidFill>
                <a:effectLst/>
                <a:latin typeface="+mn-lt"/>
                <a:ea typeface="+mn-ea"/>
                <a:cs typeface="+mn-cs"/>
              </a:rPr>
              <a:t>Liu, S., Wang, Z., </a:t>
            </a:r>
            <a:r>
              <a:rPr lang="en-US" altLang="zh-CN" sz="1200" b="0" i="0" u="none" strike="noStrike" kern="1200" err="1">
                <a:solidFill>
                  <a:schemeClr val="tx1"/>
                </a:solidFill>
                <a:effectLst/>
                <a:latin typeface="+mn-lt"/>
                <a:ea typeface="+mn-ea"/>
                <a:cs typeface="+mn-cs"/>
              </a:rPr>
              <a:t>Su</a:t>
            </a:r>
            <a:r>
              <a:rPr lang="en-US" altLang="zh-CN" sz="1200" b="0" i="0" u="none" strike="noStrike" kern="1200">
                <a:solidFill>
                  <a:schemeClr val="tx1"/>
                </a:solidFill>
                <a:effectLst/>
                <a:latin typeface="+mn-lt"/>
                <a:ea typeface="+mn-ea"/>
                <a:cs typeface="+mn-cs"/>
              </a:rPr>
              <a:t>, Y. </a:t>
            </a:r>
            <a:r>
              <a:rPr lang="en-US" altLang="zh-CN" sz="1200" b="0" i="1" u="none" strike="noStrike" kern="1200">
                <a:solidFill>
                  <a:schemeClr val="tx1"/>
                </a:solidFill>
                <a:effectLst/>
                <a:latin typeface="+mn-lt"/>
                <a:ea typeface="+mn-ea"/>
                <a:cs typeface="+mn-cs"/>
              </a:rPr>
              <a:t>et al.</a:t>
            </a:r>
            <a:r>
              <a:rPr lang="en-US" altLang="zh-CN" sz="1200" b="0" i="0" u="none" strike="noStrike" kern="1200">
                <a:solidFill>
                  <a:schemeClr val="tx1"/>
                </a:solidFill>
                <a:effectLst/>
                <a:latin typeface="+mn-lt"/>
                <a:ea typeface="+mn-ea"/>
                <a:cs typeface="+mn-cs"/>
              </a:rPr>
              <a:t> A neuroanatomical basis for electroacupuncture to drive the vagal–adrenal axis. </a:t>
            </a:r>
            <a:r>
              <a:rPr lang="en-US" altLang="zh-CN" sz="1200" b="0" i="1" u="none" strike="noStrike" kern="1200">
                <a:solidFill>
                  <a:schemeClr val="tx1"/>
                </a:solidFill>
                <a:effectLst/>
                <a:latin typeface="+mn-lt"/>
                <a:ea typeface="+mn-ea"/>
                <a:cs typeface="+mn-cs"/>
              </a:rPr>
              <a:t>Nature</a:t>
            </a:r>
            <a:r>
              <a:rPr lang="en-US" altLang="zh-CN" sz="1200" b="0" i="0" u="none" strike="noStrike" kern="1200">
                <a:solidFill>
                  <a:schemeClr val="tx1"/>
                </a:solidFill>
                <a:effectLst/>
                <a:latin typeface="+mn-lt"/>
                <a:ea typeface="+mn-ea"/>
                <a:cs typeface="+mn-cs"/>
              </a:rPr>
              <a:t> </a:t>
            </a:r>
            <a:r>
              <a:rPr lang="en-US" altLang="zh-CN" sz="1200" b="1" i="0" u="none" strike="noStrike" kern="1200">
                <a:solidFill>
                  <a:schemeClr val="tx1"/>
                </a:solidFill>
                <a:effectLst/>
                <a:latin typeface="+mn-lt"/>
                <a:ea typeface="+mn-ea"/>
                <a:cs typeface="+mn-cs"/>
              </a:rPr>
              <a:t>598, </a:t>
            </a:r>
            <a:r>
              <a:rPr lang="en-US" altLang="zh-CN" sz="1200" b="0" i="0" u="none" strike="noStrike" kern="1200">
                <a:solidFill>
                  <a:schemeClr val="tx1"/>
                </a:solidFill>
                <a:effectLst/>
                <a:latin typeface="+mn-lt"/>
                <a:ea typeface="+mn-ea"/>
                <a:cs typeface="+mn-cs"/>
              </a:rPr>
              <a:t>641–645 (2021). https://</a:t>
            </a:r>
            <a:r>
              <a:rPr lang="en-US" altLang="zh-CN" sz="1200" b="0" i="0" u="none" strike="noStrike" kern="1200" err="1">
                <a:solidFill>
                  <a:schemeClr val="tx1"/>
                </a:solidFill>
                <a:effectLst/>
                <a:latin typeface="+mn-lt"/>
                <a:ea typeface="+mn-ea"/>
                <a:cs typeface="+mn-cs"/>
              </a:rPr>
              <a:t>doi.org</a:t>
            </a:r>
            <a:r>
              <a:rPr lang="en-US" altLang="zh-CN" sz="1200" b="0" i="0" u="none" strike="noStrike" kern="1200">
                <a:solidFill>
                  <a:schemeClr val="tx1"/>
                </a:solidFill>
                <a:effectLst/>
                <a:latin typeface="+mn-lt"/>
                <a:ea typeface="+mn-ea"/>
                <a:cs typeface="+mn-cs"/>
              </a:rPr>
              <a:t>/10.1038/s41586-021-04001-4</a:t>
            </a:r>
          </a:p>
          <a:p>
            <a:endParaRPr kumimoji="1" lang="zh-CN" altLang="en-US"/>
          </a:p>
        </p:txBody>
      </p:sp>
      <p:sp>
        <p:nvSpPr>
          <p:cNvPr id="4" name="灯片编号占位符 3"/>
          <p:cNvSpPr>
            <a:spLocks noGrp="1"/>
          </p:cNvSpPr>
          <p:nvPr>
            <p:ph type="sldNum" sz="quarter" idx="5"/>
          </p:nvPr>
        </p:nvSpPr>
        <p:spPr/>
        <p:txBody>
          <a:bodyPr/>
          <a:lstStyle/>
          <a:p>
            <a:fld id="{AAB922DC-8FF0-3B41-82A8-57F1D1407E48}" type="slidenum">
              <a:rPr kumimoji="1" lang="zh-CN" altLang="en-US" smtClean="0"/>
              <a:t>44</a:t>
            </a:fld>
            <a:endParaRPr kumimoji="1" lang="zh-CN" altLang="en-US"/>
          </a:p>
        </p:txBody>
      </p:sp>
    </p:spTree>
    <p:extLst>
      <p:ext uri="{BB962C8B-B14F-4D97-AF65-F5344CB8AC3E}">
        <p14:creationId xmlns:p14="http://schemas.microsoft.com/office/powerpoint/2010/main" val="305881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p:txBody>
      </p:sp>
      <p:sp>
        <p:nvSpPr>
          <p:cNvPr id="4" name="灯片编号占位符 3"/>
          <p:cNvSpPr>
            <a:spLocks noGrp="1"/>
          </p:cNvSpPr>
          <p:nvPr>
            <p:ph type="sldNum" sz="quarter" idx="5"/>
          </p:nvPr>
        </p:nvSpPr>
        <p:spPr/>
        <p:txBody>
          <a:bodyPr/>
          <a:lstStyle/>
          <a:p>
            <a:fld id="{AAB922DC-8FF0-3B41-82A8-57F1D1407E48}" type="slidenum">
              <a:rPr kumimoji="1" lang="zh-CN" altLang="en-US" smtClean="0"/>
              <a:t>45</a:t>
            </a:fld>
            <a:endParaRPr kumimoji="1" lang="zh-CN" altLang="en-US"/>
          </a:p>
        </p:txBody>
      </p:sp>
    </p:spTree>
    <p:extLst>
      <p:ext uri="{BB962C8B-B14F-4D97-AF65-F5344CB8AC3E}">
        <p14:creationId xmlns:p14="http://schemas.microsoft.com/office/powerpoint/2010/main" val="3815540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AB922DC-8FF0-3B41-82A8-57F1D1407E48}" type="slidenum">
              <a:rPr kumimoji="1" lang="zh-CN" altLang="en-US" smtClean="0"/>
              <a:t>46</a:t>
            </a:fld>
            <a:endParaRPr kumimoji="1" lang="zh-CN" altLang="en-US"/>
          </a:p>
        </p:txBody>
      </p:sp>
    </p:spTree>
    <p:extLst>
      <p:ext uri="{BB962C8B-B14F-4D97-AF65-F5344CB8AC3E}">
        <p14:creationId xmlns:p14="http://schemas.microsoft.com/office/powerpoint/2010/main" val="3991719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a:solidFill>
                  <a:schemeClr val="tx1"/>
                </a:solidFill>
                <a:effectLst/>
                <a:latin typeface="+mn-lt"/>
                <a:ea typeface="+mn-ea"/>
                <a:cs typeface="+mn-cs"/>
                <a:hlinkClick r:id="rId3" tooltip="Persistent link using digital object identifier"/>
              </a:rPr>
              <a:t>https://doi.org/10.1016/j.ctim.2019.102194</a:t>
            </a:r>
            <a:endParaRPr kumimoji="1" lang="zh-CN" altLang="en-US"/>
          </a:p>
        </p:txBody>
      </p:sp>
      <p:sp>
        <p:nvSpPr>
          <p:cNvPr id="4" name="灯片编号占位符 3"/>
          <p:cNvSpPr>
            <a:spLocks noGrp="1"/>
          </p:cNvSpPr>
          <p:nvPr>
            <p:ph type="sldNum" sz="quarter" idx="5"/>
          </p:nvPr>
        </p:nvSpPr>
        <p:spPr/>
        <p:txBody>
          <a:bodyPr/>
          <a:lstStyle/>
          <a:p>
            <a:fld id="{FA47621C-7EA2-4BBD-B5EC-D22D02900ACE}" type="slidenum">
              <a:rPr lang="en-HK" smtClean="0"/>
              <a:t>47</a:t>
            </a:fld>
            <a:endParaRPr lang="en-HK"/>
          </a:p>
        </p:txBody>
      </p:sp>
    </p:spTree>
    <p:extLst>
      <p:ext uri="{BB962C8B-B14F-4D97-AF65-F5344CB8AC3E}">
        <p14:creationId xmlns:p14="http://schemas.microsoft.com/office/powerpoint/2010/main" val="4099945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DOI: </a:t>
            </a:r>
            <a:r>
              <a:rPr lang="en-US" altLang="zh-CN" sz="1200" u="none" strike="noStrike" kern="1200">
                <a:solidFill>
                  <a:schemeClr val="tx1"/>
                </a:solidFill>
                <a:effectLst/>
                <a:latin typeface="+mn-lt"/>
                <a:ea typeface="+mn-ea"/>
                <a:cs typeface="+mn-cs"/>
                <a:hlinkClick r:id="rId3"/>
              </a:rPr>
              <a:t>10.1097/MD.0000000000002522</a:t>
            </a:r>
            <a:endParaRPr lang="en-US" altLang="zh-CN" sz="120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u="sng" kern="1200">
                <a:solidFill>
                  <a:schemeClr val="tx1"/>
                </a:solidFill>
                <a:effectLst/>
                <a:latin typeface="+mn-lt"/>
                <a:ea typeface="+mn-ea"/>
                <a:cs typeface="+mn-cs"/>
                <a:hlinkClick r:id="rId4" tooltip="Persistent link using digital object identifier"/>
              </a:rPr>
              <a:t>https://doi.org/10.1016/S0254-6272(12)60025-9</a:t>
            </a:r>
            <a:endParaRPr lang="zh-CN"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a:solidFill>
                <a:schemeClr val="tx1"/>
              </a:solidFill>
              <a:effectLst/>
              <a:latin typeface="+mn-lt"/>
              <a:ea typeface="+mn-ea"/>
              <a:cs typeface="+mn-cs"/>
            </a:endParaRPr>
          </a:p>
          <a:p>
            <a:endParaRPr kumimoji="1" lang="zh-CN" altLang="en-US"/>
          </a:p>
        </p:txBody>
      </p:sp>
      <p:sp>
        <p:nvSpPr>
          <p:cNvPr id="4" name="灯片编号占位符 3"/>
          <p:cNvSpPr>
            <a:spLocks noGrp="1"/>
          </p:cNvSpPr>
          <p:nvPr>
            <p:ph type="sldNum" sz="quarter" idx="5"/>
          </p:nvPr>
        </p:nvSpPr>
        <p:spPr/>
        <p:txBody>
          <a:bodyPr/>
          <a:lstStyle/>
          <a:p>
            <a:fld id="{FA47621C-7EA2-4BBD-B5EC-D22D02900ACE}" type="slidenum">
              <a:rPr lang="en-HK" smtClean="0"/>
              <a:t>48</a:t>
            </a:fld>
            <a:endParaRPr lang="en-HK"/>
          </a:p>
        </p:txBody>
      </p:sp>
    </p:spTree>
    <p:extLst>
      <p:ext uri="{BB962C8B-B14F-4D97-AF65-F5344CB8AC3E}">
        <p14:creationId xmlns:p14="http://schemas.microsoft.com/office/powerpoint/2010/main" val="2303445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47621C-7EA2-4BBD-B5EC-D22D02900ACE}" type="slidenum">
              <a:rPr lang="en-HK" smtClean="0"/>
              <a:t>50</a:t>
            </a:fld>
            <a:endParaRPr lang="en-HK"/>
          </a:p>
        </p:txBody>
      </p:sp>
    </p:spTree>
    <p:extLst>
      <p:ext uri="{BB962C8B-B14F-4D97-AF65-F5344CB8AC3E}">
        <p14:creationId xmlns:p14="http://schemas.microsoft.com/office/powerpoint/2010/main" val="59221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A47621C-7EA2-4BBD-B5EC-D22D02900ACE}" type="slidenum">
              <a:rPr lang="en-HK" smtClean="0"/>
              <a:t>55</a:t>
            </a:fld>
            <a:endParaRPr lang="en-HK"/>
          </a:p>
        </p:txBody>
      </p:sp>
    </p:spTree>
    <p:extLst>
      <p:ext uri="{BB962C8B-B14F-4D97-AF65-F5344CB8AC3E}">
        <p14:creationId xmlns:p14="http://schemas.microsoft.com/office/powerpoint/2010/main" val="2920481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765F32-B90C-4E3F-808B-BFC745A01206}" type="slidenum">
              <a:rPr lang="en-US" smtClean="0"/>
              <a:t>64</a:t>
            </a:fld>
            <a:endParaRPr lang="en-US"/>
          </a:p>
        </p:txBody>
      </p:sp>
    </p:spTree>
    <p:extLst>
      <p:ext uri="{BB962C8B-B14F-4D97-AF65-F5344CB8AC3E}">
        <p14:creationId xmlns:p14="http://schemas.microsoft.com/office/powerpoint/2010/main" val="119498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CN"/>
              <a:t>。</a:t>
            </a:r>
            <a:endParaRPr kumimoji="1" lang="en-US" altLang="zh-CN"/>
          </a:p>
        </p:txBody>
      </p:sp>
      <p:sp>
        <p:nvSpPr>
          <p:cNvPr id="4" name="灯片编号占位符 3"/>
          <p:cNvSpPr>
            <a:spLocks noGrp="1"/>
          </p:cNvSpPr>
          <p:nvPr>
            <p:ph type="sldNum" sz="quarter" idx="5"/>
          </p:nvPr>
        </p:nvSpPr>
        <p:spPr/>
        <p:txBody>
          <a:bodyPr/>
          <a:lstStyle/>
          <a:p>
            <a:fld id="{AAB922DC-8FF0-3B41-82A8-57F1D1407E48}" type="slidenum">
              <a:rPr kumimoji="1" lang="zh-CN" altLang="en-US" smtClean="0"/>
              <a:t>5</a:t>
            </a:fld>
            <a:endParaRPr kumimoji="1" lang="zh-CN" altLang="en-US"/>
          </a:p>
        </p:txBody>
      </p:sp>
    </p:spTree>
    <p:extLst>
      <p:ext uri="{BB962C8B-B14F-4D97-AF65-F5344CB8AC3E}">
        <p14:creationId xmlns:p14="http://schemas.microsoft.com/office/powerpoint/2010/main" val="2643656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a:p>
        </p:txBody>
      </p:sp>
      <p:sp>
        <p:nvSpPr>
          <p:cNvPr id="4" name="Slide Number Placeholder 3"/>
          <p:cNvSpPr>
            <a:spLocks noGrp="1"/>
          </p:cNvSpPr>
          <p:nvPr>
            <p:ph type="sldNum" sz="quarter" idx="5"/>
          </p:nvPr>
        </p:nvSpPr>
        <p:spPr/>
        <p:txBody>
          <a:bodyPr/>
          <a:lstStyle/>
          <a:p>
            <a:fld id="{FA47621C-7EA2-4BBD-B5EC-D22D02900ACE}" type="slidenum">
              <a:rPr lang="en-HK" smtClean="0"/>
              <a:t>7</a:t>
            </a:fld>
            <a:endParaRPr lang="en-HK"/>
          </a:p>
        </p:txBody>
      </p:sp>
    </p:spTree>
    <p:extLst>
      <p:ext uri="{BB962C8B-B14F-4D97-AF65-F5344CB8AC3E}">
        <p14:creationId xmlns:p14="http://schemas.microsoft.com/office/powerpoint/2010/main" val="4240886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a:p>
        </p:txBody>
      </p:sp>
      <p:sp>
        <p:nvSpPr>
          <p:cNvPr id="4" name="投影片編號版面配置區 3"/>
          <p:cNvSpPr>
            <a:spLocks noGrp="1"/>
          </p:cNvSpPr>
          <p:nvPr>
            <p:ph type="sldNum" sz="quarter" idx="5"/>
          </p:nvPr>
        </p:nvSpPr>
        <p:spPr/>
        <p:txBody>
          <a:bodyPr/>
          <a:lstStyle/>
          <a:p>
            <a:fld id="{FA47621C-7EA2-4BBD-B5EC-D22D02900ACE}" type="slidenum">
              <a:rPr lang="en-HK" smtClean="0"/>
              <a:t>8</a:t>
            </a:fld>
            <a:endParaRPr lang="en-HK"/>
          </a:p>
        </p:txBody>
      </p:sp>
    </p:spTree>
    <p:extLst>
      <p:ext uri="{BB962C8B-B14F-4D97-AF65-F5344CB8AC3E}">
        <p14:creationId xmlns:p14="http://schemas.microsoft.com/office/powerpoint/2010/main" val="62413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A47621C-7EA2-4BBD-B5EC-D22D02900ACE}" type="slidenum">
              <a:rPr lang="en-HK" smtClean="0"/>
              <a:t>10</a:t>
            </a:fld>
            <a:endParaRPr lang="en-HK"/>
          </a:p>
        </p:txBody>
      </p:sp>
    </p:spTree>
    <p:extLst>
      <p:ext uri="{BB962C8B-B14F-4D97-AF65-F5344CB8AC3E}">
        <p14:creationId xmlns:p14="http://schemas.microsoft.com/office/powerpoint/2010/main" val="544414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http://</a:t>
            </a:r>
            <a:r>
              <a:rPr kumimoji="1" lang="en-US" altLang="zh-CN" err="1"/>
              <a:t>taipei.tzuchi.com.tw</a:t>
            </a:r>
            <a:r>
              <a:rPr kumimoji="1" lang="en-US" altLang="zh-CN"/>
              <a:t>/</a:t>
            </a:r>
            <a:r>
              <a:rPr kumimoji="1" lang="en-US" altLang="zh-CN" err="1"/>
              <a:t>file_tp</a:t>
            </a:r>
            <a:r>
              <a:rPr kumimoji="1" lang="en-US" altLang="zh-CN"/>
              <a:t>/</a:t>
            </a:r>
            <a:r>
              <a:rPr kumimoji="1" lang="en-US" altLang="zh-CN" err="1"/>
              <a:t>medical_ethics</a:t>
            </a:r>
            <a:r>
              <a:rPr kumimoji="1" lang="en-US" altLang="zh-CN"/>
              <a:t>/lable_01/</a:t>
            </a:r>
            <a:r>
              <a:rPr kumimoji="1" lang="en-US" altLang="zh-CN" err="1"/>
              <a:t>Explanation.html</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「不傷害原則」與「行善原則」可以結合在一起看，亦即是醫療行為應該造福病人，其所帶來的傷害不應大於其所帶來的好處。當然，若傷害是無可避免的時候，合倫理的行為必須是「兩權相害取其輕</a:t>
            </a:r>
            <a:endParaRPr kumimoji="1" lang="en-US" altLang="zh-CN"/>
          </a:p>
          <a:p>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AAB922DC-8FF0-3B41-82A8-57F1D1407E48}" type="slidenum">
              <a:rPr kumimoji="1" lang="zh-CN" altLang="en-US" smtClean="0"/>
              <a:t>39</a:t>
            </a:fld>
            <a:endParaRPr kumimoji="1" lang="zh-CN" altLang="en-US"/>
          </a:p>
        </p:txBody>
      </p:sp>
    </p:spTree>
    <p:extLst>
      <p:ext uri="{BB962C8B-B14F-4D97-AF65-F5344CB8AC3E}">
        <p14:creationId xmlns:p14="http://schemas.microsoft.com/office/powerpoint/2010/main" val="1542513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n-lt"/>
                <a:ea typeface="+mn-ea"/>
                <a:cs typeface="+mn-cs"/>
              </a:rPr>
              <a:t>方泰惠</a:t>
            </a:r>
            <a:r>
              <a:rPr lang="en-US" altLang="zh-CN" sz="1200" b="0" i="0" u="none" strike="noStrike" kern="1200">
                <a:solidFill>
                  <a:schemeClr val="tx1"/>
                </a:solidFill>
                <a:effectLst/>
                <a:latin typeface="+mn-lt"/>
                <a:ea typeface="+mn-ea"/>
                <a:cs typeface="+mn-cs"/>
              </a:rPr>
              <a:t>, &amp; </a:t>
            </a:r>
            <a:r>
              <a:rPr lang="zh-CN" altLang="en-US" sz="1200" b="0" i="0" u="none" strike="noStrike" kern="1200">
                <a:solidFill>
                  <a:schemeClr val="tx1"/>
                </a:solidFill>
                <a:effectLst/>
                <a:latin typeface="+mn-lt"/>
                <a:ea typeface="+mn-ea"/>
                <a:cs typeface="+mn-cs"/>
              </a:rPr>
              <a:t>侯家玉</a:t>
            </a:r>
            <a:r>
              <a:rPr lang="en-US" altLang="zh-CN" sz="1200" b="0" i="0" u="none" strike="noStrike" kern="1200">
                <a:solidFill>
                  <a:schemeClr val="tx1"/>
                </a:solidFill>
                <a:effectLst/>
                <a:latin typeface="+mn-lt"/>
                <a:ea typeface="+mn-ea"/>
                <a:cs typeface="+mn-cs"/>
              </a:rPr>
              <a:t>. (2007). </a:t>
            </a:r>
            <a:r>
              <a:rPr lang="zh-CN" altLang="en-US" sz="1200" b="0" i="1" u="none" strike="noStrike" kern="1200">
                <a:solidFill>
                  <a:schemeClr val="tx1"/>
                </a:solidFill>
                <a:effectLst/>
                <a:latin typeface="+mn-lt"/>
                <a:ea typeface="+mn-ea"/>
                <a:cs typeface="+mn-cs"/>
              </a:rPr>
              <a:t>中药药理学</a:t>
            </a:r>
            <a:r>
              <a:rPr lang="zh-CN" altLang="en-US" sz="1200" b="0" i="0" u="none" strike="noStrike" kern="1200">
                <a:solidFill>
                  <a:schemeClr val="tx1"/>
                </a:solidFill>
                <a:effectLst/>
                <a:latin typeface="+mn-lt"/>
                <a:ea typeface="+mn-ea"/>
                <a:cs typeface="+mn-cs"/>
              </a:rPr>
              <a:t> </a:t>
            </a:r>
            <a:r>
              <a:rPr lang="en-US" altLang="zh-CN" sz="1200" b="0" i="0" u="none" strike="noStrike" kern="1200">
                <a:solidFill>
                  <a:schemeClr val="tx1"/>
                </a:solidFill>
                <a:effectLst/>
                <a:latin typeface="+mn-lt"/>
                <a:ea typeface="+mn-ea"/>
                <a:cs typeface="+mn-cs"/>
              </a:rPr>
              <a:t>(</a:t>
            </a:r>
            <a:r>
              <a:rPr lang="zh-CN" altLang="en-US" sz="1200" b="0" i="0" u="none" strike="noStrike" kern="1200">
                <a:solidFill>
                  <a:schemeClr val="tx1"/>
                </a:solidFill>
                <a:effectLst/>
                <a:latin typeface="+mn-lt"/>
                <a:ea typeface="+mn-ea"/>
                <a:cs typeface="+mn-cs"/>
              </a:rPr>
              <a:t>第</a:t>
            </a:r>
            <a:r>
              <a:rPr lang="en-US" altLang="zh-CN" sz="1200" b="0" i="0" u="none" strike="noStrike" kern="1200">
                <a:solidFill>
                  <a:schemeClr val="tx1"/>
                </a:solidFill>
                <a:effectLst/>
                <a:latin typeface="+mn-lt"/>
                <a:ea typeface="+mn-ea"/>
                <a:cs typeface="+mn-cs"/>
              </a:rPr>
              <a:t>2</a:t>
            </a:r>
            <a:r>
              <a:rPr lang="zh-CN" altLang="en-US" sz="1200" b="0" i="0" u="none" strike="noStrike" kern="1200">
                <a:solidFill>
                  <a:schemeClr val="tx1"/>
                </a:solidFill>
                <a:effectLst/>
                <a:latin typeface="+mn-lt"/>
                <a:ea typeface="+mn-ea"/>
                <a:cs typeface="+mn-cs"/>
              </a:rPr>
              <a:t>版 </a:t>
            </a:r>
            <a:r>
              <a:rPr lang="en-US" altLang="zh-CN" sz="1200" b="0" i="0" u="none" strike="noStrike" kern="1200">
                <a:solidFill>
                  <a:schemeClr val="tx1"/>
                </a:solidFill>
                <a:effectLst/>
                <a:latin typeface="+mn-lt"/>
                <a:ea typeface="+mn-ea"/>
                <a:cs typeface="+mn-cs"/>
              </a:rPr>
              <a:t>ed.). </a:t>
            </a:r>
            <a:r>
              <a:rPr lang="zh-CN" altLang="en-US" sz="1200" b="0" i="0" u="none" strike="noStrike" kern="1200">
                <a:solidFill>
                  <a:schemeClr val="tx1"/>
                </a:solidFill>
                <a:effectLst/>
                <a:latin typeface="+mn-lt"/>
                <a:ea typeface="+mn-ea"/>
                <a:cs typeface="+mn-cs"/>
              </a:rPr>
              <a:t>北京</a:t>
            </a:r>
            <a:r>
              <a:rPr lang="en-US" altLang="zh-CN" sz="1200" b="0" i="0" u="none" strike="noStrike" kern="1200">
                <a:solidFill>
                  <a:schemeClr val="tx1"/>
                </a:solidFill>
                <a:effectLst/>
                <a:latin typeface="+mn-lt"/>
                <a:ea typeface="+mn-ea"/>
                <a:cs typeface="+mn-cs"/>
              </a:rPr>
              <a:t>: </a:t>
            </a:r>
            <a:r>
              <a:rPr lang="zh-CN" altLang="en-US" sz="1200" b="0" i="0" u="none" strike="noStrike" kern="1200">
                <a:solidFill>
                  <a:schemeClr val="tx1"/>
                </a:solidFill>
                <a:effectLst/>
                <a:latin typeface="+mn-lt"/>
                <a:ea typeface="+mn-ea"/>
                <a:cs typeface="+mn-cs"/>
              </a:rPr>
              <a:t>中国中医药出版社</a:t>
            </a:r>
            <a:r>
              <a:rPr lang="en-US" altLang="zh-CN" sz="1200" b="0" i="0" u="none" strike="noStrike" kern="1200">
                <a:solidFill>
                  <a:schemeClr val="tx1"/>
                </a:solidFill>
                <a:effectLst/>
                <a:latin typeface="+mn-lt"/>
                <a:ea typeface="+mn-ea"/>
                <a:cs typeface="+mn-cs"/>
              </a:rPr>
              <a:t>.</a:t>
            </a:r>
            <a:endParaRPr kumimoji="1" lang="zh-CN" altLang="en-US"/>
          </a:p>
        </p:txBody>
      </p:sp>
      <p:sp>
        <p:nvSpPr>
          <p:cNvPr id="4" name="灯片编号占位符 3"/>
          <p:cNvSpPr>
            <a:spLocks noGrp="1"/>
          </p:cNvSpPr>
          <p:nvPr>
            <p:ph type="sldNum" sz="quarter" idx="5"/>
          </p:nvPr>
        </p:nvSpPr>
        <p:spPr/>
        <p:txBody>
          <a:bodyPr/>
          <a:lstStyle/>
          <a:p>
            <a:fld id="{AAB922DC-8FF0-3B41-82A8-57F1D1407E48}" type="slidenum">
              <a:rPr kumimoji="1" lang="zh-CN" altLang="en-US" smtClean="0"/>
              <a:t>40</a:t>
            </a:fld>
            <a:endParaRPr kumimoji="1" lang="zh-CN" altLang="en-US"/>
          </a:p>
        </p:txBody>
      </p:sp>
    </p:spTree>
    <p:extLst>
      <p:ext uri="{BB962C8B-B14F-4D97-AF65-F5344CB8AC3E}">
        <p14:creationId xmlns:p14="http://schemas.microsoft.com/office/powerpoint/2010/main" val="1347175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https://</a:t>
            </a:r>
            <a:r>
              <a:rPr kumimoji="1" lang="en-US" altLang="zh-CN" err="1"/>
              <a:t>orientaldaily.on.cc</a:t>
            </a:r>
            <a:r>
              <a:rPr kumimoji="1" lang="en-US" altLang="zh-CN"/>
              <a:t>/</a:t>
            </a:r>
            <a:r>
              <a:rPr kumimoji="1" lang="en-US" altLang="zh-CN" err="1"/>
              <a:t>cnt</a:t>
            </a:r>
            <a:r>
              <a:rPr kumimoji="1" lang="en-US" altLang="zh-CN"/>
              <a:t>/news/20140618/00176_004.html</a:t>
            </a:r>
          </a:p>
          <a:p>
            <a:endParaRPr kumimoji="1" lang="en-US" altLang="zh-CN"/>
          </a:p>
          <a:p>
            <a:r>
              <a:rPr kumimoji="1" lang="en-US" altLang="zh-CN"/>
              <a:t>https://</a:t>
            </a:r>
            <a:r>
              <a:rPr kumimoji="1" lang="en-US" altLang="zh-CN" err="1"/>
              <a:t>skypost.ulifestyle.com.hk</a:t>
            </a:r>
            <a:r>
              <a:rPr kumimoji="1" lang="en-US" altLang="zh-CN"/>
              <a:t>/article/2899708/</a:t>
            </a:r>
            <a:r>
              <a:rPr kumimoji="1" lang="zh-CN" altLang="en-US"/>
              <a:t>針灸穿肺｜針灸背脊刺穿肺致氣胸</a:t>
            </a:r>
            <a:r>
              <a:rPr kumimoji="1" lang="en-US" altLang="zh-CN"/>
              <a:t>%2068</a:t>
            </a:r>
            <a:r>
              <a:rPr kumimoji="1" lang="zh-CN" altLang="en-US"/>
              <a:t>歲婦右肺漏氣縮剩</a:t>
            </a:r>
            <a:r>
              <a:rPr kumimoji="1" lang="en-US" altLang="zh-CN"/>
              <a:t>50%25</a:t>
            </a:r>
            <a:r>
              <a:rPr kumimoji="1" lang="zh-CN" altLang="en-US"/>
              <a:t>險死</a:t>
            </a:r>
          </a:p>
        </p:txBody>
      </p:sp>
      <p:sp>
        <p:nvSpPr>
          <p:cNvPr id="4" name="灯片编号占位符 3"/>
          <p:cNvSpPr>
            <a:spLocks noGrp="1"/>
          </p:cNvSpPr>
          <p:nvPr>
            <p:ph type="sldNum" sz="quarter" idx="5"/>
          </p:nvPr>
        </p:nvSpPr>
        <p:spPr/>
        <p:txBody>
          <a:bodyPr/>
          <a:lstStyle/>
          <a:p>
            <a:fld id="{AAB922DC-8FF0-3B41-82A8-57F1D1407E48}" type="slidenum">
              <a:rPr kumimoji="1" lang="zh-CN" altLang="en-US" smtClean="0"/>
              <a:t>41</a:t>
            </a:fld>
            <a:endParaRPr kumimoji="1" lang="zh-CN" altLang="en-US"/>
          </a:p>
        </p:txBody>
      </p:sp>
    </p:spTree>
    <p:extLst>
      <p:ext uri="{BB962C8B-B14F-4D97-AF65-F5344CB8AC3E}">
        <p14:creationId xmlns:p14="http://schemas.microsoft.com/office/powerpoint/2010/main" val="3040216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林醫師</a:t>
            </a:r>
          </a:p>
        </p:txBody>
      </p:sp>
      <p:sp>
        <p:nvSpPr>
          <p:cNvPr id="4" name="灯片编号占位符 3"/>
          <p:cNvSpPr>
            <a:spLocks noGrp="1"/>
          </p:cNvSpPr>
          <p:nvPr>
            <p:ph type="sldNum" sz="quarter" idx="5"/>
          </p:nvPr>
        </p:nvSpPr>
        <p:spPr/>
        <p:txBody>
          <a:bodyPr/>
          <a:lstStyle/>
          <a:p>
            <a:fld id="{FA47621C-7EA2-4BBD-B5EC-D22D02900ACE}" type="slidenum">
              <a:rPr lang="en-HK" smtClean="0"/>
              <a:t>42</a:t>
            </a:fld>
            <a:endParaRPr lang="en-HK"/>
          </a:p>
        </p:txBody>
      </p:sp>
    </p:spTree>
    <p:extLst>
      <p:ext uri="{BB962C8B-B14F-4D97-AF65-F5344CB8AC3E}">
        <p14:creationId xmlns:p14="http://schemas.microsoft.com/office/powerpoint/2010/main" val="119868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1996-511A-4CEC-8CFE-9F5E8C9C0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64956C70-A55C-471F-9F65-06F20643C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B499067E-D19D-49D3-B9B0-3A95009C7091}"/>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5" name="Footer Placeholder 4">
            <a:extLst>
              <a:ext uri="{FF2B5EF4-FFF2-40B4-BE49-F238E27FC236}">
                <a16:creationId xmlns:a16="http://schemas.microsoft.com/office/drawing/2014/main" id="{F4D70EFB-159E-44DC-B699-CA04B07BED40}"/>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7B7654CC-1C59-4915-ABCA-0A9050F160D2}"/>
              </a:ext>
            </a:extLst>
          </p:cNvPr>
          <p:cNvSpPr>
            <a:spLocks noGrp="1"/>
          </p:cNvSpPr>
          <p:nvPr>
            <p:ph type="sldNum" sz="quarter" idx="12"/>
          </p:nvPr>
        </p:nvSpPr>
        <p:spPr/>
        <p:txBody>
          <a:bodyPr/>
          <a:lstStyle/>
          <a:p>
            <a:fld id="{B9BED892-613E-4557-A05A-21C996A93F12}" type="slidenum">
              <a:rPr lang="en-HK" smtClean="0"/>
              <a:t>‹#›</a:t>
            </a:fld>
            <a:endParaRPr lang="en-HK"/>
          </a:p>
        </p:txBody>
      </p:sp>
    </p:spTree>
    <p:extLst>
      <p:ext uri="{BB962C8B-B14F-4D97-AF65-F5344CB8AC3E}">
        <p14:creationId xmlns:p14="http://schemas.microsoft.com/office/powerpoint/2010/main" val="412535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F917-6B0A-4981-8839-70B997E7ECC7}"/>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6DB105CC-03DB-4D78-AB94-F342A70043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214D63FF-A17B-41C1-87F0-8AFD1A62CEE9}"/>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5" name="Footer Placeholder 4">
            <a:extLst>
              <a:ext uri="{FF2B5EF4-FFF2-40B4-BE49-F238E27FC236}">
                <a16:creationId xmlns:a16="http://schemas.microsoft.com/office/drawing/2014/main" id="{CBFB7E79-2963-4188-978D-EE116296025D}"/>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04467176-7AC5-4CCE-878C-C6391A24CE9C}"/>
              </a:ext>
            </a:extLst>
          </p:cNvPr>
          <p:cNvSpPr>
            <a:spLocks noGrp="1"/>
          </p:cNvSpPr>
          <p:nvPr>
            <p:ph type="sldNum" sz="quarter" idx="12"/>
          </p:nvPr>
        </p:nvSpPr>
        <p:spPr/>
        <p:txBody>
          <a:bodyPr/>
          <a:lstStyle/>
          <a:p>
            <a:fld id="{B9BED892-613E-4557-A05A-21C996A93F12}" type="slidenum">
              <a:rPr lang="en-HK" smtClean="0"/>
              <a:t>‹#›</a:t>
            </a:fld>
            <a:endParaRPr lang="en-HK"/>
          </a:p>
        </p:txBody>
      </p:sp>
    </p:spTree>
    <p:extLst>
      <p:ext uri="{BB962C8B-B14F-4D97-AF65-F5344CB8AC3E}">
        <p14:creationId xmlns:p14="http://schemas.microsoft.com/office/powerpoint/2010/main" val="159446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FCCA3-77A2-4595-AD01-271433BD41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3CC03159-CEB8-4291-BB28-25580D0BB2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CB07A790-5CC5-450E-A596-4EDA04E9C1BB}"/>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5" name="Footer Placeholder 4">
            <a:extLst>
              <a:ext uri="{FF2B5EF4-FFF2-40B4-BE49-F238E27FC236}">
                <a16:creationId xmlns:a16="http://schemas.microsoft.com/office/drawing/2014/main" id="{89BA54AF-1467-4EA5-AB6E-3C23EF1EBA8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187C22D4-B374-4641-9C6B-6CD30FD7473D}"/>
              </a:ext>
            </a:extLst>
          </p:cNvPr>
          <p:cNvSpPr>
            <a:spLocks noGrp="1"/>
          </p:cNvSpPr>
          <p:nvPr>
            <p:ph type="sldNum" sz="quarter" idx="12"/>
          </p:nvPr>
        </p:nvSpPr>
        <p:spPr/>
        <p:txBody>
          <a:bodyPr/>
          <a:lstStyle/>
          <a:p>
            <a:fld id="{B9BED892-613E-4557-A05A-21C996A93F12}" type="slidenum">
              <a:rPr lang="en-HK" smtClean="0"/>
              <a:t>‹#›</a:t>
            </a:fld>
            <a:endParaRPr lang="en-HK"/>
          </a:p>
        </p:txBody>
      </p:sp>
    </p:spTree>
    <p:extLst>
      <p:ext uri="{BB962C8B-B14F-4D97-AF65-F5344CB8AC3E}">
        <p14:creationId xmlns:p14="http://schemas.microsoft.com/office/powerpoint/2010/main" val="116691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4101-278E-4E20-874F-B8D65BF375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3B68C58D-6A0A-4E36-86A8-B9D088D21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2D5B0F-3D85-4906-BF80-05D244F21D63}"/>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5" name="Footer Placeholder 4">
            <a:extLst>
              <a:ext uri="{FF2B5EF4-FFF2-40B4-BE49-F238E27FC236}">
                <a16:creationId xmlns:a16="http://schemas.microsoft.com/office/drawing/2014/main" id="{97FBA977-DE36-464F-9964-82AAB4E4C0B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3C820F3C-D5F2-4837-9DD3-9D642982FCA0}"/>
              </a:ext>
            </a:extLst>
          </p:cNvPr>
          <p:cNvSpPr>
            <a:spLocks noGrp="1"/>
          </p:cNvSpPr>
          <p:nvPr>
            <p:ph type="sldNum" sz="quarter" idx="12"/>
          </p:nvPr>
        </p:nvSpPr>
        <p:spPr/>
        <p:txBody>
          <a:bodyPr/>
          <a:lstStyle/>
          <a:p>
            <a:fld id="{B9BED892-613E-4557-A05A-21C996A93F12}" type="slidenum">
              <a:rPr lang="en-HK" smtClean="0"/>
              <a:t>‹#›</a:t>
            </a:fld>
            <a:endParaRPr lang="en-HK"/>
          </a:p>
        </p:txBody>
      </p:sp>
    </p:spTree>
    <p:extLst>
      <p:ext uri="{BB962C8B-B14F-4D97-AF65-F5344CB8AC3E}">
        <p14:creationId xmlns:p14="http://schemas.microsoft.com/office/powerpoint/2010/main" val="43986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92EC-5E39-4974-9836-22004268E664}"/>
              </a:ext>
            </a:extLst>
          </p:cNvPr>
          <p:cNvSpPr>
            <a:spLocks noGrp="1"/>
          </p:cNvSpPr>
          <p:nvPr>
            <p:ph type="title"/>
          </p:nvPr>
        </p:nvSpPr>
        <p:spPr>
          <a:xfrm>
            <a:off x="0" y="18255"/>
            <a:ext cx="10515600" cy="960665"/>
          </a:xfrm>
        </p:spPr>
        <p:txBody>
          <a:bodyPr>
            <a:normAutofit/>
          </a:bodyPr>
          <a:lstStyle>
            <a:lvl1pPr>
              <a:defRPr sz="3600">
                <a:solidFill>
                  <a:srgbClr val="177250"/>
                </a:solidFill>
                <a:latin typeface="STKaiti" panose="02010600040101010101" pitchFamily="2" charset="-122"/>
                <a:ea typeface="STKaiti" panose="02010600040101010101" pitchFamily="2" charset="-122"/>
              </a:defRPr>
            </a:lvl1pPr>
          </a:lstStyle>
          <a:p>
            <a:endParaRPr lang="en-HK"/>
          </a:p>
        </p:txBody>
      </p:sp>
      <p:sp>
        <p:nvSpPr>
          <p:cNvPr id="3" name="Content Placeholder 2">
            <a:extLst>
              <a:ext uri="{FF2B5EF4-FFF2-40B4-BE49-F238E27FC236}">
                <a16:creationId xmlns:a16="http://schemas.microsoft.com/office/drawing/2014/main" id="{84D3E1C3-5705-4B26-9CC2-E6ED5D51AA88}"/>
              </a:ext>
            </a:extLst>
          </p:cNvPr>
          <p:cNvSpPr>
            <a:spLocks noGrp="1"/>
          </p:cNvSpPr>
          <p:nvPr>
            <p:ph idx="1"/>
          </p:nvPr>
        </p:nvSpPr>
        <p:spPr/>
        <p:txBody>
          <a:bodyPr/>
          <a:lstStyle>
            <a:lvl1pPr>
              <a:lnSpc>
                <a:spcPct val="150000"/>
              </a:lnSpc>
              <a:defRPr>
                <a:latin typeface="STKaiti" panose="02010600040101010101" pitchFamily="2" charset="-122"/>
                <a:ea typeface="STKaiti" panose="02010600040101010101" pitchFamily="2" charset="-122"/>
              </a:defRPr>
            </a:lvl1pPr>
            <a:lvl2pPr>
              <a:lnSpc>
                <a:spcPct val="150000"/>
              </a:lnSpc>
              <a:defRPr>
                <a:latin typeface="STKaiti" panose="02010600040101010101" pitchFamily="2" charset="-122"/>
                <a:ea typeface="STKaiti" panose="02010600040101010101" pitchFamily="2" charset="-122"/>
              </a:defRPr>
            </a:lvl2pPr>
            <a:lvl3pPr>
              <a:lnSpc>
                <a:spcPct val="150000"/>
              </a:lnSpc>
              <a:defRPr>
                <a:latin typeface="STKaiti" panose="02010600040101010101" pitchFamily="2" charset="-122"/>
                <a:ea typeface="STKaiti" panose="02010600040101010101" pitchFamily="2" charset="-122"/>
              </a:defRPr>
            </a:lvl3pPr>
            <a:lvl4pPr>
              <a:lnSpc>
                <a:spcPct val="150000"/>
              </a:lnSpc>
              <a:defRPr>
                <a:latin typeface="STKaiti" panose="02010600040101010101" pitchFamily="2" charset="-122"/>
                <a:ea typeface="STKaiti" panose="02010600040101010101" pitchFamily="2" charset="-122"/>
              </a:defRPr>
            </a:lvl4pPr>
            <a:lvl5pPr>
              <a:lnSpc>
                <a:spcPct val="150000"/>
              </a:lnSpc>
              <a:defRPr>
                <a:latin typeface="STKaiti" panose="02010600040101010101" pitchFamily="2" charset="-122"/>
                <a:ea typeface="STKaiti" panose="02010600040101010101" pitchFamily="2" charset="-122"/>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489E641-96F7-4572-A500-7BC328412536}"/>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5" name="Footer Placeholder 4">
            <a:extLst>
              <a:ext uri="{FF2B5EF4-FFF2-40B4-BE49-F238E27FC236}">
                <a16:creationId xmlns:a16="http://schemas.microsoft.com/office/drawing/2014/main" id="{C3A952B2-D4F8-4A68-907B-2D9A68B0E492}"/>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1E48341F-628B-4862-A5CC-274F892E2073}"/>
              </a:ext>
            </a:extLst>
          </p:cNvPr>
          <p:cNvSpPr>
            <a:spLocks noGrp="1"/>
          </p:cNvSpPr>
          <p:nvPr>
            <p:ph type="sldNum" sz="quarter" idx="12"/>
          </p:nvPr>
        </p:nvSpPr>
        <p:spPr/>
        <p:txBody>
          <a:bodyPr/>
          <a:lstStyle/>
          <a:p>
            <a:fld id="{B9BED892-613E-4557-A05A-21C996A93F12}" type="slidenum">
              <a:rPr lang="en-HK" smtClean="0"/>
              <a:t>‹#›</a:t>
            </a:fld>
            <a:endParaRPr lang="en-HK"/>
          </a:p>
        </p:txBody>
      </p:sp>
      <p:sp>
        <p:nvSpPr>
          <p:cNvPr id="11" name="文本框 10">
            <a:extLst>
              <a:ext uri="{FF2B5EF4-FFF2-40B4-BE49-F238E27FC236}">
                <a16:creationId xmlns:a16="http://schemas.microsoft.com/office/drawing/2014/main" id="{3AE83FFF-32CB-B748-82C3-11B878B86D72}"/>
              </a:ext>
            </a:extLst>
          </p:cNvPr>
          <p:cNvSpPr txBox="1"/>
          <p:nvPr userDrawn="1"/>
        </p:nvSpPr>
        <p:spPr>
          <a:xfrm flipV="1">
            <a:off x="-48000" y="978923"/>
            <a:ext cx="12240000" cy="45719"/>
          </a:xfrm>
          <a:prstGeom prst="rect">
            <a:avLst/>
          </a:prstGeom>
          <a:solidFill>
            <a:srgbClr val="177250"/>
          </a:solidFill>
        </p:spPr>
        <p:txBody>
          <a:bodyPr wrap="square" rtlCol="0">
            <a:spAutoFit/>
          </a:bodyPr>
          <a:lstStyle/>
          <a:p>
            <a:endParaRPr kumimoji="1" lang="zh-CN" altLang="en-US"/>
          </a:p>
        </p:txBody>
      </p:sp>
    </p:spTree>
    <p:extLst>
      <p:ext uri="{BB962C8B-B14F-4D97-AF65-F5344CB8AC3E}">
        <p14:creationId xmlns:p14="http://schemas.microsoft.com/office/powerpoint/2010/main" val="380904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572C-8617-4749-B1BF-2BCE6131FC99}"/>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3FC192AA-8EE0-4043-84D8-126681C97C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473EB41B-1932-4CB7-BCB4-BE1B5188C3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8F764D56-7059-4C30-91AE-D2DB37D856A7}"/>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6" name="Footer Placeholder 5">
            <a:extLst>
              <a:ext uri="{FF2B5EF4-FFF2-40B4-BE49-F238E27FC236}">
                <a16:creationId xmlns:a16="http://schemas.microsoft.com/office/drawing/2014/main" id="{BBA7EFDC-2C74-483A-8A41-04A696F6B9DF}"/>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7593823E-6ED0-4EA4-86DE-BB7DD7D3099E}"/>
              </a:ext>
            </a:extLst>
          </p:cNvPr>
          <p:cNvSpPr>
            <a:spLocks noGrp="1"/>
          </p:cNvSpPr>
          <p:nvPr>
            <p:ph type="sldNum" sz="quarter" idx="12"/>
          </p:nvPr>
        </p:nvSpPr>
        <p:spPr/>
        <p:txBody>
          <a:bodyPr/>
          <a:lstStyle/>
          <a:p>
            <a:fld id="{B9BED892-613E-4557-A05A-21C996A93F12}" type="slidenum">
              <a:rPr lang="en-HK" smtClean="0"/>
              <a:t>‹#›</a:t>
            </a:fld>
            <a:endParaRPr lang="en-HK"/>
          </a:p>
        </p:txBody>
      </p:sp>
    </p:spTree>
    <p:extLst>
      <p:ext uri="{BB962C8B-B14F-4D97-AF65-F5344CB8AC3E}">
        <p14:creationId xmlns:p14="http://schemas.microsoft.com/office/powerpoint/2010/main" val="133086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EC75-33F3-4F29-B728-EF9EDF9158FD}"/>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26A77CCD-4D97-4712-95BA-8D1CDA118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3D06CE-C4EF-4212-A9C4-7F01BFFB1D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F34816C9-C076-49DA-B6D4-B174981B1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3EC334-9D21-4DEC-9E61-5D7E7F9D9D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C1DFBF34-089E-42B1-88EE-B6199AC356F9}"/>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8" name="Footer Placeholder 7">
            <a:extLst>
              <a:ext uri="{FF2B5EF4-FFF2-40B4-BE49-F238E27FC236}">
                <a16:creationId xmlns:a16="http://schemas.microsoft.com/office/drawing/2014/main" id="{6DC2D089-F5B8-4B77-B4F7-D2F87E34BFAB}"/>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04065771-A2EC-4F2A-A27D-6763409E59D2}"/>
              </a:ext>
            </a:extLst>
          </p:cNvPr>
          <p:cNvSpPr>
            <a:spLocks noGrp="1"/>
          </p:cNvSpPr>
          <p:nvPr>
            <p:ph type="sldNum" sz="quarter" idx="12"/>
          </p:nvPr>
        </p:nvSpPr>
        <p:spPr/>
        <p:txBody>
          <a:bodyPr/>
          <a:lstStyle/>
          <a:p>
            <a:fld id="{B9BED892-613E-4557-A05A-21C996A93F12}" type="slidenum">
              <a:rPr lang="en-HK" smtClean="0"/>
              <a:t>‹#›</a:t>
            </a:fld>
            <a:endParaRPr lang="en-HK"/>
          </a:p>
        </p:txBody>
      </p:sp>
    </p:spTree>
    <p:extLst>
      <p:ext uri="{BB962C8B-B14F-4D97-AF65-F5344CB8AC3E}">
        <p14:creationId xmlns:p14="http://schemas.microsoft.com/office/powerpoint/2010/main" val="226536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B76D-0153-4D09-9C0C-4202ADDB7038}"/>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77B96450-B09A-40F4-80BF-E6BBF3D13C85}"/>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4" name="Footer Placeholder 3">
            <a:extLst>
              <a:ext uri="{FF2B5EF4-FFF2-40B4-BE49-F238E27FC236}">
                <a16:creationId xmlns:a16="http://schemas.microsoft.com/office/drawing/2014/main" id="{477B5B94-50B6-4579-BF1D-C86DDCB53CA0}"/>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02207CF2-E0F1-45C4-91C0-DA434EBDD63B}"/>
              </a:ext>
            </a:extLst>
          </p:cNvPr>
          <p:cNvSpPr>
            <a:spLocks noGrp="1"/>
          </p:cNvSpPr>
          <p:nvPr>
            <p:ph type="sldNum" sz="quarter" idx="12"/>
          </p:nvPr>
        </p:nvSpPr>
        <p:spPr/>
        <p:txBody>
          <a:bodyPr/>
          <a:lstStyle/>
          <a:p>
            <a:fld id="{B9BED892-613E-4557-A05A-21C996A93F12}" type="slidenum">
              <a:rPr lang="en-HK" smtClean="0"/>
              <a:t>‹#›</a:t>
            </a:fld>
            <a:endParaRPr lang="en-HK"/>
          </a:p>
        </p:txBody>
      </p:sp>
    </p:spTree>
    <p:extLst>
      <p:ext uri="{BB962C8B-B14F-4D97-AF65-F5344CB8AC3E}">
        <p14:creationId xmlns:p14="http://schemas.microsoft.com/office/powerpoint/2010/main" val="103062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46F4F-A66C-45AE-8E05-7C046EC82FC9}"/>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3" name="Footer Placeholder 2">
            <a:extLst>
              <a:ext uri="{FF2B5EF4-FFF2-40B4-BE49-F238E27FC236}">
                <a16:creationId xmlns:a16="http://schemas.microsoft.com/office/drawing/2014/main" id="{1BEDAECA-177C-466D-9102-6FD1FF0F6F89}"/>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DC33D825-CB74-484E-A519-6ED0C3B7D247}"/>
              </a:ext>
            </a:extLst>
          </p:cNvPr>
          <p:cNvSpPr>
            <a:spLocks noGrp="1"/>
          </p:cNvSpPr>
          <p:nvPr>
            <p:ph type="sldNum" sz="quarter" idx="12"/>
          </p:nvPr>
        </p:nvSpPr>
        <p:spPr/>
        <p:txBody>
          <a:bodyPr/>
          <a:lstStyle/>
          <a:p>
            <a:fld id="{B9BED892-613E-4557-A05A-21C996A93F12}" type="slidenum">
              <a:rPr lang="en-HK" smtClean="0"/>
              <a:t>‹#›</a:t>
            </a:fld>
            <a:endParaRPr lang="en-HK"/>
          </a:p>
        </p:txBody>
      </p:sp>
    </p:spTree>
    <p:extLst>
      <p:ext uri="{BB962C8B-B14F-4D97-AF65-F5344CB8AC3E}">
        <p14:creationId xmlns:p14="http://schemas.microsoft.com/office/powerpoint/2010/main" val="155561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C040-AF5E-406F-A14D-5F8CA5D37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2B8B118A-6C28-4A27-B5EF-0291957E16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84A16BAD-F94F-49DF-8097-3730D3737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6A8977-115C-4799-9C55-5CA9129AAA38}"/>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6" name="Footer Placeholder 5">
            <a:extLst>
              <a:ext uri="{FF2B5EF4-FFF2-40B4-BE49-F238E27FC236}">
                <a16:creationId xmlns:a16="http://schemas.microsoft.com/office/drawing/2014/main" id="{109F0474-985A-4D95-BEF9-0EE103DD9FEA}"/>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1C74997C-ECD5-4091-A80B-E94C8A90E045}"/>
              </a:ext>
            </a:extLst>
          </p:cNvPr>
          <p:cNvSpPr>
            <a:spLocks noGrp="1"/>
          </p:cNvSpPr>
          <p:nvPr>
            <p:ph type="sldNum" sz="quarter" idx="12"/>
          </p:nvPr>
        </p:nvSpPr>
        <p:spPr/>
        <p:txBody>
          <a:bodyPr/>
          <a:lstStyle/>
          <a:p>
            <a:fld id="{B9BED892-613E-4557-A05A-21C996A93F12}" type="slidenum">
              <a:rPr lang="en-HK" smtClean="0"/>
              <a:t>‹#›</a:t>
            </a:fld>
            <a:endParaRPr lang="en-HK"/>
          </a:p>
        </p:txBody>
      </p:sp>
    </p:spTree>
    <p:extLst>
      <p:ext uri="{BB962C8B-B14F-4D97-AF65-F5344CB8AC3E}">
        <p14:creationId xmlns:p14="http://schemas.microsoft.com/office/powerpoint/2010/main" val="113244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27BC-6873-4454-ADF5-538FC5E76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395FBF78-DA1F-42D6-BFB7-47A4BE2291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C03161AC-847C-4B53-92D8-E07A81859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BB3497-1844-4564-B9C4-1A0DECC31CB5}"/>
              </a:ext>
            </a:extLst>
          </p:cNvPr>
          <p:cNvSpPr>
            <a:spLocks noGrp="1"/>
          </p:cNvSpPr>
          <p:nvPr>
            <p:ph type="dt" sz="half" idx="10"/>
          </p:nvPr>
        </p:nvSpPr>
        <p:spPr/>
        <p:txBody>
          <a:bodyPr/>
          <a:lstStyle/>
          <a:p>
            <a:fld id="{AF000B6E-8C96-47A0-B6D1-65FA214F6EBF}" type="datetimeFigureOut">
              <a:rPr lang="en-HK" smtClean="0"/>
              <a:t>12/9/2023</a:t>
            </a:fld>
            <a:endParaRPr lang="en-HK"/>
          </a:p>
        </p:txBody>
      </p:sp>
      <p:sp>
        <p:nvSpPr>
          <p:cNvPr id="6" name="Footer Placeholder 5">
            <a:extLst>
              <a:ext uri="{FF2B5EF4-FFF2-40B4-BE49-F238E27FC236}">
                <a16:creationId xmlns:a16="http://schemas.microsoft.com/office/drawing/2014/main" id="{B0FDAC71-FD6E-458F-BD35-E3E3F9770BA6}"/>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3CA77C0B-4263-48AA-8255-8E6B2C207D8C}"/>
              </a:ext>
            </a:extLst>
          </p:cNvPr>
          <p:cNvSpPr>
            <a:spLocks noGrp="1"/>
          </p:cNvSpPr>
          <p:nvPr>
            <p:ph type="sldNum" sz="quarter" idx="12"/>
          </p:nvPr>
        </p:nvSpPr>
        <p:spPr/>
        <p:txBody>
          <a:bodyPr/>
          <a:lstStyle/>
          <a:p>
            <a:fld id="{B9BED892-613E-4557-A05A-21C996A93F12}" type="slidenum">
              <a:rPr lang="en-HK" smtClean="0"/>
              <a:t>‹#›</a:t>
            </a:fld>
            <a:endParaRPr lang="en-HK"/>
          </a:p>
        </p:txBody>
      </p:sp>
    </p:spTree>
    <p:extLst>
      <p:ext uri="{BB962C8B-B14F-4D97-AF65-F5344CB8AC3E}">
        <p14:creationId xmlns:p14="http://schemas.microsoft.com/office/powerpoint/2010/main" val="146748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CF507-E310-4F50-B044-A8D87ED6ACA4}"/>
              </a:ext>
            </a:extLst>
          </p:cNvPr>
          <p:cNvSpPr>
            <a:spLocks noGrp="1"/>
          </p:cNvSpPr>
          <p:nvPr>
            <p:ph type="title"/>
          </p:nvPr>
        </p:nvSpPr>
        <p:spPr>
          <a:xfrm>
            <a:off x="0" y="18256"/>
            <a:ext cx="10515600" cy="798174"/>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C5EB7D47-A1EB-4BC7-B33B-E9DD3C636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29CD4539-86D3-43EC-ACBF-2E90E00DF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00B6E-8C96-47A0-B6D1-65FA214F6EBF}" type="datetimeFigureOut">
              <a:rPr lang="en-HK" smtClean="0"/>
              <a:t>12/9/2023</a:t>
            </a:fld>
            <a:endParaRPr lang="en-HK"/>
          </a:p>
        </p:txBody>
      </p:sp>
      <p:sp>
        <p:nvSpPr>
          <p:cNvPr id="5" name="Footer Placeholder 4">
            <a:extLst>
              <a:ext uri="{FF2B5EF4-FFF2-40B4-BE49-F238E27FC236}">
                <a16:creationId xmlns:a16="http://schemas.microsoft.com/office/drawing/2014/main" id="{82EA34C8-2CDB-404C-B228-8D3394343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064454CC-65AA-4933-87F6-504DD0E438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ED892-613E-4557-A05A-21C996A93F12}" type="slidenum">
              <a:rPr lang="en-HK" smtClean="0"/>
              <a:t>‹#›</a:t>
            </a:fld>
            <a:endParaRPr lang="en-HK"/>
          </a:p>
        </p:txBody>
      </p:sp>
    </p:spTree>
    <p:extLst>
      <p:ext uri="{BB962C8B-B14F-4D97-AF65-F5344CB8AC3E}">
        <p14:creationId xmlns:p14="http://schemas.microsoft.com/office/powerpoint/2010/main" val="68405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C63E-F0E9-4202-BAC9-432A59288CAB}"/>
              </a:ext>
            </a:extLst>
          </p:cNvPr>
          <p:cNvSpPr>
            <a:spLocks noGrp="1"/>
          </p:cNvSpPr>
          <p:nvPr>
            <p:ph type="ctrTitle"/>
          </p:nvPr>
        </p:nvSpPr>
        <p:spPr/>
        <p:txBody>
          <a:bodyPr/>
          <a:lstStyle/>
          <a:p>
            <a:r>
              <a:rPr lang="en-HK" dirty="0" err="1">
                <a:latin typeface="STKaiti" panose="02010600040101010101" pitchFamily="2" charset="-122"/>
                <a:ea typeface="STKaiti" panose="02010600040101010101" pitchFamily="2" charset="-122"/>
              </a:rPr>
              <a:t>中醫的現狀與未來發展方向探討</a:t>
            </a:r>
            <a:endParaRPr lang="en-HK" dirty="0">
              <a:latin typeface="STKaiti" panose="02010600040101010101" pitchFamily="2" charset="-122"/>
              <a:ea typeface="STKaiti" panose="02010600040101010101" pitchFamily="2" charset="-122"/>
            </a:endParaRPr>
          </a:p>
        </p:txBody>
      </p:sp>
      <p:sp>
        <p:nvSpPr>
          <p:cNvPr id="3" name="Subtitle 2">
            <a:extLst>
              <a:ext uri="{FF2B5EF4-FFF2-40B4-BE49-F238E27FC236}">
                <a16:creationId xmlns:a16="http://schemas.microsoft.com/office/drawing/2014/main" id="{3452FEA7-64FE-4DDE-BB68-734FB6E352E2}"/>
              </a:ext>
            </a:extLst>
          </p:cNvPr>
          <p:cNvSpPr>
            <a:spLocks noGrp="1"/>
          </p:cNvSpPr>
          <p:nvPr>
            <p:ph type="subTitle" idx="1"/>
          </p:nvPr>
        </p:nvSpPr>
        <p:spPr/>
        <p:txBody>
          <a:bodyPr>
            <a:normAutofit fontScale="92500" lnSpcReduction="10000"/>
          </a:bodyPr>
          <a:lstStyle/>
          <a:p>
            <a:endParaRPr lang="en-HK"/>
          </a:p>
          <a:p>
            <a:endParaRPr lang="en-HK"/>
          </a:p>
          <a:p>
            <a:endParaRPr lang="en-HK"/>
          </a:p>
          <a:p>
            <a:r>
              <a:rPr lang="en-HK" err="1">
                <a:latin typeface="Kaiti TC" panose="02010600040101010101" pitchFamily="2" charset="-120"/>
                <a:ea typeface="Kaiti TC" panose="02010600040101010101" pitchFamily="2" charset="-120"/>
              </a:rPr>
              <a:t>吳題</a:t>
            </a:r>
            <a:r>
              <a:rPr lang="zh-TW" altLang="en-US">
                <a:latin typeface="Kaiti TC" panose="02010600040101010101" pitchFamily="2" charset="-120"/>
                <a:ea typeface="Kaiti TC" panose="02010600040101010101" pitchFamily="2" charset="-120"/>
              </a:rPr>
              <a:t> </a:t>
            </a:r>
            <a:r>
              <a:rPr lang="en-US" altLang="zh-TW">
                <a:latin typeface="Kaiti TC" panose="02010600040101010101" pitchFamily="2" charset="-120"/>
                <a:ea typeface="Kaiti TC" panose="02010600040101010101" pitchFamily="2" charset="-120"/>
              </a:rPr>
              <a:t>1155124526</a:t>
            </a:r>
            <a:endParaRPr lang="en-HK">
              <a:latin typeface="Kaiti TC" panose="02010600040101010101" pitchFamily="2" charset="-120"/>
              <a:ea typeface="Kaiti TC" panose="02010600040101010101" pitchFamily="2" charset="-120"/>
            </a:endParaRPr>
          </a:p>
        </p:txBody>
      </p:sp>
      <p:sp>
        <p:nvSpPr>
          <p:cNvPr id="4" name="Title 1">
            <a:extLst>
              <a:ext uri="{FF2B5EF4-FFF2-40B4-BE49-F238E27FC236}">
                <a16:creationId xmlns:a16="http://schemas.microsoft.com/office/drawing/2014/main" id="{563E9DF8-2928-904E-B605-97CD851F113A}"/>
              </a:ext>
            </a:extLst>
          </p:cNvPr>
          <p:cNvSpPr txBox="1">
            <a:spLocks/>
          </p:cNvSpPr>
          <p:nvPr/>
        </p:nvSpPr>
        <p:spPr>
          <a:xfrm>
            <a:off x="0" y="4470400"/>
            <a:ext cx="12192000" cy="2387600"/>
          </a:xfrm>
          <a:prstGeom prst="rect">
            <a:avLst/>
          </a:prstGeom>
          <a:solidFill>
            <a:srgbClr val="177B57"/>
          </a:solidFill>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HK" altLang="zh-CN" sz="2000">
                <a:solidFill>
                  <a:schemeClr val="bg1"/>
                </a:solidFill>
                <a:latin typeface="STKaiti" panose="02010600040101010101" pitchFamily="2" charset="-122"/>
                <a:ea typeface="STKaiti" panose="02010600040101010101" pitchFamily="2" charset="-122"/>
                <a:cs typeface="Times New Roman"/>
              </a:rPr>
              <a:t>GECC4</a:t>
            </a:r>
            <a:r>
              <a:rPr lang="en-US" altLang="zh-TW" sz="2000">
                <a:solidFill>
                  <a:schemeClr val="bg1"/>
                </a:solidFill>
                <a:latin typeface="STKaiti" panose="02010600040101010101" pitchFamily="2" charset="-122"/>
                <a:ea typeface="STKaiti" panose="02010600040101010101" pitchFamily="2" charset="-122"/>
                <a:cs typeface="Times New Roman"/>
              </a:rPr>
              <a:t>130</a:t>
            </a:r>
          </a:p>
          <a:p>
            <a:r>
              <a:rPr lang="zh-TW" altLang="en-US" sz="2000">
                <a:solidFill>
                  <a:schemeClr val="bg1"/>
                </a:solidFill>
                <a:latin typeface="STKaiti" panose="02010600040101010101" pitchFamily="2" charset="-122"/>
                <a:ea typeface="STKaiti" panose="02010600040101010101" pitchFamily="2" charset="-122"/>
                <a:cs typeface="Times New Roman"/>
              </a:rPr>
              <a:t>黄楠</a:t>
            </a:r>
            <a:r>
              <a:rPr lang="zh-CN" altLang="en-US" sz="2000">
                <a:solidFill>
                  <a:schemeClr val="bg1"/>
                </a:solidFill>
                <a:latin typeface="STKaiti" panose="02010600040101010101" pitchFamily="2" charset="-122"/>
                <a:ea typeface="STKaiti" panose="02010600040101010101" pitchFamily="2" charset="-122"/>
                <a:cs typeface="Times New Roman"/>
              </a:rPr>
              <a:t> </a:t>
            </a:r>
            <a:r>
              <a:rPr lang="en-US" altLang="zh-CN" sz="2000">
                <a:solidFill>
                  <a:schemeClr val="bg1"/>
                </a:solidFill>
                <a:latin typeface="STKaiti" panose="02010600040101010101" pitchFamily="2" charset="-122"/>
                <a:ea typeface="STKaiti" panose="02010600040101010101" pitchFamily="2" charset="-122"/>
                <a:cs typeface="Times New Roman"/>
              </a:rPr>
              <a:t>1155124373</a:t>
            </a:r>
            <a:endParaRPr lang="zh-TW" altLang="en-US" sz="2000">
              <a:solidFill>
                <a:schemeClr val="bg1"/>
              </a:solidFill>
              <a:latin typeface="STKaiti" panose="02010600040101010101" pitchFamily="2" charset="-122"/>
              <a:ea typeface="STKaiti" panose="02010600040101010101" pitchFamily="2" charset="-122"/>
              <a:cs typeface="Times New Roman"/>
            </a:endParaRPr>
          </a:p>
          <a:p>
            <a:r>
              <a:rPr lang="zh-TW" altLang="en-US" sz="2000">
                <a:solidFill>
                  <a:schemeClr val="bg1"/>
                </a:solidFill>
                <a:latin typeface="STKaiti" panose="02010600040101010101" pitchFamily="2" charset="-122"/>
                <a:ea typeface="STKaiti" panose="02010600040101010101" pitchFamily="2" charset="-122"/>
                <a:cs typeface="Times New Roman"/>
              </a:rPr>
              <a:t>李辰風 </a:t>
            </a:r>
            <a:r>
              <a:rPr lang="en-US" altLang="zh-TW" sz="2000">
                <a:solidFill>
                  <a:schemeClr val="bg1"/>
                </a:solidFill>
                <a:latin typeface="STKaiti" panose="02010600040101010101" pitchFamily="2" charset="-122"/>
                <a:ea typeface="STKaiti" panose="02010600040101010101" pitchFamily="2" charset="-122"/>
                <a:cs typeface="Times New Roman"/>
              </a:rPr>
              <a:t>1155124476</a:t>
            </a:r>
          </a:p>
          <a:p>
            <a:r>
              <a:rPr lang="en-US" sz="2000" err="1">
                <a:solidFill>
                  <a:schemeClr val="bg1"/>
                </a:solidFill>
                <a:latin typeface="STKaiti" panose="02010600040101010101" pitchFamily="2" charset="-122"/>
                <a:ea typeface="STKaiti" panose="02010600040101010101" pitchFamily="2" charset="-122"/>
                <a:cs typeface="Times New Roman"/>
              </a:rPr>
              <a:t>许喆</a:t>
            </a:r>
            <a:r>
              <a:rPr lang="zh-CN" altLang="en-US" sz="2000">
                <a:solidFill>
                  <a:schemeClr val="bg1"/>
                </a:solidFill>
                <a:latin typeface="STKaiti" panose="02010600040101010101" pitchFamily="2" charset="-122"/>
                <a:ea typeface="STKaiti" panose="02010600040101010101" pitchFamily="2" charset="-122"/>
                <a:cs typeface="Times New Roman"/>
              </a:rPr>
              <a:t> </a:t>
            </a:r>
            <a:r>
              <a:rPr lang="en-US" altLang="zh-CN" sz="2000">
                <a:solidFill>
                  <a:schemeClr val="bg1"/>
                </a:solidFill>
                <a:latin typeface="STKaiti" panose="02010600040101010101" pitchFamily="2" charset="-122"/>
                <a:ea typeface="STKaiti" panose="02010600040101010101" pitchFamily="2" charset="-122"/>
                <a:cs typeface="Times New Roman"/>
              </a:rPr>
              <a:t>1155124591</a:t>
            </a:r>
          </a:p>
          <a:p>
            <a:r>
              <a:rPr lang="en-US" sz="2000" err="1">
                <a:solidFill>
                  <a:schemeClr val="bg1"/>
                </a:solidFill>
                <a:latin typeface="STKaiti" panose="02010600040101010101" pitchFamily="2" charset="-122"/>
                <a:ea typeface="STKaiti" panose="02010600040101010101" pitchFamily="2" charset="-122"/>
                <a:cs typeface="Times New Roman"/>
              </a:rPr>
              <a:t>吳題</a:t>
            </a:r>
            <a:r>
              <a:rPr lang="zh-TW" altLang="en-US" sz="2000">
                <a:solidFill>
                  <a:schemeClr val="bg1"/>
                </a:solidFill>
                <a:latin typeface="STKaiti" panose="02010600040101010101" pitchFamily="2" charset="-122"/>
                <a:ea typeface="STKaiti" panose="02010600040101010101" pitchFamily="2" charset="-122"/>
                <a:cs typeface="Times New Roman"/>
              </a:rPr>
              <a:t> </a:t>
            </a:r>
            <a:r>
              <a:rPr lang="en-US" altLang="zh-TW" sz="2000">
                <a:solidFill>
                  <a:schemeClr val="bg1"/>
                </a:solidFill>
                <a:latin typeface="STKaiti" panose="02010600040101010101" pitchFamily="2" charset="-122"/>
                <a:ea typeface="STKaiti" panose="02010600040101010101" pitchFamily="2" charset="-122"/>
                <a:cs typeface="Times New Roman"/>
              </a:rPr>
              <a:t>1155124526</a:t>
            </a:r>
            <a:endParaRPr lang="en-US" sz="2400">
              <a:solidFill>
                <a:schemeClr val="bg1"/>
              </a:solidFill>
              <a:latin typeface="STKaiti" panose="02010600040101010101" pitchFamily="2" charset="-122"/>
              <a:ea typeface="STKaiti"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8645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8A32C-A8E7-004F-A496-69CD16C7288A}"/>
              </a:ext>
            </a:extLst>
          </p:cNvPr>
          <p:cNvSpPr>
            <a:spLocks noGrp="1"/>
          </p:cNvSpPr>
          <p:nvPr>
            <p:ph type="title"/>
          </p:nvPr>
        </p:nvSpPr>
        <p:spPr/>
        <p:txBody>
          <a:bodyPr>
            <a:normAutofit/>
          </a:bodyPr>
          <a:lstStyle/>
          <a:p>
            <a:r>
              <a:rPr lang="zh-CN" altLang="en-US" sz="3600">
                <a:solidFill>
                  <a:srgbClr val="177250"/>
                </a:solidFill>
                <a:latin typeface="STKaiti"/>
                <a:ea typeface="STKaiti"/>
              </a:rPr>
              <a:t>文化</a:t>
            </a:r>
            <a:r>
              <a:rPr lang="zh-CN" altLang="en-US">
                <a:latin typeface="STKaiti"/>
                <a:ea typeface="STKaiti"/>
              </a:rPr>
              <a:t>價值</a:t>
            </a:r>
            <a:endParaRPr lang="zh-CN" altLang="en-US" sz="3600">
              <a:solidFill>
                <a:srgbClr val="177250"/>
              </a:solidFill>
              <a:latin typeface="STKaiti" panose="02010600040101010101" pitchFamily="2" charset="-122"/>
              <a:ea typeface="STKaiti" panose="02010600040101010101" pitchFamily="2" charset="-122"/>
            </a:endParaRPr>
          </a:p>
        </p:txBody>
      </p:sp>
      <p:sp>
        <p:nvSpPr>
          <p:cNvPr id="3" name="内容占位符 2">
            <a:extLst>
              <a:ext uri="{FF2B5EF4-FFF2-40B4-BE49-F238E27FC236}">
                <a16:creationId xmlns:a16="http://schemas.microsoft.com/office/drawing/2014/main" id="{8CDF7105-7313-DC4A-BC0B-D06AF792359D}"/>
              </a:ext>
            </a:extLst>
          </p:cNvPr>
          <p:cNvSpPr>
            <a:spLocks noGrp="1"/>
          </p:cNvSpPr>
          <p:nvPr>
            <p:ph idx="1"/>
          </p:nvPr>
        </p:nvSpPr>
        <p:spPr/>
        <p:txBody>
          <a:bodyPr>
            <a:normAutofit/>
          </a:bodyPr>
          <a:lstStyle/>
          <a:p>
            <a:r>
              <a:rPr kumimoji="1" lang="en-US" altLang="zh-CN"/>
              <a:t>2006</a:t>
            </a:r>
            <a:r>
              <a:rPr kumimoji="1" lang="zh-CN" altLang="en-US"/>
              <a:t>年</a:t>
            </a:r>
            <a:r>
              <a:rPr kumimoji="1" lang="en-US" altLang="zh-CN"/>
              <a:t>7</a:t>
            </a:r>
            <a:r>
              <a:rPr kumimoji="1" lang="zh-CN" altLang="en-US"/>
              <a:t>個專案：中醫生命與疾病認知方法、中醫診法、中藥炮製技術、中醫傳統製劑方法、針灸、正骨療法、同仁堂中醫藥文化，已進入國家公佈的第一批非物質文化遺產代表作名錄。
</a:t>
            </a:r>
            <a:r>
              <a:rPr kumimoji="1" lang="en-US" altLang="zh-CN"/>
              <a:t>2010</a:t>
            </a:r>
            <a:r>
              <a:rPr kumimoji="1" lang="zh-CN" altLang="en-US"/>
              <a:t>年</a:t>
            </a:r>
            <a:r>
              <a:rPr kumimoji="1" lang="en-US" altLang="zh-CN"/>
              <a:t>11</a:t>
            </a:r>
            <a:r>
              <a:rPr kumimoji="1" lang="zh-CN" altLang="en-US"/>
              <a:t>月</a:t>
            </a:r>
            <a:r>
              <a:rPr kumimoji="1" lang="en-US" altLang="zh-CN"/>
              <a:t>16</a:t>
            </a:r>
            <a:r>
              <a:rPr kumimoji="1" lang="zh-CN" altLang="en-US"/>
              <a:t>日中國申報專案「中醫針灸」正式通過聯合國教科文組織保護非物質文化遺產政府間委員會第五次會議審議，被列入「人類非物質文化遺產代表作名錄」。</a:t>
            </a:r>
          </a:p>
        </p:txBody>
      </p:sp>
    </p:spTree>
    <p:extLst>
      <p:ext uri="{BB962C8B-B14F-4D97-AF65-F5344CB8AC3E}">
        <p14:creationId xmlns:p14="http://schemas.microsoft.com/office/powerpoint/2010/main" val="291094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1DF0C-7424-A147-B2B6-B322FDE36F1C}"/>
              </a:ext>
            </a:extLst>
          </p:cNvPr>
          <p:cNvSpPr>
            <a:spLocks noGrp="1"/>
          </p:cNvSpPr>
          <p:nvPr>
            <p:ph type="title"/>
          </p:nvPr>
        </p:nvSpPr>
        <p:spPr/>
        <p:txBody>
          <a:bodyPr>
            <a:normAutofit/>
          </a:bodyPr>
          <a:lstStyle/>
          <a:p>
            <a:r>
              <a:rPr lang="zh-CN" altLang="en-US" sz="3600">
                <a:solidFill>
                  <a:srgbClr val="177250"/>
                </a:solidFill>
                <a:latin typeface="STKaiti"/>
                <a:ea typeface="STKaiti"/>
              </a:rPr>
              <a:t>文化</a:t>
            </a:r>
            <a:r>
              <a:rPr lang="zh-CN" altLang="en-US">
                <a:latin typeface="STKaiti"/>
                <a:ea typeface="STKaiti"/>
              </a:rPr>
              <a:t>價值</a:t>
            </a:r>
            <a:endParaRPr lang="zh-CN" altLang="en-US" sz="3600">
              <a:solidFill>
                <a:srgbClr val="177250"/>
              </a:solidFill>
              <a:latin typeface="STKaiti" panose="02010600040101010101" pitchFamily="2" charset="-122"/>
              <a:ea typeface="STKaiti" panose="02010600040101010101" pitchFamily="2" charset="-122"/>
            </a:endParaRPr>
          </a:p>
        </p:txBody>
      </p:sp>
      <p:sp>
        <p:nvSpPr>
          <p:cNvPr id="3" name="内容占位符 2">
            <a:extLst>
              <a:ext uri="{FF2B5EF4-FFF2-40B4-BE49-F238E27FC236}">
                <a16:creationId xmlns:a16="http://schemas.microsoft.com/office/drawing/2014/main" id="{162591C7-BBAD-2846-9AD3-F55610E3606F}"/>
              </a:ext>
            </a:extLst>
          </p:cNvPr>
          <p:cNvSpPr>
            <a:spLocks noGrp="1"/>
          </p:cNvSpPr>
          <p:nvPr>
            <p:ph idx="1"/>
          </p:nvPr>
        </p:nvSpPr>
        <p:spPr/>
        <p:txBody>
          <a:bodyPr vert="horz" lIns="91440" tIns="45720" rIns="91440" bIns="45720" rtlCol="0" anchor="t">
            <a:normAutofit/>
          </a:bodyPr>
          <a:lstStyle/>
          <a:p>
            <a:r>
              <a:rPr kumimoji="1" lang="zh-CN" altLang="en-US">
                <a:latin typeface="STKaiti"/>
                <a:ea typeface="STKaiti"/>
              </a:rPr>
              <a:t>節日習俗：端午懸艾草
生活習慣：冬病夏治，時令進補
思想方法：</a:t>
            </a:r>
            <a:r>
              <a:rPr kumimoji="1" lang="en-US" altLang="zh-CN">
                <a:latin typeface="STKaiti"/>
                <a:ea typeface="STKaiti"/>
              </a:rPr>
              <a:t>『</a:t>
            </a:r>
            <a:r>
              <a:rPr kumimoji="1" lang="zh-CN" altLang="en-US">
                <a:latin typeface="STKaiti"/>
                <a:ea typeface="STKaiti"/>
              </a:rPr>
              <a:t>治未病</a:t>
            </a:r>
            <a:r>
              <a:rPr kumimoji="1" lang="en-US" altLang="zh-CN">
                <a:latin typeface="STKaiti"/>
                <a:ea typeface="STKaiti"/>
              </a:rPr>
              <a:t>』</a:t>
            </a:r>
            <a:r>
              <a:rPr kumimoji="1" lang="zh-CN" altLang="en-US">
                <a:latin typeface="STKaiti"/>
                <a:ea typeface="STKaiti"/>
              </a:rPr>
              <a:t>，</a:t>
            </a:r>
            <a:r>
              <a:rPr kumimoji="1" lang="en-US" altLang="zh-CN">
                <a:latin typeface="STKaiti"/>
                <a:ea typeface="STKaiti"/>
              </a:rPr>
              <a:t>『</a:t>
            </a:r>
            <a:r>
              <a:rPr kumimoji="1" lang="zh-CN" altLang="en-US">
                <a:latin typeface="STKaiti"/>
                <a:ea typeface="STKaiti"/>
              </a:rPr>
              <a:t>因人而異</a:t>
            </a:r>
            <a:r>
              <a:rPr kumimoji="1" lang="en-US" altLang="zh-CN">
                <a:latin typeface="STKaiti"/>
                <a:ea typeface="STKaiti"/>
              </a:rPr>
              <a:t>』</a:t>
            </a:r>
            <a:r>
              <a:rPr kumimoji="1" lang="zh-CN" altLang="en-US">
                <a:latin typeface="STKaiti"/>
                <a:ea typeface="STKaiti"/>
              </a:rPr>
              <a:t>，</a:t>
            </a:r>
            <a:r>
              <a:rPr kumimoji="1" lang="en-US" altLang="zh-CN">
                <a:latin typeface="STKaiti"/>
                <a:ea typeface="STKaiti"/>
              </a:rPr>
              <a:t>『</a:t>
            </a:r>
            <a:r>
              <a:rPr kumimoji="1" lang="zh-CN" altLang="en-US">
                <a:latin typeface="STKaiti"/>
                <a:ea typeface="STKaiti"/>
              </a:rPr>
              <a:t>整體論</a:t>
            </a:r>
            <a:r>
              <a:rPr kumimoji="1" lang="en-US" altLang="zh-CN">
                <a:latin typeface="STKaiti"/>
                <a:ea typeface="STKaiti"/>
              </a:rPr>
              <a:t>』</a:t>
            </a:r>
            <a:endParaRPr kumimoji="1" lang="zh-CN" altLang="en-US">
              <a:latin typeface="STKaiti"/>
              <a:ea typeface="STKaiti"/>
            </a:endParaRPr>
          </a:p>
        </p:txBody>
      </p:sp>
    </p:spTree>
    <p:extLst>
      <p:ext uri="{BB962C8B-B14F-4D97-AF65-F5344CB8AC3E}">
        <p14:creationId xmlns:p14="http://schemas.microsoft.com/office/powerpoint/2010/main" val="415106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61910-8AB9-9C43-96B5-D234DC98C015}"/>
              </a:ext>
            </a:extLst>
          </p:cNvPr>
          <p:cNvSpPr>
            <a:spLocks noGrp="1"/>
          </p:cNvSpPr>
          <p:nvPr>
            <p:ph type="title"/>
          </p:nvPr>
        </p:nvSpPr>
        <p:spPr/>
        <p:txBody>
          <a:bodyPr>
            <a:normAutofit/>
          </a:bodyPr>
          <a:lstStyle/>
          <a:p>
            <a:r>
              <a:rPr lang="zh-CN" altLang="en-US"/>
              <a:t>整體論</a:t>
            </a:r>
            <a:endParaRPr lang="zh-CN" altLang="en-US" sz="3600">
              <a:solidFill>
                <a:srgbClr val="177250"/>
              </a:solidFill>
              <a:latin typeface="STKaiti" panose="02010600040101010101" pitchFamily="2" charset="-122"/>
              <a:ea typeface="STKaiti" panose="02010600040101010101" pitchFamily="2" charset="-122"/>
            </a:endParaRPr>
          </a:p>
        </p:txBody>
      </p:sp>
      <p:sp>
        <p:nvSpPr>
          <p:cNvPr id="3" name="内容占位符 2">
            <a:extLst>
              <a:ext uri="{FF2B5EF4-FFF2-40B4-BE49-F238E27FC236}">
                <a16:creationId xmlns:a16="http://schemas.microsoft.com/office/drawing/2014/main" id="{E9F79E5F-8C5A-1F4E-BAE8-4F4B7CA5A945}"/>
              </a:ext>
            </a:extLst>
          </p:cNvPr>
          <p:cNvSpPr>
            <a:spLocks noGrp="1"/>
          </p:cNvSpPr>
          <p:nvPr>
            <p:ph idx="1"/>
          </p:nvPr>
        </p:nvSpPr>
        <p:spPr/>
        <p:txBody>
          <a:bodyPr vert="horz" lIns="91440" tIns="45720" rIns="91440" bIns="45720" rtlCol="0" anchor="t">
            <a:normAutofit/>
          </a:bodyPr>
          <a:lstStyle/>
          <a:p>
            <a:r>
              <a:rPr lang="zh-CN" altLang="en-US">
                <a:latin typeface="STKaiti"/>
                <a:ea typeface="STKaiti"/>
              </a:rPr>
              <a:t>現代醫學以靶點治療為主，而傳統中醫則強調整體論治，研究人體的平衡。 在系統科學中有一個概念叫</a:t>
            </a:r>
            <a:r>
              <a:rPr lang="en-US" altLang="zh-CN">
                <a:latin typeface="STKaiti"/>
                <a:ea typeface="STKaiti"/>
              </a:rPr>
              <a:t>『</a:t>
            </a:r>
            <a:r>
              <a:rPr lang="zh-CN" altLang="en-US">
                <a:latin typeface="STKaiti"/>
                <a:ea typeface="STKaiti"/>
              </a:rPr>
              <a:t>湧現</a:t>
            </a:r>
            <a:r>
              <a:rPr lang="en-US" altLang="zh-CN">
                <a:latin typeface="STKaiti"/>
                <a:ea typeface="STKaiti"/>
              </a:rPr>
              <a:t>』</a:t>
            </a:r>
            <a:r>
              <a:rPr lang="zh-TW" altLang="en-US">
                <a:latin typeface="STKaiti"/>
                <a:ea typeface="STKaiti"/>
              </a:rPr>
              <a:t>，指微觀的規律在宏觀上會表現出截然不同的性質。</a:t>
            </a:r>
            <a:r>
              <a:rPr lang="zh-CN" altLang="en-US">
                <a:latin typeface="STKaiti"/>
                <a:ea typeface="STKaiti"/>
              </a:rPr>
              <a:t>傳統中醫研究的是較宏觀的規律，但因為沒有科學方法和微觀基礎，謬誤較多。 在現代科學蓬勃發展的時候，中醫更應該學習科學方法，幫助現代醫學在宏觀層面繼續發展。</a:t>
            </a:r>
            <a:endParaRPr kumimoji="1" lang="zh-CN" altLang="en-US"/>
          </a:p>
        </p:txBody>
      </p:sp>
    </p:spTree>
    <p:extLst>
      <p:ext uri="{BB962C8B-B14F-4D97-AF65-F5344CB8AC3E}">
        <p14:creationId xmlns:p14="http://schemas.microsoft.com/office/powerpoint/2010/main" val="1482440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974524-66F1-6D47-B99E-26F8A2A7066E}"/>
              </a:ext>
            </a:extLst>
          </p:cNvPr>
          <p:cNvSpPr>
            <a:spLocks noGrp="1"/>
          </p:cNvSpPr>
          <p:nvPr>
            <p:ph idx="1"/>
          </p:nvPr>
        </p:nvSpPr>
        <p:spPr/>
        <p:txBody>
          <a:bodyPr>
            <a:normAutofit/>
          </a:bodyPr>
          <a:lstStyle/>
          <a:p>
            <a:r>
              <a:rPr kumimoji="1" lang="zh-CN" altLang="en-US"/>
              <a:t>事實上，中醫問題並不是新中國成立以後才引起關注的問題。
</a:t>
            </a:r>
            <a:r>
              <a:rPr kumimoji="1" lang="en-US" altLang="zh-CN"/>
              <a:t>『</a:t>
            </a:r>
            <a:r>
              <a:rPr kumimoji="1" lang="zh-CN" altLang="en-US"/>
              <a:t>新醫當然比舊醫高明，但是新醫如果不關心人民的痛苦，不為人民訓練醫生，不聯合邊區現有的一千多個舊醫和舊式獸醫，並幫助他們進步，那就實際上是説明巫神，實際上忍心看著大批人畜的死亡</a:t>
            </a:r>
            <a:r>
              <a:rPr kumimoji="1" lang="en-US" altLang="zh-CN"/>
              <a:t>...... </a:t>
            </a:r>
            <a:r>
              <a:rPr kumimoji="1" lang="zh-CN" altLang="en-US"/>
              <a:t>投降主義是錯誤的，對別人採取排斥和鄙棄態度的宗派主義也是錯誤的。</a:t>
            </a:r>
            <a:r>
              <a:rPr kumimoji="1" lang="en-US" altLang="zh-CN"/>
              <a:t>』 </a:t>
            </a:r>
            <a:r>
              <a:rPr kumimoji="1" lang="zh-CN" altLang="en-US"/>
              <a:t>（毛，</a:t>
            </a:r>
            <a:r>
              <a:rPr kumimoji="1" lang="en-US" altLang="zh-CN"/>
              <a:t>1944</a:t>
            </a:r>
            <a:r>
              <a:rPr kumimoji="1" lang="zh-CN" altLang="en-US"/>
              <a:t>）</a:t>
            </a:r>
            <a:endParaRPr kumimoji="1" lang="en-US" altLang="zh-CN"/>
          </a:p>
        </p:txBody>
      </p:sp>
      <p:sp>
        <p:nvSpPr>
          <p:cNvPr id="7" name="标题 1">
            <a:extLst>
              <a:ext uri="{FF2B5EF4-FFF2-40B4-BE49-F238E27FC236}">
                <a16:creationId xmlns:a16="http://schemas.microsoft.com/office/drawing/2014/main" id="{2539AD49-A8E3-5D42-A0C6-A491E2FB29A8}"/>
              </a:ext>
            </a:extLst>
          </p:cNvPr>
          <p:cNvSpPr>
            <a:spLocks noGrp="1"/>
          </p:cNvSpPr>
          <p:nvPr>
            <p:ph type="title"/>
          </p:nvPr>
        </p:nvSpPr>
        <p:spPr>
          <a:xfrm>
            <a:off x="0" y="18255"/>
            <a:ext cx="10515600" cy="960665"/>
          </a:xfrm>
        </p:spPr>
        <p:txBody>
          <a:bodyPr>
            <a:normAutofit/>
          </a:bodyPr>
          <a:lstStyle/>
          <a:p>
            <a:r>
              <a:rPr lang="zh-CN" altLang="en-US" sz="3600">
                <a:solidFill>
                  <a:srgbClr val="177250"/>
                </a:solidFill>
                <a:latin typeface="STKaiti" panose="02010600040101010101" pitchFamily="2" charset="-122"/>
                <a:ea typeface="STKaiti" panose="02010600040101010101" pitchFamily="2" charset="-122"/>
              </a:rPr>
              <a:t>政治背景</a:t>
            </a:r>
          </a:p>
        </p:txBody>
      </p:sp>
    </p:spTree>
    <p:extLst>
      <p:ext uri="{BB962C8B-B14F-4D97-AF65-F5344CB8AC3E}">
        <p14:creationId xmlns:p14="http://schemas.microsoft.com/office/powerpoint/2010/main" val="252621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F2C7F-B4EC-2D42-8DC6-3E8B834672E9}"/>
              </a:ext>
            </a:extLst>
          </p:cNvPr>
          <p:cNvSpPr>
            <a:spLocks noGrp="1"/>
          </p:cNvSpPr>
          <p:nvPr>
            <p:ph type="title"/>
          </p:nvPr>
        </p:nvSpPr>
        <p:spPr/>
        <p:txBody>
          <a:bodyPr>
            <a:normAutofit/>
          </a:bodyPr>
          <a:lstStyle/>
          <a:p>
            <a:r>
              <a:rPr lang="zh-CN" altLang="en-US" sz="3600">
                <a:solidFill>
                  <a:srgbClr val="177250"/>
                </a:solidFill>
                <a:latin typeface="STKaiti" panose="02010600040101010101" pitchFamily="2" charset="-122"/>
                <a:ea typeface="STKaiti" panose="02010600040101010101" pitchFamily="2" charset="-122"/>
              </a:rPr>
              <a:t>政治背景</a:t>
            </a:r>
          </a:p>
        </p:txBody>
      </p:sp>
      <p:sp>
        <p:nvSpPr>
          <p:cNvPr id="3" name="内容占位符 2">
            <a:extLst>
              <a:ext uri="{FF2B5EF4-FFF2-40B4-BE49-F238E27FC236}">
                <a16:creationId xmlns:a16="http://schemas.microsoft.com/office/drawing/2014/main" id="{BA6F9D9D-872C-474D-AD4D-020300120606}"/>
              </a:ext>
            </a:extLst>
          </p:cNvPr>
          <p:cNvSpPr>
            <a:spLocks noGrp="1"/>
          </p:cNvSpPr>
          <p:nvPr>
            <p:ph idx="1"/>
          </p:nvPr>
        </p:nvSpPr>
        <p:spPr/>
        <p:txBody>
          <a:bodyPr>
            <a:normAutofit/>
          </a:bodyPr>
          <a:lstStyle/>
          <a:p>
            <a:r>
              <a:rPr kumimoji="1" lang="zh-CN" altLang="en-US"/>
              <a:t>新中國成立后，政府內部有不同的傾向。
政府主席毛澤東：</a:t>
            </a:r>
            <a:r>
              <a:rPr kumimoji="1" lang="en-US" altLang="zh-CN"/>
              <a:t>『</a:t>
            </a:r>
            <a:r>
              <a:rPr kumimoji="1" lang="zh-CN" altLang="en-US"/>
              <a:t>團結新老中西各部分醫療衛生人員</a:t>
            </a:r>
            <a:r>
              <a:rPr kumimoji="1" lang="en-US" altLang="zh-CN"/>
              <a:t>』
</a:t>
            </a:r>
            <a:r>
              <a:rPr kumimoji="1" lang="zh-CN" altLang="en-US"/>
              <a:t>衛生部副主席王斌：</a:t>
            </a:r>
            <a:r>
              <a:rPr kumimoji="1" lang="en-US" altLang="zh-CN"/>
              <a:t>『</a:t>
            </a:r>
            <a:r>
              <a:rPr kumimoji="1" lang="zh-CN" altLang="en-US"/>
              <a:t>中醫只能在農民面前起到精神上的安慰作用，而舊有西醫具有強烈的資本主義特徵</a:t>
            </a:r>
            <a:r>
              <a:rPr kumimoji="1" lang="en-US" altLang="zh-CN"/>
              <a:t>』</a:t>
            </a:r>
            <a:r>
              <a:rPr kumimoji="1" lang="zh-CN" altLang="en-US"/>
              <a:t>（蘇聯醫學為正確方向）</a:t>
            </a:r>
            <a:endParaRPr kumimoji="1" lang="en-US" altLang="zh-CN"/>
          </a:p>
        </p:txBody>
      </p:sp>
    </p:spTree>
    <p:extLst>
      <p:ext uri="{BB962C8B-B14F-4D97-AF65-F5344CB8AC3E}">
        <p14:creationId xmlns:p14="http://schemas.microsoft.com/office/powerpoint/2010/main" val="1340000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9B58F-B2A7-8B43-B7CA-8EDCF64D8A24}"/>
              </a:ext>
            </a:extLst>
          </p:cNvPr>
          <p:cNvSpPr>
            <a:spLocks noGrp="1"/>
          </p:cNvSpPr>
          <p:nvPr>
            <p:ph type="title"/>
          </p:nvPr>
        </p:nvSpPr>
        <p:spPr/>
        <p:txBody>
          <a:bodyPr/>
          <a:lstStyle/>
          <a:p>
            <a:r>
              <a:rPr lang="zh-CN" altLang="en-US" sz="3600">
                <a:solidFill>
                  <a:srgbClr val="177250"/>
                </a:solidFill>
                <a:latin typeface="STKaiti" panose="02010600040101010101" pitchFamily="2" charset="-122"/>
                <a:ea typeface="STKaiti" panose="02010600040101010101" pitchFamily="2" charset="-122"/>
              </a:rPr>
              <a:t>政治背景</a:t>
            </a:r>
          </a:p>
        </p:txBody>
      </p:sp>
      <p:sp>
        <p:nvSpPr>
          <p:cNvPr id="3" name="内容占位符 2">
            <a:extLst>
              <a:ext uri="{FF2B5EF4-FFF2-40B4-BE49-F238E27FC236}">
                <a16:creationId xmlns:a16="http://schemas.microsoft.com/office/drawing/2014/main" id="{CF18EAC2-9F86-7747-8282-548EBF7BE441}"/>
              </a:ext>
            </a:extLst>
          </p:cNvPr>
          <p:cNvSpPr>
            <a:spLocks noGrp="1"/>
          </p:cNvSpPr>
          <p:nvPr>
            <p:ph idx="1"/>
          </p:nvPr>
        </p:nvSpPr>
        <p:spPr/>
        <p:txBody>
          <a:bodyPr>
            <a:normAutofit fontScale="92500" lnSpcReduction="10000"/>
          </a:bodyPr>
          <a:lstStyle/>
          <a:p>
            <a:r>
              <a:rPr kumimoji="1" lang="zh-CN" altLang="en-US"/>
              <a:t>衛生部門有組織地剝奪中醫醫生行醫資格，在黨內被批評為</a:t>
            </a:r>
            <a:r>
              <a:rPr kumimoji="1" lang="en-US" altLang="zh-CN"/>
              <a:t>『</a:t>
            </a:r>
            <a:r>
              <a:rPr kumimoji="1" lang="zh-CN" altLang="en-US"/>
              <a:t>不僅影響了三十余萬舊醫的經濟生活和社會地位，而且影響了幾萬萬農民的健康。</a:t>
            </a:r>
            <a:r>
              <a:rPr kumimoji="1" lang="en-US" altLang="zh-CN"/>
              <a:t>』
</a:t>
            </a:r>
            <a:r>
              <a:rPr kumimoji="1" lang="zh-CN" altLang="en-US"/>
              <a:t>一方面，</a:t>
            </a:r>
            <a:r>
              <a:rPr kumimoji="1" lang="en-US" altLang="zh-CN"/>
              <a:t>『</a:t>
            </a:r>
            <a:r>
              <a:rPr kumimoji="1" lang="zh-CN" altLang="en-US"/>
              <a:t>醫學不具階級性</a:t>
            </a:r>
            <a:r>
              <a:rPr kumimoji="1" lang="en-US" altLang="zh-CN"/>
              <a:t>』</a:t>
            </a:r>
            <a:r>
              <a:rPr kumimoji="1" lang="zh-CN" altLang="en-US"/>
              <a:t>，另一方面，</a:t>
            </a:r>
            <a:r>
              <a:rPr kumimoji="1" lang="en-US" altLang="zh-CN"/>
              <a:t>『</a:t>
            </a:r>
            <a:r>
              <a:rPr kumimoji="1" lang="zh-CN" altLang="en-US"/>
              <a:t>黨是不能允許舊醫中的寶貴遺產在我們這一輩人手裡被粗暴地消滅掉的</a:t>
            </a:r>
            <a:r>
              <a:rPr kumimoji="1" lang="en-US" altLang="zh-CN"/>
              <a:t>』</a:t>
            </a:r>
            <a:r>
              <a:rPr kumimoji="1" lang="zh-CN" altLang="en-US"/>
              <a:t>。
</a:t>
            </a:r>
            <a:r>
              <a:rPr kumimoji="1" lang="en-US" altLang="zh-CN"/>
              <a:t>『</a:t>
            </a:r>
            <a:r>
              <a:rPr kumimoji="1" lang="zh-CN" altLang="en-US"/>
              <a:t>新醫是已經成為科學的現代醫學</a:t>
            </a:r>
            <a:r>
              <a:rPr kumimoji="1" lang="en-US" altLang="zh-CN"/>
              <a:t>;</a:t>
            </a:r>
            <a:r>
              <a:rPr kumimoji="1" lang="zh-CN" altLang="en-US"/>
              <a:t>舊醫是指中國原有流傳已久的醫學，還不是科學，尚待研究和整理，使之成為現代醫學的一部分。</a:t>
            </a:r>
            <a:r>
              <a:rPr kumimoji="1" lang="en-US" altLang="zh-CN"/>
              <a:t>』</a:t>
            </a:r>
            <a:endParaRPr kumimoji="1" lang="zh-CN" altLang="en-US"/>
          </a:p>
        </p:txBody>
      </p:sp>
    </p:spTree>
    <p:extLst>
      <p:ext uri="{BB962C8B-B14F-4D97-AF65-F5344CB8AC3E}">
        <p14:creationId xmlns:p14="http://schemas.microsoft.com/office/powerpoint/2010/main" val="226848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5789D-88BB-8041-95B5-77BAF8E03BBC}"/>
              </a:ext>
            </a:extLst>
          </p:cNvPr>
          <p:cNvSpPr>
            <a:spLocks noGrp="1"/>
          </p:cNvSpPr>
          <p:nvPr>
            <p:ph type="title"/>
          </p:nvPr>
        </p:nvSpPr>
        <p:spPr/>
        <p:txBody>
          <a:bodyPr>
            <a:normAutofit/>
          </a:bodyPr>
          <a:lstStyle/>
          <a:p>
            <a:r>
              <a:rPr lang="zh-CN" altLang="en-US" sz="3600">
                <a:solidFill>
                  <a:srgbClr val="177250"/>
                </a:solidFill>
                <a:latin typeface="STKaiti" panose="02010600040101010101" pitchFamily="2" charset="-122"/>
                <a:ea typeface="STKaiti" panose="02010600040101010101" pitchFamily="2" charset="-122"/>
              </a:rPr>
              <a:t>政治背景</a:t>
            </a:r>
          </a:p>
        </p:txBody>
      </p:sp>
      <p:sp>
        <p:nvSpPr>
          <p:cNvPr id="3" name="内容占位符 2">
            <a:extLst>
              <a:ext uri="{FF2B5EF4-FFF2-40B4-BE49-F238E27FC236}">
                <a16:creationId xmlns:a16="http://schemas.microsoft.com/office/drawing/2014/main" id="{B9B7C657-C0C3-4E44-A643-99BA6EFB49F9}"/>
              </a:ext>
            </a:extLst>
          </p:cNvPr>
          <p:cNvSpPr>
            <a:spLocks noGrp="1"/>
          </p:cNvSpPr>
          <p:nvPr>
            <p:ph idx="1"/>
          </p:nvPr>
        </p:nvSpPr>
        <p:spPr/>
        <p:txBody>
          <a:bodyPr>
            <a:normAutofit/>
          </a:bodyPr>
          <a:lstStyle/>
          <a:p>
            <a:r>
              <a:rPr kumimoji="1" lang="zh-CN" altLang="en-US"/>
              <a:t>但隨著內部分歧的凸顯，這場爭論超越了醫療事業範疇，上升為意識形態層面的爭執。 一方認為自然科學是有階級性的，一方則為自然科學在人類思想中尋求獨立的位置。
結果是支持中醫的後者勝利，这也代表了当时的民族主義的勝利。
中醫的存續使得中國在建國初期低水準條件下為人民群眾提供了基本的醫療服務。</a:t>
            </a:r>
          </a:p>
        </p:txBody>
      </p:sp>
    </p:spTree>
    <p:extLst>
      <p:ext uri="{BB962C8B-B14F-4D97-AF65-F5344CB8AC3E}">
        <p14:creationId xmlns:p14="http://schemas.microsoft.com/office/powerpoint/2010/main" val="17620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7B9F4-940A-544F-AF87-ADBACE5398D9}"/>
              </a:ext>
            </a:extLst>
          </p:cNvPr>
          <p:cNvSpPr>
            <a:spLocks noGrp="1"/>
          </p:cNvSpPr>
          <p:nvPr>
            <p:ph type="title"/>
          </p:nvPr>
        </p:nvSpPr>
        <p:spPr/>
        <p:txBody>
          <a:bodyPr>
            <a:normAutofit/>
          </a:bodyPr>
          <a:lstStyle/>
          <a:p>
            <a:r>
              <a:rPr lang="zh-CN" altLang="en-US" sz="3600">
                <a:solidFill>
                  <a:srgbClr val="177250"/>
                </a:solidFill>
                <a:latin typeface="STKaiti" panose="02010600040101010101" pitchFamily="2" charset="-122"/>
                <a:ea typeface="STKaiti" panose="02010600040101010101" pitchFamily="2" charset="-122"/>
              </a:rPr>
              <a:t>政治背景</a:t>
            </a:r>
          </a:p>
        </p:txBody>
      </p:sp>
      <p:sp>
        <p:nvSpPr>
          <p:cNvPr id="3" name="内容占位符 2">
            <a:extLst>
              <a:ext uri="{FF2B5EF4-FFF2-40B4-BE49-F238E27FC236}">
                <a16:creationId xmlns:a16="http://schemas.microsoft.com/office/drawing/2014/main" id="{C1F4148F-61AC-A245-9EA9-6E4EA47E943E}"/>
              </a:ext>
            </a:extLst>
          </p:cNvPr>
          <p:cNvSpPr>
            <a:spLocks noGrp="1"/>
          </p:cNvSpPr>
          <p:nvPr>
            <p:ph idx="1"/>
          </p:nvPr>
        </p:nvSpPr>
        <p:spPr/>
        <p:txBody>
          <a:bodyPr vert="horz" lIns="91440" tIns="45720" rIns="91440" bIns="45720" rtlCol="0" anchor="t">
            <a:normAutofit/>
          </a:bodyPr>
          <a:lstStyle/>
          <a:p>
            <a:r>
              <a:rPr kumimoji="1" lang="zh-CN" altLang="en-US"/>
              <a:t>非典后對中醫藥態度更加積極
當前政府重視中醫藥文化傳播
</a:t>
            </a:r>
            <a:r>
              <a:rPr kumimoji="1" lang="zh-CN" altLang="en-US" sz="2000"/>
              <a:t>北京市衛健委在</a:t>
            </a:r>
            <a:r>
              <a:rPr kumimoji="1" lang="en-US" altLang="zh-CN" sz="2000"/>
              <a:t>2020</a:t>
            </a:r>
            <a:r>
              <a:rPr kumimoji="1" lang="zh-CN" altLang="en-US" sz="2000"/>
              <a:t>年發佈的</a:t>
            </a:r>
            <a:r>
              <a:rPr kumimoji="1" lang="en-US" altLang="zh-CN" sz="2000"/>
              <a:t>《</a:t>
            </a:r>
            <a:r>
              <a:rPr kumimoji="1" lang="zh-CN" altLang="en-US" sz="2000"/>
              <a:t>中醫條例（草案公開徵求意見稿）</a:t>
            </a:r>
            <a:r>
              <a:rPr kumimoji="1" lang="en-US" altLang="zh-CN" sz="2000"/>
              <a:t>》</a:t>
            </a:r>
            <a:r>
              <a:rPr kumimoji="1" lang="zh-CN" altLang="en-US" sz="2000"/>
              <a:t>中，第三十六條第二款以及第五十四條明確指出，嚴禁任何組織或者個人以任何方式或行為詆毀、污衊中醫藥。 並規定涉及詆毀、污衊中醫藥</a:t>
            </a:r>
            <a:r>
              <a:rPr kumimoji="1" lang="en-US" altLang="zh-CN" sz="2000"/>
              <a:t>; </a:t>
            </a:r>
            <a:r>
              <a:rPr kumimoji="1" lang="zh-CN" altLang="en-US" sz="2000"/>
              <a:t>尋釁滋事、擾亂公共秩序及構成違反治安管理的行為，均由公安機關依法處罰，追究刑事責任。</a:t>
            </a:r>
            <a:r>
              <a:rPr kumimoji="1" lang="zh-CN" altLang="en-US"/>
              <a:t>
在後來正式推出時被刪除</a:t>
            </a:r>
          </a:p>
        </p:txBody>
      </p:sp>
    </p:spTree>
    <p:extLst>
      <p:ext uri="{BB962C8B-B14F-4D97-AF65-F5344CB8AC3E}">
        <p14:creationId xmlns:p14="http://schemas.microsoft.com/office/powerpoint/2010/main" val="3798042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92C65-2A29-C742-9E83-0DF2D2882AC4}"/>
              </a:ext>
            </a:extLst>
          </p:cNvPr>
          <p:cNvSpPr>
            <a:spLocks noGrp="1"/>
          </p:cNvSpPr>
          <p:nvPr>
            <p:ph type="title"/>
          </p:nvPr>
        </p:nvSpPr>
        <p:spPr/>
        <p:txBody>
          <a:bodyPr>
            <a:normAutofit/>
          </a:bodyPr>
          <a:lstStyle/>
          <a:p>
            <a:r>
              <a:rPr lang="zh-CN" altLang="en-US" sz="3600">
                <a:solidFill>
                  <a:srgbClr val="177250"/>
                </a:solidFill>
                <a:latin typeface="STKaiti" panose="02010600040101010101" pitchFamily="2" charset="-122"/>
                <a:ea typeface="STKaiti" panose="02010600040101010101" pitchFamily="2" charset="-122"/>
              </a:rPr>
              <a:t>隐患</a:t>
            </a:r>
          </a:p>
        </p:txBody>
      </p:sp>
      <p:sp>
        <p:nvSpPr>
          <p:cNvPr id="3" name="内容占位符 2">
            <a:extLst>
              <a:ext uri="{FF2B5EF4-FFF2-40B4-BE49-F238E27FC236}">
                <a16:creationId xmlns:a16="http://schemas.microsoft.com/office/drawing/2014/main" id="{DA920760-24DD-8841-BE72-C0C6CA3D5F5E}"/>
              </a:ext>
            </a:extLst>
          </p:cNvPr>
          <p:cNvSpPr>
            <a:spLocks noGrp="1"/>
          </p:cNvSpPr>
          <p:nvPr>
            <p:ph idx="1"/>
          </p:nvPr>
        </p:nvSpPr>
        <p:spPr/>
        <p:txBody>
          <a:bodyPr>
            <a:normAutofit fontScale="85000" lnSpcReduction="10000"/>
          </a:bodyPr>
          <a:lstStyle/>
          <a:p>
            <a:r>
              <a:rPr kumimoji="1" lang="en-US" altLang="zh-CN" sz="1800"/>
              <a:t>1</a:t>
            </a:r>
            <a:r>
              <a:rPr kumimoji="1" lang="zh-CN" altLang="en-US" sz="1800"/>
              <a:t>月底，新華社報導中國科學院上海藥物研究所聲稱，該所和武漢病毒研究所聯合研究初步發現，中成藥雙黃連口服液可以抑制新冠病毒。結果引起民眾瘋狂搶購，不僅此中成藥銷售一空，也帶動中藥材價格飆漲。這和</a:t>
            </a:r>
            <a:r>
              <a:rPr kumimoji="1" lang="en-US" altLang="zh-CN" sz="1800"/>
              <a:t>2003</a:t>
            </a:r>
            <a:r>
              <a:rPr kumimoji="1" lang="zh-CN" altLang="en-US" sz="1800"/>
              <a:t>年</a:t>
            </a:r>
            <a:r>
              <a:rPr kumimoji="1" lang="en-US" altLang="zh-CN" sz="1800"/>
              <a:t>SARS</a:t>
            </a:r>
            <a:r>
              <a:rPr kumimoji="1" lang="zh-CN" altLang="en-US" sz="1800"/>
              <a:t>疫情時，民眾搶購板藍根的現象如出一轍。雙黃連搶購熱潮引起廣大爭論，</a:t>
            </a:r>
            <a:r>
              <a:rPr kumimoji="1" lang="en-US" altLang="zh-CN" sz="1800"/>
              <a:t>《</a:t>
            </a:r>
            <a:r>
              <a:rPr kumimoji="1" lang="zh-CN" altLang="en-US" sz="1800"/>
              <a:t>人民日報</a:t>
            </a:r>
            <a:r>
              <a:rPr kumimoji="1" lang="en-US" altLang="zh-CN" sz="1800"/>
              <a:t>》</a:t>
            </a:r>
            <a:r>
              <a:rPr kumimoji="1" lang="zh-CN" altLang="en-US" sz="1800"/>
              <a:t>也趕緊呼籲民眾切勿自行服用。</a:t>
            </a:r>
          </a:p>
          <a:p>
            <a:r>
              <a:rPr lang="en-US" altLang="zh-CN" sz="1800"/>
              <a:t>2</a:t>
            </a:r>
            <a:r>
              <a:rPr lang="zh-TW" altLang="zh-CN" sz="1800"/>
              <a:t>月起，中國加強引入中藥協同治療新冠病毒感染的患者，最有名的就是廣東省提出的「肺炎一號方」，主要用於輕症病人，提升其免疫力。新華網等中國媒體經常報導中醫藥對抗疫情的貢獻。但與之同時，媒體也會報導專家意見，表示西醫藥才是治療主力，不宜過度宣揚中醫藥的效力，否則不僅不切實際，還可能造就搶購雙黃連等中成藥的問題。</a:t>
            </a:r>
            <a:endParaRPr lang="zh-CN" altLang="zh-CN" sz="1800"/>
          </a:p>
          <a:p>
            <a:r>
              <a:rPr lang="zh-TW" altLang="zh-CN"/>
              <a:t>表面上都涉及長久以來中醫藥的有效性與科學性爭議。但實際上，突顯的依然是</a:t>
            </a:r>
            <a:r>
              <a:rPr lang="zh-TW" altLang="en-US"/>
              <a:t>傳統文化</a:t>
            </a:r>
            <a:r>
              <a:rPr lang="zh-TW" altLang="zh-CN"/>
              <a:t>的面子掙扎、乃至利用民族主義政治情緒來操作投機的老問題。</a:t>
            </a:r>
            <a:r>
              <a:rPr lang="zh-CN" altLang="zh-CN"/>
              <a:t> </a:t>
            </a:r>
            <a:endParaRPr kumimoji="1" lang="zh-CN" altLang="en-US"/>
          </a:p>
        </p:txBody>
      </p:sp>
    </p:spTree>
    <p:extLst>
      <p:ext uri="{BB962C8B-B14F-4D97-AF65-F5344CB8AC3E}">
        <p14:creationId xmlns:p14="http://schemas.microsoft.com/office/powerpoint/2010/main" val="878522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2F815C-738D-48EF-8FB3-F4A2976B6D04}"/>
              </a:ext>
            </a:extLst>
          </p:cNvPr>
          <p:cNvSpPr txBox="1">
            <a:spLocks/>
          </p:cNvSpPr>
          <p:nvPr/>
        </p:nvSpPr>
        <p:spPr>
          <a:xfrm>
            <a:off x="0" y="2235200"/>
            <a:ext cx="12192000" cy="1451098"/>
          </a:xfrm>
          <a:prstGeom prst="rect">
            <a:avLst/>
          </a:prstGeom>
          <a:solidFill>
            <a:srgbClr val="177B57"/>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altLang="zh-CN" sz="3600">
                <a:solidFill>
                  <a:schemeClr val="bg1"/>
                </a:solidFill>
                <a:latin typeface="Gabriola"/>
                <a:ea typeface="等线 Light"/>
                <a:cs typeface="Times New Roman"/>
              </a:rPr>
              <a:t>  </a:t>
            </a:r>
            <a:r>
              <a:rPr lang="zh-CN" altLang="en-US" sz="4400">
                <a:solidFill>
                  <a:schemeClr val="bg1"/>
                </a:solidFill>
                <a:latin typeface="STKaiti" panose="02010600040101010101" pitchFamily="2" charset="-122"/>
                <a:ea typeface="STKaiti" panose="02010600040101010101" pitchFamily="2" charset="-122"/>
                <a:cs typeface="Times New Roman"/>
              </a:rPr>
              <a:t>現狀與問題</a:t>
            </a:r>
            <a:endParaRPr lang="en-US" sz="3600">
              <a:solidFill>
                <a:schemeClr val="bg1"/>
              </a:solidFill>
              <a:latin typeface="STKaiti" panose="02010600040101010101" pitchFamily="2" charset="-122"/>
              <a:ea typeface="STKaiti"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A4CD872-20D5-4B7D-8EE1-99B0E328B585}"/>
              </a:ext>
            </a:extLst>
          </p:cNvPr>
          <p:cNvSpPr/>
          <p:nvPr/>
        </p:nvSpPr>
        <p:spPr>
          <a:xfrm>
            <a:off x="0" y="1597061"/>
            <a:ext cx="2147299" cy="63813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a:solidFill>
                  <a:srgbClr val="177B57"/>
                </a:solidFill>
              </a:rPr>
              <a:t>  </a:t>
            </a:r>
            <a:r>
              <a:rPr lang="en-GB" sz="3200">
                <a:solidFill>
                  <a:srgbClr val="177B57"/>
                </a:solidFill>
                <a:latin typeface="Georgia"/>
              </a:rPr>
              <a:t>Part </a:t>
            </a:r>
            <a:r>
              <a:rPr lang="en-US" altLang="zh-TW" sz="3200">
                <a:solidFill>
                  <a:srgbClr val="177B57"/>
                </a:solidFill>
                <a:latin typeface="Georgia"/>
              </a:rPr>
              <a:t>2</a:t>
            </a:r>
            <a:endParaRPr lang="en-GB" sz="3200">
              <a:solidFill>
                <a:srgbClr val="177B57"/>
              </a:solidFill>
              <a:latin typeface="Georgia"/>
            </a:endParaRPr>
          </a:p>
        </p:txBody>
      </p:sp>
      <p:sp>
        <p:nvSpPr>
          <p:cNvPr id="2" name="TextBox 1">
            <a:extLst>
              <a:ext uri="{FF2B5EF4-FFF2-40B4-BE49-F238E27FC236}">
                <a16:creationId xmlns:a16="http://schemas.microsoft.com/office/drawing/2014/main" id="{DFC0833D-AE82-4306-94D7-426CC5489F13}"/>
              </a:ext>
            </a:extLst>
          </p:cNvPr>
          <p:cNvSpPr txBox="1"/>
          <p:nvPr/>
        </p:nvSpPr>
        <p:spPr>
          <a:xfrm>
            <a:off x="181713" y="3678015"/>
            <a:ext cx="8586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solidFill>
                  <a:srgbClr val="177B57"/>
                </a:solidFill>
                <a:latin typeface="STKaiti" panose="02010600040101010101" pitchFamily="2" charset="-122"/>
                <a:ea typeface="STKaiti" panose="02010600040101010101" pitchFamily="2" charset="-122"/>
                <a:cs typeface="Calibri"/>
              </a:rPr>
              <a:t>民眾認知</a:t>
            </a:r>
            <a:r>
              <a:rPr lang="zh-TW" altLang="en-US">
                <a:solidFill>
                  <a:srgbClr val="177B57"/>
                </a:solidFill>
                <a:latin typeface="STKaiti" panose="02010600040101010101" pitchFamily="2" charset="-122"/>
                <a:ea typeface="STKaiti" panose="02010600040101010101" pitchFamily="2" charset="-122"/>
                <a:cs typeface="Calibri"/>
              </a:rPr>
              <a:t>｜</a:t>
            </a:r>
            <a:r>
              <a:rPr lang="zh-CN" altLang="en-US">
                <a:solidFill>
                  <a:srgbClr val="177B57"/>
                </a:solidFill>
                <a:latin typeface="STKaiti" panose="02010600040101010101" pitchFamily="2" charset="-122"/>
                <a:ea typeface="STKaiti" panose="02010600040101010101" pitchFamily="2" charset="-122"/>
                <a:cs typeface="Calibri"/>
              </a:rPr>
              <a:t>醫學 </a:t>
            </a:r>
            <a:r>
              <a:rPr lang="en-US">
                <a:solidFill>
                  <a:srgbClr val="177B57"/>
                </a:solidFill>
                <a:latin typeface="STKaiti" panose="02010600040101010101" pitchFamily="2" charset="-122"/>
                <a:ea typeface="STKaiti" panose="02010600040101010101" pitchFamily="2" charset="-122"/>
                <a:cs typeface="Calibri"/>
              </a:rPr>
              <a:t>|</a:t>
            </a:r>
            <a:r>
              <a:rPr lang="zh-CN" altLang="en-US">
                <a:solidFill>
                  <a:srgbClr val="177B57"/>
                </a:solidFill>
                <a:latin typeface="STKaiti" panose="02010600040101010101" pitchFamily="2" charset="-122"/>
                <a:ea typeface="STKaiti" panose="02010600040101010101" pitchFamily="2" charset="-122"/>
                <a:cs typeface="Calibri"/>
              </a:rPr>
              <a:t> 產業</a:t>
            </a:r>
            <a:r>
              <a:rPr lang="zh-TW" altLang="en-US">
                <a:solidFill>
                  <a:srgbClr val="177B57"/>
                </a:solidFill>
                <a:latin typeface="STKaiti" panose="02010600040101010101" pitchFamily="2" charset="-122"/>
                <a:ea typeface="STKaiti" panose="02010600040101010101" pitchFamily="2" charset="-122"/>
                <a:cs typeface="Calibri"/>
              </a:rPr>
              <a:t> </a:t>
            </a:r>
            <a:endParaRPr lang="en-US">
              <a:solidFill>
                <a:srgbClr val="177B57"/>
              </a:solidFill>
              <a:latin typeface="STKaiti" panose="02010600040101010101" pitchFamily="2" charset="-122"/>
              <a:ea typeface="STKaiti" panose="02010600040101010101" pitchFamily="2" charset="-122"/>
              <a:cs typeface="Calibri"/>
            </a:endParaRPr>
          </a:p>
        </p:txBody>
      </p:sp>
    </p:spTree>
    <p:extLst>
      <p:ext uri="{BB962C8B-B14F-4D97-AF65-F5344CB8AC3E}">
        <p14:creationId xmlns:p14="http://schemas.microsoft.com/office/powerpoint/2010/main" val="215270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DC8BD-311F-074E-A841-FCFDB55BD785}"/>
              </a:ext>
            </a:extLst>
          </p:cNvPr>
          <p:cNvSpPr>
            <a:spLocks noGrp="1"/>
          </p:cNvSpPr>
          <p:nvPr>
            <p:ph type="title"/>
          </p:nvPr>
        </p:nvSpPr>
        <p:spPr/>
        <p:txBody>
          <a:bodyPr/>
          <a:lstStyle/>
          <a:p>
            <a:r>
              <a:rPr kumimoji="1" lang="zh-CN" altLang="en-US"/>
              <a:t>何為中醫</a:t>
            </a:r>
            <a:r>
              <a:rPr kumimoji="1" lang="zh-TW" altLang="en-US"/>
              <a:t>？（</a:t>
            </a:r>
            <a:r>
              <a:rPr kumimoji="1" lang="en-US" altLang="zh-TW"/>
              <a:t>Traditional Chinese Medicine</a:t>
            </a:r>
            <a:r>
              <a:rPr kumimoji="1" lang="zh-TW" altLang="en-US"/>
              <a:t>）</a:t>
            </a:r>
            <a:endParaRPr kumimoji="1" lang="zh-CN" altLang="en-US"/>
          </a:p>
        </p:txBody>
      </p:sp>
      <p:sp>
        <p:nvSpPr>
          <p:cNvPr id="17" name="文本框 16">
            <a:extLst>
              <a:ext uri="{FF2B5EF4-FFF2-40B4-BE49-F238E27FC236}">
                <a16:creationId xmlns:a16="http://schemas.microsoft.com/office/drawing/2014/main" id="{9500C844-9F88-4740-9FE8-10153D600BC2}"/>
              </a:ext>
            </a:extLst>
          </p:cNvPr>
          <p:cNvSpPr txBox="1"/>
          <p:nvPr/>
        </p:nvSpPr>
        <p:spPr>
          <a:xfrm>
            <a:off x="-50769" y="3489451"/>
            <a:ext cx="2367567" cy="1200329"/>
          </a:xfrm>
          <a:prstGeom prst="rect">
            <a:avLst/>
          </a:prstGeom>
          <a:noFill/>
        </p:spPr>
        <p:txBody>
          <a:bodyPr wrap="square" lIns="91440" tIns="45720" rIns="91440" bIns="45720" anchor="t">
            <a:spAutoFit/>
          </a:bodyPr>
          <a:lstStyle/>
          <a:p>
            <a:pPr algn="ctr"/>
            <a:r>
              <a:rPr lang="zh-TW" altLang="en-US" sz="2400">
                <a:latin typeface="STKaiti" panose="02010600040101010101" pitchFamily="2" charset="-122"/>
                <a:ea typeface="STKaiti" panose="02010600040101010101" pitchFamily="2" charset="-122"/>
                <a:cs typeface="Calibri"/>
              </a:rPr>
              <a:t>原始社會以來對人體的的觀察、認知、經驗</a:t>
            </a:r>
          </a:p>
        </p:txBody>
      </p:sp>
      <p:sp>
        <p:nvSpPr>
          <p:cNvPr id="19" name="文本框 18">
            <a:extLst>
              <a:ext uri="{FF2B5EF4-FFF2-40B4-BE49-F238E27FC236}">
                <a16:creationId xmlns:a16="http://schemas.microsoft.com/office/drawing/2014/main" id="{BF6A6FB9-8F26-F842-AE26-C7F1DBE1ECC2}"/>
              </a:ext>
            </a:extLst>
          </p:cNvPr>
          <p:cNvSpPr txBox="1"/>
          <p:nvPr/>
        </p:nvSpPr>
        <p:spPr>
          <a:xfrm>
            <a:off x="1277339" y="2477074"/>
            <a:ext cx="2638813" cy="830997"/>
          </a:xfrm>
          <a:prstGeom prst="rect">
            <a:avLst/>
          </a:prstGeom>
          <a:noFill/>
        </p:spPr>
        <p:txBody>
          <a:bodyPr wrap="square" lIns="91440" tIns="45720" rIns="91440" bIns="45720" anchor="t">
            <a:spAutoFit/>
          </a:bodyPr>
          <a:lstStyle/>
          <a:p>
            <a:pPr algn="ctr"/>
            <a:r>
              <a:rPr kumimoji="1" lang="zh-CN" altLang="en-US" sz="2400" dirty="0">
                <a:latin typeface="STKaiti" panose="02010600040101010101" pitchFamily="2" charset="-122"/>
                <a:ea typeface="STKaiti" panose="02010600040101010101" pitchFamily="2" charset="-122"/>
              </a:rPr>
              <a:t>傳統哲學思想</a:t>
            </a:r>
            <a:endParaRPr kumimoji="1" lang="en-US" altLang="zh-TW" sz="2400" dirty="0">
              <a:latin typeface="STKaiti" panose="02010600040101010101" pitchFamily="2" charset="-122"/>
              <a:ea typeface="STKaiti" panose="02010600040101010101" pitchFamily="2" charset="-122"/>
            </a:endParaRPr>
          </a:p>
          <a:p>
            <a:pPr algn="ctr"/>
            <a:r>
              <a:rPr kumimoji="1" lang="en-US" altLang="zh-CN" sz="2400" dirty="0" err="1">
                <a:latin typeface="STKaiti" panose="02010600040101010101" pitchFamily="2" charset="-122"/>
                <a:ea typeface="STKaiti" panose="02010600040101010101" pitchFamily="2" charset="-122"/>
              </a:rPr>
              <a:t>e.g.陰陽</a:t>
            </a:r>
            <a:r>
              <a:rPr kumimoji="1" lang="en-US" altLang="zh-CN" sz="2400" dirty="0">
                <a:latin typeface="STKaiti" panose="02010600040101010101" pitchFamily="2" charset="-122"/>
                <a:ea typeface="STKaiti" panose="02010600040101010101" pitchFamily="2" charset="-122"/>
              </a:rPr>
              <a:t>、</a:t>
            </a:r>
            <a:r>
              <a:rPr kumimoji="1" lang="zh-TW" altLang="en-US" sz="2400" dirty="0">
                <a:latin typeface="STKaiti" panose="02010600040101010101" pitchFamily="2" charset="-122"/>
                <a:ea typeface="STKaiti" panose="02010600040101010101" pitchFamily="2" charset="-122"/>
              </a:rPr>
              <a:t>五行</a:t>
            </a:r>
            <a:endParaRPr lang="en-US" altLang="zh-TW" sz="2400" dirty="0">
              <a:latin typeface="STKaiti" panose="02010600040101010101" pitchFamily="2" charset="-122"/>
              <a:ea typeface="STKaiti" panose="02010600040101010101" pitchFamily="2" charset="-122"/>
              <a:cs typeface="Calibri"/>
            </a:endParaRPr>
          </a:p>
        </p:txBody>
      </p:sp>
      <p:pic>
        <p:nvPicPr>
          <p:cNvPr id="24" name="图形 23" descr="收购 纯色填充">
            <a:extLst>
              <a:ext uri="{FF2B5EF4-FFF2-40B4-BE49-F238E27FC236}">
                <a16:creationId xmlns:a16="http://schemas.microsoft.com/office/drawing/2014/main" id="{C6201BF4-48A7-F546-AE28-FAE849FB8B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V="1">
            <a:off x="2063126" y="2951736"/>
            <a:ext cx="1338948" cy="1888838"/>
          </a:xfrm>
          <a:prstGeom prst="rect">
            <a:avLst/>
          </a:prstGeom>
        </p:spPr>
      </p:pic>
      <p:sp>
        <p:nvSpPr>
          <p:cNvPr id="33" name="文本框 32">
            <a:extLst>
              <a:ext uri="{FF2B5EF4-FFF2-40B4-BE49-F238E27FC236}">
                <a16:creationId xmlns:a16="http://schemas.microsoft.com/office/drawing/2014/main" id="{F768E9F4-5377-EC4E-B36E-266444A3BC4C}"/>
              </a:ext>
            </a:extLst>
          </p:cNvPr>
          <p:cNvSpPr txBox="1"/>
          <p:nvPr/>
        </p:nvSpPr>
        <p:spPr>
          <a:xfrm>
            <a:off x="3293075" y="3364927"/>
            <a:ext cx="2172666" cy="1846659"/>
          </a:xfrm>
          <a:prstGeom prst="rect">
            <a:avLst/>
          </a:prstGeom>
          <a:noFill/>
        </p:spPr>
        <p:txBody>
          <a:bodyPr wrap="square" lIns="91440" tIns="45720" rIns="91440" bIns="45720" anchor="t">
            <a:spAutoFit/>
          </a:bodyPr>
          <a:lstStyle/>
          <a:p>
            <a:r>
              <a:rPr kumimoji="1" lang="zh-TW" altLang="en-US" sz="2400">
                <a:latin typeface="STKaiti" panose="02010600040101010101" pitchFamily="2" charset="-122"/>
                <a:ea typeface="STKaiti" panose="02010600040101010101" pitchFamily="2" charset="-122"/>
              </a:rPr>
              <a:t>醫學基礎理論逐漸完善</a:t>
            </a:r>
            <a:endParaRPr kumimoji="1" lang="en-US" altLang="zh-TW" sz="2400">
              <a:latin typeface="STKaiti" panose="02010600040101010101" pitchFamily="2" charset="-122"/>
              <a:ea typeface="STKaiti" panose="02010600040101010101" pitchFamily="2" charset="-122"/>
            </a:endParaRPr>
          </a:p>
          <a:p>
            <a:r>
              <a:rPr lang="zh-TW" altLang="en-US" sz="2400">
                <a:latin typeface="STKaiti" panose="02010600040101010101" pitchFamily="2" charset="-122"/>
                <a:ea typeface="STKaiti" panose="02010600040101010101" pitchFamily="2" charset="-122"/>
                <a:cs typeface="Calibri"/>
              </a:rPr>
              <a:t>e.g.生理、​病理、藥理</a:t>
            </a:r>
          </a:p>
          <a:p>
            <a:endParaRPr lang="zh-CN" altLang="en-US">
              <a:latin typeface="STKaiti" panose="02010600040101010101" pitchFamily="2" charset="-122"/>
              <a:ea typeface="STKaiti" panose="02010600040101010101" pitchFamily="2" charset="-122"/>
              <a:cs typeface="Calibri" panose="020F0502020204030204"/>
            </a:endParaRPr>
          </a:p>
        </p:txBody>
      </p:sp>
      <p:sp>
        <p:nvSpPr>
          <p:cNvPr id="34" name="文本框 33">
            <a:extLst>
              <a:ext uri="{FF2B5EF4-FFF2-40B4-BE49-F238E27FC236}">
                <a16:creationId xmlns:a16="http://schemas.microsoft.com/office/drawing/2014/main" id="{35EB4AA7-B19C-7446-A6A6-A239A0897A02}"/>
              </a:ext>
            </a:extLst>
          </p:cNvPr>
          <p:cNvSpPr txBox="1"/>
          <p:nvPr/>
        </p:nvSpPr>
        <p:spPr>
          <a:xfrm>
            <a:off x="6657508" y="3500749"/>
            <a:ext cx="1790827" cy="1477328"/>
          </a:xfrm>
          <a:prstGeom prst="rect">
            <a:avLst/>
          </a:prstGeom>
          <a:noFill/>
        </p:spPr>
        <p:txBody>
          <a:bodyPr wrap="square" lIns="91440" tIns="45720" rIns="91440" bIns="45720" anchor="t">
            <a:spAutoFit/>
          </a:bodyPr>
          <a:lstStyle/>
          <a:p>
            <a:r>
              <a:rPr lang="zh-TW" altLang="en-US" sz="2400">
                <a:latin typeface="STKaiti" panose="02010600040101010101" pitchFamily="2" charset="-122"/>
                <a:ea typeface="STKaiti" panose="02010600040101010101" pitchFamily="2" charset="-122"/>
              </a:rPr>
              <a:t>理論、學說不斷推陳出新</a:t>
            </a:r>
          </a:p>
          <a:p>
            <a:endParaRPr lang="zh-TW" altLang="en-US">
              <a:latin typeface="STKaiti" panose="02010600040101010101" pitchFamily="2" charset="-122"/>
              <a:ea typeface="STKaiti" panose="02010600040101010101" pitchFamily="2" charset="-122"/>
              <a:cs typeface="Calibri"/>
            </a:endParaRPr>
          </a:p>
        </p:txBody>
      </p:sp>
      <p:pic>
        <p:nvPicPr>
          <p:cNvPr id="39" name="图形 38" descr="收购 纯色填充">
            <a:extLst>
              <a:ext uri="{FF2B5EF4-FFF2-40B4-BE49-F238E27FC236}">
                <a16:creationId xmlns:a16="http://schemas.microsoft.com/office/drawing/2014/main" id="{8F53FEC8-89FC-4A4B-A728-258EA3998E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V="1">
            <a:off x="8388818" y="2903524"/>
            <a:ext cx="1413430" cy="1754326"/>
          </a:xfrm>
          <a:prstGeom prst="rect">
            <a:avLst/>
          </a:prstGeom>
        </p:spPr>
      </p:pic>
      <p:sp>
        <p:nvSpPr>
          <p:cNvPr id="42" name="文本框 41">
            <a:extLst>
              <a:ext uri="{FF2B5EF4-FFF2-40B4-BE49-F238E27FC236}">
                <a16:creationId xmlns:a16="http://schemas.microsoft.com/office/drawing/2014/main" id="{0C3FFCBE-5582-8D4D-917D-E01111F71786}"/>
              </a:ext>
            </a:extLst>
          </p:cNvPr>
          <p:cNvSpPr txBox="1"/>
          <p:nvPr/>
        </p:nvSpPr>
        <p:spPr>
          <a:xfrm>
            <a:off x="4878926" y="2249256"/>
            <a:ext cx="2335455" cy="1107996"/>
          </a:xfrm>
          <a:prstGeom prst="rect">
            <a:avLst/>
          </a:prstGeom>
          <a:noFill/>
        </p:spPr>
        <p:txBody>
          <a:bodyPr wrap="square" lIns="91440" tIns="45720" rIns="91440" bIns="45720" anchor="t">
            <a:spAutoFit/>
          </a:bodyPr>
          <a:lstStyle/>
          <a:p>
            <a:pPr algn="ctr"/>
            <a:endParaRPr kumimoji="1" lang="en-US" altLang="zh-TW">
              <a:latin typeface="STKaiti" panose="02010600040101010101" pitchFamily="2" charset="-122"/>
              <a:ea typeface="STKaiti" panose="02010600040101010101" pitchFamily="2" charset="-122"/>
            </a:endParaRPr>
          </a:p>
          <a:p>
            <a:pPr algn="ctr"/>
            <a:r>
              <a:rPr kumimoji="1" lang="zh-CN" altLang="en-US" sz="2400">
                <a:latin typeface="STKaiti" panose="02010600040101010101" pitchFamily="2" charset="-122"/>
                <a:ea typeface="STKaiti" panose="02010600040101010101" pitchFamily="2" charset="-122"/>
              </a:rPr>
              <a:t>外來的傳統醫學理論</a:t>
            </a:r>
            <a:r>
              <a:rPr kumimoji="1" lang="zh-TW" altLang="en-US" sz="2400">
                <a:latin typeface="STKaiti" panose="02010600040101010101" pitchFamily="2" charset="-122"/>
                <a:ea typeface="STKaiti" panose="02010600040101010101" pitchFamily="2" charset="-122"/>
              </a:rPr>
              <a:t>，藥物等</a:t>
            </a:r>
            <a:endParaRPr kumimoji="1" lang="zh-CN" altLang="en-US" sz="2400">
              <a:latin typeface="STKaiti" panose="02010600040101010101" pitchFamily="2" charset="-122"/>
              <a:ea typeface="STKaiti" panose="02010600040101010101" pitchFamily="2" charset="-122"/>
            </a:endParaRPr>
          </a:p>
        </p:txBody>
      </p:sp>
      <p:sp>
        <p:nvSpPr>
          <p:cNvPr id="44" name="文本框 43">
            <a:extLst>
              <a:ext uri="{FF2B5EF4-FFF2-40B4-BE49-F238E27FC236}">
                <a16:creationId xmlns:a16="http://schemas.microsoft.com/office/drawing/2014/main" id="{99F35729-753D-9849-9C43-9B3649BEB595}"/>
              </a:ext>
            </a:extLst>
          </p:cNvPr>
          <p:cNvSpPr txBox="1"/>
          <p:nvPr/>
        </p:nvSpPr>
        <p:spPr>
          <a:xfrm>
            <a:off x="8178281" y="2892573"/>
            <a:ext cx="2335455" cy="461665"/>
          </a:xfrm>
          <a:prstGeom prst="rect">
            <a:avLst/>
          </a:prstGeom>
          <a:noFill/>
        </p:spPr>
        <p:txBody>
          <a:bodyPr wrap="square" lIns="91440" tIns="45720" rIns="91440" bIns="45720" anchor="t">
            <a:spAutoFit/>
          </a:bodyPr>
          <a:lstStyle/>
          <a:p>
            <a:r>
              <a:rPr kumimoji="1" lang="zh-CN" altLang="en-US" sz="2400">
                <a:latin typeface="STKaiti" panose="02010600040101010101" pitchFamily="2" charset="-122"/>
                <a:ea typeface="STKaiti" panose="02010600040101010101" pitchFamily="2" charset="-122"/>
              </a:rPr>
              <a:t>現代醫學衝擊</a:t>
            </a:r>
          </a:p>
        </p:txBody>
      </p:sp>
      <p:sp>
        <p:nvSpPr>
          <p:cNvPr id="45" name="文本框 44">
            <a:extLst>
              <a:ext uri="{FF2B5EF4-FFF2-40B4-BE49-F238E27FC236}">
                <a16:creationId xmlns:a16="http://schemas.microsoft.com/office/drawing/2014/main" id="{6AD5BE3B-BF1A-8B49-BB1A-37D638DA263B}"/>
              </a:ext>
            </a:extLst>
          </p:cNvPr>
          <p:cNvSpPr txBox="1"/>
          <p:nvPr/>
        </p:nvSpPr>
        <p:spPr>
          <a:xfrm>
            <a:off x="9640102" y="3500749"/>
            <a:ext cx="2335455" cy="830997"/>
          </a:xfrm>
          <a:prstGeom prst="rect">
            <a:avLst/>
          </a:prstGeom>
          <a:noFill/>
        </p:spPr>
        <p:txBody>
          <a:bodyPr wrap="square" lIns="91440" tIns="45720" rIns="91440" bIns="45720" anchor="t">
            <a:spAutoFit/>
          </a:bodyPr>
          <a:lstStyle/>
          <a:p>
            <a:r>
              <a:rPr lang="zh-CN" altLang="en-US" sz="2400">
                <a:latin typeface="STKaiti" panose="02010600040101010101" pitchFamily="2" charset="-122"/>
                <a:ea typeface="STKaiti" panose="02010600040101010101" pitchFamily="2" charset="-122"/>
              </a:rPr>
              <a:t>中西醫臨床結合</a:t>
            </a:r>
            <a:endParaRPr lang="en-US" altLang="zh-CN" sz="2400">
              <a:latin typeface="STKaiti" panose="02010600040101010101" pitchFamily="2" charset="-122"/>
              <a:ea typeface="STKaiti" panose="02010600040101010101" pitchFamily="2" charset="-122"/>
            </a:endParaRPr>
          </a:p>
          <a:p>
            <a:r>
              <a:rPr lang="zh-CN" altLang="en-US" sz="2400">
                <a:latin typeface="STKaiti" panose="02010600040101010101" pitchFamily="2" charset="-122"/>
                <a:ea typeface="STKaiti" panose="02010600040101010101" pitchFamily="2" charset="-122"/>
              </a:rPr>
              <a:t>中醫的現代研究</a:t>
            </a:r>
            <a:endParaRPr lang="en-US" altLang="zh-CN" sz="2400">
              <a:latin typeface="STKaiti" panose="02010600040101010101" pitchFamily="2" charset="-122"/>
              <a:ea typeface="STKaiti" panose="02010600040101010101" pitchFamily="2" charset="-122"/>
            </a:endParaRPr>
          </a:p>
        </p:txBody>
      </p:sp>
      <p:pic>
        <p:nvPicPr>
          <p:cNvPr id="46" name="图形 45" descr="收购 纯色填充">
            <a:extLst>
              <a:ext uri="{FF2B5EF4-FFF2-40B4-BE49-F238E27FC236}">
                <a16:creationId xmlns:a16="http://schemas.microsoft.com/office/drawing/2014/main" id="{EEF3418E-5983-194A-BD5B-0E013860AA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V="1">
            <a:off x="5251358" y="2831741"/>
            <a:ext cx="1338948" cy="1888838"/>
          </a:xfrm>
          <a:prstGeom prst="rect">
            <a:avLst/>
          </a:prstGeom>
        </p:spPr>
      </p:pic>
    </p:spTree>
    <p:extLst>
      <p:ext uri="{BB962C8B-B14F-4D97-AF65-F5344CB8AC3E}">
        <p14:creationId xmlns:p14="http://schemas.microsoft.com/office/powerpoint/2010/main" val="377931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官方數據</a:t>
            </a:r>
            <a:endParaRPr lang="zh-TW" altLang="en-US"/>
          </a:p>
        </p:txBody>
      </p:sp>
      <p:sp>
        <p:nvSpPr>
          <p:cNvPr id="3" name="Content Placeholder 2"/>
          <p:cNvSpPr>
            <a:spLocks noGrp="1"/>
          </p:cNvSpPr>
          <p:nvPr>
            <p:ph idx="1"/>
          </p:nvPr>
        </p:nvSpPr>
        <p:spPr>
          <a:xfrm>
            <a:off x="628733" y="1358179"/>
            <a:ext cx="10515600" cy="4957763"/>
          </a:xfrm>
        </p:spPr>
        <p:txBody>
          <a:bodyPr>
            <a:normAutofit fontScale="70000" lnSpcReduction="20000"/>
          </a:bodyPr>
          <a:lstStyle/>
          <a:p>
            <a:pPr marL="0" indent="0">
              <a:buNone/>
            </a:pPr>
            <a:r>
              <a:rPr lang="zh-CN" altLang="en-US"/>
              <a:t>中醫藥民衆認知度調查報告 </a:t>
            </a:r>
            <a:r>
              <a:rPr lang="en-US" altLang="zh-CN"/>
              <a:t>(2010)</a:t>
            </a:r>
          </a:p>
          <a:p>
            <a:r>
              <a:rPr lang="en-US" altLang="zh-TW"/>
              <a:t>90%</a:t>
            </a:r>
            <a:r>
              <a:rPr lang="zh-TW" altLang="en-US"/>
              <a:t>的民眾表示關注中醫藥發展，</a:t>
            </a:r>
            <a:r>
              <a:rPr lang="en-US" altLang="zh-TW"/>
              <a:t>88%</a:t>
            </a:r>
            <a:r>
              <a:rPr lang="zh-TW" altLang="en-US"/>
              <a:t>的民眾有過中醫藥接觸經歷，</a:t>
            </a:r>
            <a:r>
              <a:rPr lang="en-US" altLang="zh-TW"/>
              <a:t>53%</a:t>
            </a:r>
            <a:r>
              <a:rPr lang="zh-TW" altLang="en-US"/>
              <a:t>的民眾看病考慮首選中醫藥或中西醫結合治療方法</a:t>
            </a:r>
            <a:endParaRPr lang="en-US" altLang="zh-TW"/>
          </a:p>
          <a:p>
            <a:pPr marL="0" indent="0">
              <a:buNone/>
            </a:pPr>
            <a:endParaRPr lang="en-US" altLang="zh-CN"/>
          </a:p>
          <a:p>
            <a:pPr marL="0" indent="0">
              <a:buNone/>
            </a:pPr>
            <a:r>
              <a:rPr lang="zh-TW" altLang="en-US"/>
              <a:t>全國中醫藥健康文化知識普及情況調查數據分析</a:t>
            </a:r>
            <a:r>
              <a:rPr lang="zh-CN" altLang="en-US"/>
              <a:t>（</a:t>
            </a:r>
            <a:r>
              <a:rPr lang="en-US" altLang="zh-CN"/>
              <a:t>2017</a:t>
            </a:r>
            <a:r>
              <a:rPr lang="zh-CN" altLang="en-US"/>
              <a:t>）</a:t>
            </a:r>
            <a:endParaRPr lang="en-US" altLang="zh-CN"/>
          </a:p>
          <a:p>
            <a:r>
              <a:rPr lang="zh-TW" altLang="en-US"/>
              <a:t>全國中醫藥健康文化知識普及率爲 </a:t>
            </a:r>
            <a:r>
              <a:rPr lang="en-US" altLang="zh-TW"/>
              <a:t>91.72%</a:t>
            </a:r>
            <a:r>
              <a:rPr lang="zh-CN" altLang="en-US"/>
              <a:t>，</a:t>
            </a:r>
            <a:r>
              <a:rPr lang="zh-TW" altLang="en-US"/>
              <a:t>信任率爲 </a:t>
            </a:r>
            <a:r>
              <a:rPr lang="en-US" altLang="zh-TW"/>
              <a:t>89.60%</a:t>
            </a:r>
          </a:p>
          <a:p>
            <a:endParaRPr lang="en-US" altLang="zh-TW"/>
          </a:p>
          <a:p>
            <a:pPr marL="0" indent="0">
              <a:buNone/>
            </a:pPr>
            <a:r>
              <a:rPr lang="zh-TW" altLang="en-US"/>
              <a:t>湖南：超半數平民看病首選 </a:t>
            </a:r>
            <a:r>
              <a:rPr lang="en-US" altLang="zh-TW"/>
              <a:t>(2020)</a:t>
            </a:r>
          </a:p>
          <a:p>
            <a:r>
              <a:rPr lang="zh-CN" altLang="en-US"/>
              <a:t>全省超過</a:t>
            </a:r>
            <a:r>
              <a:rPr lang="en-US" altLang="zh-CN"/>
              <a:t>96%</a:t>
            </a:r>
            <a:r>
              <a:rPr lang="zh-CN" altLang="en-US"/>
              <a:t>的新冠肺炎患者接受了中醫藥治療。 調查顯示，</a:t>
            </a:r>
            <a:r>
              <a:rPr lang="en-US" altLang="zh-CN"/>
              <a:t>90%</a:t>
            </a:r>
            <a:r>
              <a:rPr lang="zh-CN" altLang="en-US"/>
              <a:t>的民眾關注中醫藥，</a:t>
            </a:r>
            <a:r>
              <a:rPr lang="en-US" altLang="zh-CN"/>
              <a:t>88%</a:t>
            </a:r>
            <a:r>
              <a:rPr lang="zh-CN" altLang="en-US"/>
              <a:t>的民眾用過中醫藥，</a:t>
            </a:r>
            <a:r>
              <a:rPr lang="en-US" altLang="zh-CN"/>
              <a:t>53%</a:t>
            </a:r>
            <a:r>
              <a:rPr lang="zh-CN" altLang="en-US"/>
              <a:t>的民眾看病首選中醫藥。 </a:t>
            </a:r>
            <a:endParaRPr lang="en-US" altLang="zh-TW"/>
          </a:p>
          <a:p>
            <a:pPr marL="0" indent="0">
              <a:buNone/>
            </a:pPr>
            <a:endParaRPr lang="en-US" altLang="zh-TW"/>
          </a:p>
          <a:p>
            <a:pPr marL="0" indent="0">
              <a:buNone/>
            </a:pPr>
            <a:endParaRPr lang="zh-TW" altLang="en-US"/>
          </a:p>
          <a:p>
            <a:pPr marL="0" indent="0">
              <a:buNone/>
            </a:pPr>
            <a:endParaRPr lang="en-US" altLang="zh-CN"/>
          </a:p>
        </p:txBody>
      </p:sp>
    </p:spTree>
    <p:extLst>
      <p:ext uri="{BB962C8B-B14F-4D97-AF65-F5344CB8AC3E}">
        <p14:creationId xmlns:p14="http://schemas.microsoft.com/office/powerpoint/2010/main" val="2651237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民間數據</a:t>
            </a:r>
            <a:endParaRPr lang="en-US"/>
          </a:p>
        </p:txBody>
      </p:sp>
      <p:sp>
        <p:nvSpPr>
          <p:cNvPr id="3" name="Content Placeholder 2"/>
          <p:cNvSpPr>
            <a:spLocks noGrp="1"/>
          </p:cNvSpPr>
          <p:nvPr>
            <p:ph idx="1"/>
          </p:nvPr>
        </p:nvSpPr>
        <p:spPr>
          <a:xfrm>
            <a:off x="838200" y="1272433"/>
            <a:ext cx="10515600" cy="5315404"/>
          </a:xfrm>
        </p:spPr>
        <p:txBody>
          <a:bodyPr>
            <a:noAutofit/>
          </a:bodyPr>
          <a:lstStyle/>
          <a:p>
            <a:pPr marL="0" indent="0">
              <a:buNone/>
            </a:pPr>
            <a:r>
              <a:rPr lang="zh-CN" altLang="en-US" sz="2000"/>
              <a:t>北京朝陽區居民中醫認同度調查（北京中醫藥管理學院）</a:t>
            </a:r>
            <a:r>
              <a:rPr lang="en-US" altLang="zh-CN" sz="2000"/>
              <a:t>(2019)</a:t>
            </a:r>
          </a:p>
          <a:p>
            <a:r>
              <a:rPr lang="en-US" altLang="zh-CN" sz="2000"/>
              <a:t>91%</a:t>
            </a:r>
            <a:r>
              <a:rPr lang="zh-CN" altLang="en-US" sz="2000"/>
              <a:t>受訪者認同中醫是一門科學，</a:t>
            </a:r>
            <a:r>
              <a:rPr lang="en-US" altLang="zh-CN" sz="2000"/>
              <a:t>90%</a:t>
            </a:r>
            <a:r>
              <a:rPr lang="zh-CN" altLang="en-US" sz="2000"/>
              <a:t>認同中醫的養生保健效果好，</a:t>
            </a:r>
            <a:r>
              <a:rPr lang="en-US" altLang="zh-CN" sz="2000"/>
              <a:t>81%</a:t>
            </a:r>
            <a:r>
              <a:rPr lang="zh-CN" altLang="en-US" sz="2000"/>
              <a:t>認同中醫療效好，</a:t>
            </a:r>
            <a:r>
              <a:rPr lang="en-US" altLang="zh-CN" sz="2000"/>
              <a:t>61%</a:t>
            </a:r>
            <a:r>
              <a:rPr lang="zh-CN" altLang="en-US" sz="2000"/>
              <a:t>受訪者認同中醫醫生的才學</a:t>
            </a:r>
            <a:endParaRPr lang="en-US" altLang="zh-CN" sz="2000"/>
          </a:p>
          <a:p>
            <a:r>
              <a:rPr lang="en-US" altLang="zh-CN" sz="2000"/>
              <a:t>33%</a:t>
            </a:r>
            <a:r>
              <a:rPr lang="zh-CN" altLang="en-US" sz="2000"/>
              <a:t>受訪者認同市面上中藥材的質量良好，</a:t>
            </a:r>
            <a:r>
              <a:rPr lang="en-US" altLang="zh-CN" sz="2000"/>
              <a:t>32%</a:t>
            </a:r>
            <a:r>
              <a:rPr lang="zh-CN" altLang="en-US" sz="2000"/>
              <a:t>認同中醫見效快</a:t>
            </a:r>
            <a:endParaRPr lang="en-US" altLang="zh-CN" sz="2000"/>
          </a:p>
          <a:p>
            <a:endParaRPr lang="en-US" altLang="zh-CN" sz="2000"/>
          </a:p>
          <a:p>
            <a:pPr marL="0" indent="0">
              <a:buNone/>
            </a:pPr>
            <a:r>
              <a:rPr lang="zh-TW" altLang="en-US" sz="2000"/>
              <a:t>株洲市中醫社會度的調查及方向研究</a:t>
            </a:r>
            <a:r>
              <a:rPr lang="zh-CN" altLang="en-US" sz="2000"/>
              <a:t>（</a:t>
            </a:r>
            <a:r>
              <a:rPr lang="en-US" altLang="zh-CN" sz="2000"/>
              <a:t>2017</a:t>
            </a:r>
            <a:r>
              <a:rPr lang="zh-CN" altLang="en-US" sz="2000"/>
              <a:t>）</a:t>
            </a:r>
            <a:endParaRPr lang="en-US" altLang="zh-CN" sz="2000"/>
          </a:p>
          <a:p>
            <a:r>
              <a:rPr lang="zh-TW" altLang="en-US" sz="2000"/>
              <a:t>民眾患病後首選“中醫、中西醫結合”治療的比例是</a:t>
            </a:r>
            <a:r>
              <a:rPr lang="en-US" altLang="zh-TW" sz="2000"/>
              <a:t>73.86%</a:t>
            </a:r>
            <a:r>
              <a:rPr lang="zh-TW" altLang="en-US" sz="2000"/>
              <a:t>，</a:t>
            </a:r>
            <a:r>
              <a:rPr lang="en-US" altLang="zh-TW" sz="2000"/>
              <a:t>83.92%</a:t>
            </a:r>
            <a:r>
              <a:rPr lang="zh-TW" altLang="en-US" sz="2000"/>
              <a:t>的民眾曾看過中醫；</a:t>
            </a:r>
            <a:r>
              <a:rPr lang="en-US" altLang="zh-TW" sz="2000"/>
              <a:t>62.61%</a:t>
            </a:r>
            <a:r>
              <a:rPr lang="zh-TW" altLang="en-US" sz="2000"/>
              <a:t>的民眾對中醫中藥有一定了解</a:t>
            </a:r>
            <a:endParaRPr lang="en-US" altLang="zh-TW" sz="2000"/>
          </a:p>
          <a:p>
            <a:r>
              <a:rPr lang="zh-TW" altLang="en-US" sz="2000"/>
              <a:t>民眾認為中醫中藥的優勢是中草藥天然，不良作用小，療效可靠，能夠治本除根；缺點是煎藥麻煩、療效慢、 口感差、不方便攜帶</a:t>
            </a:r>
            <a:endParaRPr lang="en-US" altLang="zh-CN" sz="2000"/>
          </a:p>
          <a:p>
            <a:pPr marL="0" indent="0">
              <a:buNone/>
            </a:pPr>
            <a:endParaRPr lang="en-US" sz="2000"/>
          </a:p>
        </p:txBody>
      </p:sp>
    </p:spTree>
    <p:extLst>
      <p:ext uri="{BB962C8B-B14F-4D97-AF65-F5344CB8AC3E}">
        <p14:creationId xmlns:p14="http://schemas.microsoft.com/office/powerpoint/2010/main" val="1095384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545" y="1087437"/>
            <a:ext cx="10515600" cy="5770563"/>
          </a:xfrm>
        </p:spPr>
        <p:txBody>
          <a:bodyPr>
            <a:noAutofit/>
          </a:bodyPr>
          <a:lstStyle/>
          <a:p>
            <a:pPr marL="0" indent="0">
              <a:buNone/>
            </a:pPr>
            <a:r>
              <a:rPr lang="zh-CN" altLang="en-US" sz="2000"/>
              <a:t>香港：</a:t>
            </a:r>
            <a:endParaRPr lang="en-US" altLang="zh-CN" sz="2000"/>
          </a:p>
          <a:p>
            <a:pPr marL="0" indent="0">
              <a:buNone/>
            </a:pPr>
            <a:r>
              <a:rPr lang="zh-CN" altLang="en-US" sz="2000"/>
              <a:t>市民</a:t>
            </a:r>
            <a:r>
              <a:rPr lang="zh-TW" altLang="en-US" sz="2000"/>
              <a:t>對中醫藥的態度及</a:t>
            </a:r>
            <a:r>
              <a:rPr lang="zh-CN" altLang="en-US" sz="2000"/>
              <a:t>對</a:t>
            </a:r>
            <a:r>
              <a:rPr lang="zh-TW" altLang="en-US" sz="2000"/>
              <a:t>香港的醫療選擇</a:t>
            </a:r>
            <a:r>
              <a:rPr lang="zh-CN" altLang="en-US" sz="2000"/>
              <a:t>的影響 </a:t>
            </a:r>
            <a:r>
              <a:rPr lang="en-US" altLang="zh-CN" sz="2000"/>
              <a:t>(</a:t>
            </a:r>
            <a:r>
              <a:rPr lang="zh-CN" altLang="en-US" sz="2000"/>
              <a:t>浸大</a:t>
            </a:r>
            <a:r>
              <a:rPr lang="en-US" altLang="zh-CN" sz="2000"/>
              <a:t>) (2018)</a:t>
            </a:r>
          </a:p>
          <a:p>
            <a:r>
              <a:rPr lang="en-US" altLang="zh-TW" sz="2000"/>
              <a:t>72%</a:t>
            </a:r>
            <a:r>
              <a:rPr lang="zh-TW" altLang="en-US" sz="2000"/>
              <a:t>的受訪者認同中醫適宜用作身體保健的預防性護理，</a:t>
            </a:r>
            <a:r>
              <a:rPr lang="en-US" altLang="zh-TW" sz="2000"/>
              <a:t>70%</a:t>
            </a:r>
            <a:r>
              <a:rPr lang="zh-TW" altLang="en-US" sz="2000"/>
              <a:t>認為中藥的副作用較西藥少。</a:t>
            </a:r>
            <a:r>
              <a:rPr lang="en-US" altLang="zh-TW" sz="2000"/>
              <a:t>66%</a:t>
            </a:r>
            <a:r>
              <a:rPr lang="zh-TW" altLang="en-US" sz="2000"/>
              <a:t>受訪者中醫能根治疾病，</a:t>
            </a:r>
            <a:r>
              <a:rPr lang="en-US" altLang="zh-TW" sz="2000"/>
              <a:t>51%</a:t>
            </a:r>
            <a:r>
              <a:rPr lang="zh-TW" altLang="en-US" sz="2000"/>
              <a:t>認為中醫比西醫更能根治疾病。</a:t>
            </a:r>
            <a:endParaRPr lang="en-US" altLang="zh-TW" sz="2000"/>
          </a:p>
          <a:p>
            <a:r>
              <a:rPr lang="en-US" altLang="zh-TW" sz="2000"/>
              <a:t>65%</a:t>
            </a:r>
            <a:r>
              <a:rPr lang="zh-TW" altLang="en-US" sz="2000"/>
              <a:t>的受訪者認為西醫較中醫科學化，</a:t>
            </a:r>
            <a:r>
              <a:rPr lang="en-US" altLang="zh-TW" sz="2000"/>
              <a:t>48%</a:t>
            </a:r>
            <a:r>
              <a:rPr lang="zh-TW" altLang="en-US" sz="2000"/>
              <a:t>則認為西醫的規範較中醫嚴謹。</a:t>
            </a:r>
            <a:r>
              <a:rPr lang="en-US" altLang="zh-TW" sz="2000"/>
              <a:t>53%</a:t>
            </a:r>
            <a:r>
              <a:rPr lang="zh-TW" altLang="en-US" sz="2000"/>
              <a:t>的受訪者表示患病時會先看西醫，效果不理想才考慮看中醫；</a:t>
            </a:r>
            <a:r>
              <a:rPr lang="en-US" altLang="zh-TW" sz="2000"/>
              <a:t>49%</a:t>
            </a:r>
            <a:r>
              <a:rPr lang="zh-TW" altLang="en-US" sz="2000"/>
              <a:t>認為進行西醫療法時，不應同時接受中醫治療</a:t>
            </a:r>
            <a:endParaRPr lang="en-US" sz="2000"/>
          </a:p>
          <a:p>
            <a:pPr marL="0" indent="0">
              <a:buNone/>
            </a:pPr>
            <a:r>
              <a:rPr lang="zh-CN" altLang="en-US" sz="2000"/>
              <a:t>台灣</a:t>
            </a:r>
            <a:r>
              <a:rPr lang="en-US" altLang="zh-CN" sz="2000"/>
              <a:t>:</a:t>
            </a:r>
          </a:p>
          <a:p>
            <a:pPr marL="0" indent="0">
              <a:buNone/>
            </a:pPr>
            <a:r>
              <a:rPr lang="zh-TW" altLang="en-US" sz="2000"/>
              <a:t>台灣民眾中醫藥素養調查 </a:t>
            </a:r>
            <a:r>
              <a:rPr lang="en-US" altLang="zh-TW" sz="2000"/>
              <a:t>(</a:t>
            </a:r>
            <a:r>
              <a:rPr lang="zh-CN" altLang="en-US" sz="2000"/>
              <a:t>世新大學</a:t>
            </a:r>
            <a:r>
              <a:rPr lang="en-US" altLang="zh-TW" sz="2000"/>
              <a:t>) </a:t>
            </a:r>
            <a:r>
              <a:rPr lang="zh-CN" altLang="en-US" sz="2000"/>
              <a:t>（</a:t>
            </a:r>
            <a:r>
              <a:rPr lang="en-US" altLang="zh-CN" sz="2000"/>
              <a:t>2020</a:t>
            </a:r>
            <a:r>
              <a:rPr lang="zh-CN" altLang="en-US" sz="2000"/>
              <a:t>）</a:t>
            </a:r>
            <a:endParaRPr lang="en-US" altLang="zh-CN" sz="2000"/>
          </a:p>
          <a:p>
            <a:r>
              <a:rPr lang="en-US" altLang="zh-TW" sz="2000"/>
              <a:t>66.9%</a:t>
            </a:r>
            <a:r>
              <a:rPr lang="zh-TW" altLang="en-US" sz="2000"/>
              <a:t>的民眾認同中醫藥可提升免疫力</a:t>
            </a:r>
            <a:endParaRPr lang="en-US" sz="2000"/>
          </a:p>
        </p:txBody>
      </p:sp>
      <p:sp>
        <p:nvSpPr>
          <p:cNvPr id="4" name="Title 1">
            <a:extLst>
              <a:ext uri="{FF2B5EF4-FFF2-40B4-BE49-F238E27FC236}">
                <a16:creationId xmlns:a16="http://schemas.microsoft.com/office/drawing/2014/main" id="{FED8FF69-C7A5-F749-8CB9-8A824C1D2975}"/>
              </a:ext>
            </a:extLst>
          </p:cNvPr>
          <p:cNvSpPr>
            <a:spLocks noGrp="1"/>
          </p:cNvSpPr>
          <p:nvPr>
            <p:ph type="title"/>
          </p:nvPr>
        </p:nvSpPr>
        <p:spPr>
          <a:xfrm>
            <a:off x="0" y="18255"/>
            <a:ext cx="10515600" cy="960665"/>
          </a:xfrm>
        </p:spPr>
        <p:txBody>
          <a:bodyPr/>
          <a:lstStyle/>
          <a:p>
            <a:r>
              <a:rPr lang="zh-CN" altLang="en-US"/>
              <a:t>港台地區</a:t>
            </a:r>
            <a:endParaRPr lang="en-US"/>
          </a:p>
        </p:txBody>
      </p:sp>
    </p:spTree>
    <p:extLst>
      <p:ext uri="{BB962C8B-B14F-4D97-AF65-F5344CB8AC3E}">
        <p14:creationId xmlns:p14="http://schemas.microsoft.com/office/powerpoint/2010/main" val="2335392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763" y="1631696"/>
            <a:ext cx="10515600" cy="5770563"/>
          </a:xfrm>
        </p:spPr>
        <p:txBody>
          <a:bodyPr>
            <a:normAutofit/>
          </a:bodyPr>
          <a:lstStyle/>
          <a:p>
            <a:r>
              <a:rPr lang="zh-CN" altLang="en-US" sz="2000"/>
              <a:t>主題：發達城市市民對中醫的看法</a:t>
            </a:r>
            <a:endParaRPr lang="en-US" altLang="zh-CN" sz="2000"/>
          </a:p>
          <a:p>
            <a:r>
              <a:rPr lang="zh-CN" altLang="en-US" sz="2000"/>
              <a:t>地點：廣州，上海，重慶三座發達城市</a:t>
            </a:r>
            <a:endParaRPr lang="en-US" altLang="zh-CN" sz="2000"/>
          </a:p>
          <a:p>
            <a:pPr>
              <a:lnSpc>
                <a:spcPct val="120000"/>
              </a:lnSpc>
            </a:pPr>
            <a:r>
              <a:rPr lang="zh-CN" altLang="en-US" sz="2000"/>
              <a:t>調查方式：以街頭隨機抽樣爲主，輔以綫上蒐集，總共獲得</a:t>
            </a:r>
            <a:r>
              <a:rPr lang="en-US" altLang="zh-CN" sz="2000"/>
              <a:t>151</a:t>
            </a:r>
            <a:r>
              <a:rPr lang="zh-CN" altLang="en-US" sz="2000"/>
              <a:t>份有效問卷。運用圖表和回歸分析處理數據。</a:t>
            </a:r>
            <a:endParaRPr lang="en-US" altLang="zh-CN" sz="2000"/>
          </a:p>
          <a:p>
            <a:r>
              <a:rPr lang="zh-CN" altLang="en-US" sz="2000"/>
              <a:t>猜想</a:t>
            </a:r>
            <a:r>
              <a:rPr lang="en-US" altLang="zh-CN" sz="2000">
                <a:sym typeface="Wingdings" panose="05000000000000000000" pitchFamily="2" charset="2"/>
              </a:rPr>
              <a:t>: </a:t>
            </a:r>
            <a:endParaRPr lang="en-US" altLang="zh-CN" sz="2000">
              <a:cs typeface="Calibri"/>
            </a:endParaRPr>
          </a:p>
          <a:p>
            <a:r>
              <a:rPr lang="en-US" altLang="zh-CN" sz="2000">
                <a:sym typeface="Wingdings" panose="05000000000000000000" pitchFamily="2" charset="2"/>
              </a:rPr>
              <a:t>(1) </a:t>
            </a:r>
            <a:r>
              <a:rPr lang="zh-CN" altLang="en-US" sz="2000">
                <a:sym typeface="Wingdings" panose="05000000000000000000" pitchFamily="2" charset="2"/>
              </a:rPr>
              <a:t>市民對中醫的認同度不容樂觀。</a:t>
            </a:r>
            <a:endParaRPr lang="en-US" altLang="zh-CN" sz="2000">
              <a:sym typeface="Wingdings" panose="05000000000000000000" pitchFamily="2" charset="2"/>
            </a:endParaRPr>
          </a:p>
          <a:p>
            <a:r>
              <a:rPr lang="en-US" altLang="zh-CN" sz="2000"/>
              <a:t>(2) </a:t>
            </a:r>
            <a:r>
              <a:rPr lang="zh-CN" altLang="en-US" sz="2000"/>
              <a:t>市民對中醫各方面的評價與年齡正相關，與學歷負相關。</a:t>
            </a:r>
            <a:endParaRPr lang="en-US" altLang="zh-CN" sz="2000"/>
          </a:p>
        </p:txBody>
      </p:sp>
      <p:sp>
        <p:nvSpPr>
          <p:cNvPr id="4" name="Title 1">
            <a:extLst>
              <a:ext uri="{FF2B5EF4-FFF2-40B4-BE49-F238E27FC236}">
                <a16:creationId xmlns:a16="http://schemas.microsoft.com/office/drawing/2014/main" id="{FED8FF69-C7A5-F749-8CB9-8A824C1D2975}"/>
              </a:ext>
            </a:extLst>
          </p:cNvPr>
          <p:cNvSpPr>
            <a:spLocks noGrp="1"/>
          </p:cNvSpPr>
          <p:nvPr>
            <p:ph type="title"/>
          </p:nvPr>
        </p:nvSpPr>
        <p:spPr>
          <a:xfrm>
            <a:off x="0" y="18255"/>
            <a:ext cx="10515600" cy="960665"/>
          </a:xfrm>
        </p:spPr>
        <p:txBody>
          <a:bodyPr/>
          <a:lstStyle/>
          <a:p>
            <a:r>
              <a:rPr lang="zh-CN" altLang="en-US"/>
              <a:t>問卷調查</a:t>
            </a:r>
            <a:endParaRPr lang="en-US"/>
          </a:p>
        </p:txBody>
      </p:sp>
    </p:spTree>
    <p:extLst>
      <p:ext uri="{BB962C8B-B14F-4D97-AF65-F5344CB8AC3E}">
        <p14:creationId xmlns:p14="http://schemas.microsoft.com/office/powerpoint/2010/main" val="292052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4B7C-0C36-4FA3-B129-8ACA174E758A}"/>
              </a:ext>
            </a:extLst>
          </p:cNvPr>
          <p:cNvSpPr>
            <a:spLocks noGrp="1"/>
          </p:cNvSpPr>
          <p:nvPr>
            <p:ph type="title"/>
          </p:nvPr>
        </p:nvSpPr>
        <p:spPr>
          <a:xfrm>
            <a:off x="0" y="-269979"/>
            <a:ext cx="10515600" cy="1505883"/>
          </a:xfrm>
        </p:spPr>
        <p:txBody>
          <a:bodyPr vert="horz" lIns="91440" tIns="45720" rIns="91440" bIns="45720" rtlCol="0" anchor="ctr">
            <a:normAutofit/>
          </a:bodyPr>
          <a:lstStyle/>
          <a:p>
            <a:r>
              <a:rPr lang="zh-CN" altLang="en-US">
                <a:latin typeface="STKaiti"/>
                <a:ea typeface="STKaiti"/>
              </a:rPr>
              <a:t>作答者</a:t>
            </a:r>
            <a:r>
              <a:rPr lang="zh-CN" altLang="en-US" kern="1200">
                <a:latin typeface="STKaiti"/>
                <a:ea typeface="STKaiti"/>
              </a:rPr>
              <a:t>的年齡與學歷</a:t>
            </a:r>
          </a:p>
        </p:txBody>
      </p:sp>
      <p:sp>
        <p:nvSpPr>
          <p:cNvPr id="6" name="TextBox 5">
            <a:extLst>
              <a:ext uri="{FF2B5EF4-FFF2-40B4-BE49-F238E27FC236}">
                <a16:creationId xmlns:a16="http://schemas.microsoft.com/office/drawing/2014/main" id="{C062A058-B9D3-4800-A824-E64A0760A269}"/>
              </a:ext>
            </a:extLst>
          </p:cNvPr>
          <p:cNvSpPr txBox="1"/>
          <p:nvPr/>
        </p:nvSpPr>
        <p:spPr>
          <a:xfrm>
            <a:off x="9041450" y="2085174"/>
            <a:ext cx="45719" cy="369332"/>
          </a:xfrm>
          <a:prstGeom prst="rect">
            <a:avLst/>
          </a:prstGeom>
          <a:noFill/>
        </p:spPr>
        <p:txBody>
          <a:bodyPr wrap="square" rtlCol="0">
            <a:spAutoFit/>
          </a:bodyPr>
          <a:lstStyle/>
          <a:p>
            <a:endParaRPr lang="zh-CN" altLang="en-US"/>
          </a:p>
        </p:txBody>
      </p:sp>
      <p:sp>
        <p:nvSpPr>
          <p:cNvPr id="3" name="TextBox 2">
            <a:extLst>
              <a:ext uri="{FF2B5EF4-FFF2-40B4-BE49-F238E27FC236}">
                <a16:creationId xmlns:a16="http://schemas.microsoft.com/office/drawing/2014/main" id="{0A994A24-EE15-42AC-8E52-9F4BE46308FA}"/>
              </a:ext>
            </a:extLst>
          </p:cNvPr>
          <p:cNvSpPr txBox="1"/>
          <p:nvPr/>
        </p:nvSpPr>
        <p:spPr>
          <a:xfrm>
            <a:off x="1042587" y="1518599"/>
            <a:ext cx="877163" cy="369332"/>
          </a:xfrm>
          <a:prstGeom prst="rect">
            <a:avLst/>
          </a:prstGeom>
          <a:noFill/>
        </p:spPr>
        <p:txBody>
          <a:bodyPr wrap="none" rtlCol="0">
            <a:spAutoFit/>
          </a:bodyPr>
          <a:lstStyle/>
          <a:p>
            <a:r>
              <a:rPr lang="zh-CN" altLang="en-US"/>
              <a:t>年齡：</a:t>
            </a:r>
          </a:p>
        </p:txBody>
      </p:sp>
      <p:sp>
        <p:nvSpPr>
          <p:cNvPr id="7" name="TextBox 6">
            <a:extLst>
              <a:ext uri="{FF2B5EF4-FFF2-40B4-BE49-F238E27FC236}">
                <a16:creationId xmlns:a16="http://schemas.microsoft.com/office/drawing/2014/main" id="{2E7C48E9-CA15-41F4-877E-88831BB0872B}"/>
              </a:ext>
            </a:extLst>
          </p:cNvPr>
          <p:cNvSpPr txBox="1"/>
          <p:nvPr/>
        </p:nvSpPr>
        <p:spPr>
          <a:xfrm>
            <a:off x="6946306" y="1518599"/>
            <a:ext cx="877163" cy="369332"/>
          </a:xfrm>
          <a:prstGeom prst="rect">
            <a:avLst/>
          </a:prstGeom>
          <a:noFill/>
        </p:spPr>
        <p:txBody>
          <a:bodyPr wrap="none" rtlCol="0">
            <a:spAutoFit/>
          </a:bodyPr>
          <a:lstStyle/>
          <a:p>
            <a:r>
              <a:rPr lang="zh-CN" altLang="en-US"/>
              <a:t>學歷：</a:t>
            </a:r>
          </a:p>
        </p:txBody>
      </p:sp>
      <p:pic>
        <p:nvPicPr>
          <p:cNvPr id="4" name="Picture 8" descr="Chart, pie chart&#10;&#10;Description automatically generated">
            <a:extLst>
              <a:ext uri="{FF2B5EF4-FFF2-40B4-BE49-F238E27FC236}">
                <a16:creationId xmlns:a16="http://schemas.microsoft.com/office/drawing/2014/main" id="{97091B92-1470-4F46-95F4-6EB00C8221F9}"/>
              </a:ext>
            </a:extLst>
          </p:cNvPr>
          <p:cNvPicPr>
            <a:picLocks noChangeAspect="1"/>
          </p:cNvPicPr>
          <p:nvPr/>
        </p:nvPicPr>
        <p:blipFill>
          <a:blip r:embed="rId2"/>
          <a:stretch>
            <a:fillRect/>
          </a:stretch>
        </p:blipFill>
        <p:spPr>
          <a:xfrm>
            <a:off x="-329767" y="2089759"/>
            <a:ext cx="7720571" cy="4842802"/>
          </a:xfrm>
          <a:prstGeom prst="rect">
            <a:avLst/>
          </a:prstGeom>
        </p:spPr>
      </p:pic>
      <p:pic>
        <p:nvPicPr>
          <p:cNvPr id="10" name="Picture 10" descr="Chart, pie chart&#10;&#10;Description automatically generated">
            <a:extLst>
              <a:ext uri="{FF2B5EF4-FFF2-40B4-BE49-F238E27FC236}">
                <a16:creationId xmlns:a16="http://schemas.microsoft.com/office/drawing/2014/main" id="{CFE42D8E-99C8-469B-81C4-0049FAE200EF}"/>
              </a:ext>
            </a:extLst>
          </p:cNvPr>
          <p:cNvPicPr>
            <a:picLocks noChangeAspect="1"/>
          </p:cNvPicPr>
          <p:nvPr/>
        </p:nvPicPr>
        <p:blipFill>
          <a:blip r:embed="rId3"/>
          <a:stretch>
            <a:fillRect/>
          </a:stretch>
        </p:blipFill>
        <p:spPr>
          <a:xfrm>
            <a:off x="5831456" y="1881637"/>
            <a:ext cx="7832784" cy="4848763"/>
          </a:xfrm>
          <a:prstGeom prst="rect">
            <a:avLst/>
          </a:prstGeom>
        </p:spPr>
      </p:pic>
    </p:spTree>
    <p:extLst>
      <p:ext uri="{BB962C8B-B14F-4D97-AF65-F5344CB8AC3E}">
        <p14:creationId xmlns:p14="http://schemas.microsoft.com/office/powerpoint/2010/main" val="323087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538B-4324-4802-AFCE-580997D16412}"/>
              </a:ext>
            </a:extLst>
          </p:cNvPr>
          <p:cNvSpPr>
            <a:spLocks noGrp="1"/>
          </p:cNvSpPr>
          <p:nvPr>
            <p:ph type="title"/>
          </p:nvPr>
        </p:nvSpPr>
        <p:spPr/>
        <p:txBody>
          <a:bodyPr/>
          <a:lstStyle/>
          <a:p>
            <a:r>
              <a:rPr lang="zh-CN" altLang="en-US"/>
              <a:t>您是否認可中醫？</a:t>
            </a:r>
          </a:p>
        </p:txBody>
      </p:sp>
      <p:pic>
        <p:nvPicPr>
          <p:cNvPr id="7" name="Picture 6" descr="A picture containing text, electronics&#10;&#10;Description automatically generated">
            <a:extLst>
              <a:ext uri="{FF2B5EF4-FFF2-40B4-BE49-F238E27FC236}">
                <a16:creationId xmlns:a16="http://schemas.microsoft.com/office/drawing/2014/main" id="{D3B31D58-422F-468E-B4EA-D9413F318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416" y="1291708"/>
            <a:ext cx="8089584" cy="4044792"/>
          </a:xfrm>
          <a:prstGeom prst="rect">
            <a:avLst/>
          </a:prstGeom>
        </p:spPr>
      </p:pic>
      <p:sp>
        <p:nvSpPr>
          <p:cNvPr id="8" name="TextBox 7">
            <a:extLst>
              <a:ext uri="{FF2B5EF4-FFF2-40B4-BE49-F238E27FC236}">
                <a16:creationId xmlns:a16="http://schemas.microsoft.com/office/drawing/2014/main" id="{AB7318A6-EFED-4D94-B4F3-984FB84A79A1}"/>
              </a:ext>
            </a:extLst>
          </p:cNvPr>
          <p:cNvSpPr txBox="1"/>
          <p:nvPr/>
        </p:nvSpPr>
        <p:spPr>
          <a:xfrm>
            <a:off x="5268018" y="5336500"/>
            <a:ext cx="987503" cy="1107996"/>
          </a:xfrm>
          <a:prstGeom prst="rect">
            <a:avLst/>
          </a:prstGeom>
          <a:noFill/>
        </p:spPr>
        <p:txBody>
          <a:bodyPr wrap="square" rtlCol="0">
            <a:spAutoFit/>
          </a:bodyPr>
          <a:lstStyle/>
          <a:p>
            <a:r>
              <a:rPr lang="zh-CN" altLang="en-US" sz="1100"/>
              <a:t>年齡                  </a:t>
            </a:r>
            <a:endParaRPr lang="en-US" altLang="zh-CN" sz="1100"/>
          </a:p>
          <a:p>
            <a:r>
              <a:rPr lang="en-US" altLang="zh-CN" sz="1100"/>
              <a:t>1. 18</a:t>
            </a:r>
            <a:r>
              <a:rPr lang="zh-CN" altLang="en-US" sz="1100"/>
              <a:t>嵗以下 </a:t>
            </a:r>
            <a:endParaRPr lang="en-US" altLang="zh-CN" sz="1100"/>
          </a:p>
          <a:p>
            <a:r>
              <a:rPr lang="en-US" altLang="zh-CN" sz="1100"/>
              <a:t>2. 18-30</a:t>
            </a:r>
            <a:r>
              <a:rPr lang="zh-CN" altLang="en-US" sz="1100"/>
              <a:t>嵗 </a:t>
            </a:r>
            <a:endParaRPr lang="en-US" altLang="zh-CN" sz="1100"/>
          </a:p>
          <a:p>
            <a:r>
              <a:rPr lang="en-US" altLang="zh-CN" sz="1100"/>
              <a:t>3. 30-45</a:t>
            </a:r>
            <a:r>
              <a:rPr lang="zh-CN" altLang="en-US" sz="1100"/>
              <a:t>嵗</a:t>
            </a:r>
            <a:endParaRPr lang="en-US" altLang="zh-CN" sz="1100"/>
          </a:p>
          <a:p>
            <a:r>
              <a:rPr lang="en-US" altLang="zh-CN" sz="1100"/>
              <a:t>4.</a:t>
            </a:r>
            <a:r>
              <a:rPr lang="zh-CN" altLang="en-US" sz="1100"/>
              <a:t> </a:t>
            </a:r>
            <a:r>
              <a:rPr lang="en-US" altLang="zh-CN" sz="1100"/>
              <a:t>45-60</a:t>
            </a:r>
            <a:r>
              <a:rPr lang="zh-CN" altLang="en-US" sz="1100"/>
              <a:t>嵗</a:t>
            </a:r>
            <a:endParaRPr lang="en-US" altLang="zh-CN" sz="1100"/>
          </a:p>
          <a:p>
            <a:r>
              <a:rPr lang="en-US" altLang="zh-CN" sz="1100"/>
              <a:t>5. 60</a:t>
            </a:r>
            <a:r>
              <a:rPr lang="zh-CN" altLang="en-US" sz="1100"/>
              <a:t>嵗以上</a:t>
            </a:r>
          </a:p>
        </p:txBody>
      </p:sp>
      <p:sp>
        <p:nvSpPr>
          <p:cNvPr id="9" name="TextBox 8">
            <a:extLst>
              <a:ext uri="{FF2B5EF4-FFF2-40B4-BE49-F238E27FC236}">
                <a16:creationId xmlns:a16="http://schemas.microsoft.com/office/drawing/2014/main" id="{A65EEF3D-0F72-448B-92CB-2A7E8943BFAF}"/>
              </a:ext>
            </a:extLst>
          </p:cNvPr>
          <p:cNvSpPr txBox="1"/>
          <p:nvPr/>
        </p:nvSpPr>
        <p:spPr>
          <a:xfrm>
            <a:off x="6212346" y="5336500"/>
            <a:ext cx="1165602" cy="938719"/>
          </a:xfrm>
          <a:prstGeom prst="rect">
            <a:avLst/>
          </a:prstGeom>
          <a:noFill/>
        </p:spPr>
        <p:txBody>
          <a:bodyPr wrap="square" rtlCol="0">
            <a:spAutoFit/>
          </a:bodyPr>
          <a:lstStyle/>
          <a:p>
            <a:r>
              <a:rPr lang="zh-CN" altLang="en-US" sz="1100"/>
              <a:t>學歷                 </a:t>
            </a:r>
            <a:endParaRPr lang="en-US" altLang="zh-CN" sz="1100"/>
          </a:p>
          <a:p>
            <a:r>
              <a:rPr lang="en-US" altLang="zh-CN" sz="1100"/>
              <a:t>1. </a:t>
            </a:r>
            <a:r>
              <a:rPr lang="zh-CN" altLang="en-US" sz="1100"/>
              <a:t>初中及以下 </a:t>
            </a:r>
            <a:endParaRPr lang="en-US" altLang="zh-CN" sz="1100"/>
          </a:p>
          <a:p>
            <a:r>
              <a:rPr lang="en-US" altLang="zh-CN" sz="1100"/>
              <a:t>2. </a:t>
            </a:r>
            <a:r>
              <a:rPr lang="zh-CN" altLang="en-US" sz="1100"/>
              <a:t>高中或中專</a:t>
            </a:r>
            <a:endParaRPr lang="en-US" altLang="zh-CN" sz="1100"/>
          </a:p>
          <a:p>
            <a:r>
              <a:rPr lang="en-US" altLang="zh-CN" sz="1100"/>
              <a:t>3. </a:t>
            </a:r>
            <a:r>
              <a:rPr lang="zh-CN" altLang="en-US" sz="1100"/>
              <a:t>專科或本科</a:t>
            </a:r>
            <a:endParaRPr lang="en-US" altLang="zh-CN" sz="1100"/>
          </a:p>
          <a:p>
            <a:r>
              <a:rPr lang="en-US" altLang="zh-CN" sz="1100"/>
              <a:t>4.</a:t>
            </a:r>
            <a:r>
              <a:rPr lang="zh-CN" altLang="en-US" sz="1100"/>
              <a:t> 本科及以上</a:t>
            </a:r>
          </a:p>
        </p:txBody>
      </p:sp>
      <p:sp>
        <p:nvSpPr>
          <p:cNvPr id="10" name="TextBox 9">
            <a:extLst>
              <a:ext uri="{FF2B5EF4-FFF2-40B4-BE49-F238E27FC236}">
                <a16:creationId xmlns:a16="http://schemas.microsoft.com/office/drawing/2014/main" id="{91EB868A-8A4A-4BFA-A972-4DB8F35E2DC3}"/>
              </a:ext>
            </a:extLst>
          </p:cNvPr>
          <p:cNvSpPr txBox="1"/>
          <p:nvPr/>
        </p:nvSpPr>
        <p:spPr>
          <a:xfrm>
            <a:off x="7304198" y="5336500"/>
            <a:ext cx="1165602" cy="1107996"/>
          </a:xfrm>
          <a:prstGeom prst="rect">
            <a:avLst/>
          </a:prstGeom>
          <a:noFill/>
        </p:spPr>
        <p:txBody>
          <a:bodyPr wrap="square" rtlCol="0">
            <a:spAutoFit/>
          </a:bodyPr>
          <a:lstStyle/>
          <a:p>
            <a:r>
              <a:rPr lang="zh-CN" altLang="en-US" sz="1100"/>
              <a:t>對中醫的看法                 </a:t>
            </a:r>
            <a:endParaRPr lang="en-US" altLang="zh-CN" sz="1100"/>
          </a:p>
          <a:p>
            <a:r>
              <a:rPr lang="en-US" altLang="zh-CN" sz="1100"/>
              <a:t>1. </a:t>
            </a:r>
            <a:r>
              <a:rPr lang="zh-CN" altLang="en-US" sz="1100"/>
              <a:t>非常不認可</a:t>
            </a:r>
            <a:endParaRPr lang="en-US" altLang="zh-CN" sz="1100"/>
          </a:p>
          <a:p>
            <a:r>
              <a:rPr lang="en-US" altLang="zh-CN" sz="1100"/>
              <a:t>2. </a:t>
            </a:r>
            <a:r>
              <a:rPr lang="zh-CN" altLang="en-US" sz="1100"/>
              <a:t>比較不認可</a:t>
            </a:r>
            <a:endParaRPr lang="en-US" altLang="zh-CN" sz="1100"/>
          </a:p>
          <a:p>
            <a:r>
              <a:rPr lang="en-US" altLang="zh-CN" sz="1100"/>
              <a:t>3. </a:t>
            </a:r>
            <a:r>
              <a:rPr lang="zh-CN" altLang="en-US" sz="1100"/>
              <a:t>沒有傾向</a:t>
            </a:r>
            <a:endParaRPr lang="en-US" altLang="zh-CN" sz="1100"/>
          </a:p>
          <a:p>
            <a:r>
              <a:rPr lang="en-US" altLang="zh-CN" sz="1100"/>
              <a:t>4.</a:t>
            </a:r>
            <a:r>
              <a:rPr lang="zh-CN" altLang="en-US" sz="1100"/>
              <a:t> 比較認可</a:t>
            </a:r>
            <a:endParaRPr lang="en-US" altLang="zh-CN" sz="1100"/>
          </a:p>
          <a:p>
            <a:r>
              <a:rPr lang="en-US" altLang="zh-CN" sz="1100"/>
              <a:t>5. </a:t>
            </a:r>
            <a:r>
              <a:rPr lang="zh-CN" altLang="en-US" sz="1100"/>
              <a:t>非常認可</a:t>
            </a:r>
          </a:p>
        </p:txBody>
      </p:sp>
      <p:pic>
        <p:nvPicPr>
          <p:cNvPr id="3" name="Picture 3" descr="Chart, pie chart&#10;&#10;Description automatically generated">
            <a:extLst>
              <a:ext uri="{FF2B5EF4-FFF2-40B4-BE49-F238E27FC236}">
                <a16:creationId xmlns:a16="http://schemas.microsoft.com/office/drawing/2014/main" id="{E665B31D-CC7F-48BB-A356-777C560F0EAA}"/>
              </a:ext>
            </a:extLst>
          </p:cNvPr>
          <p:cNvPicPr>
            <a:picLocks noChangeAspect="1"/>
          </p:cNvPicPr>
          <p:nvPr/>
        </p:nvPicPr>
        <p:blipFill>
          <a:blip r:embed="rId3"/>
          <a:stretch>
            <a:fillRect/>
          </a:stretch>
        </p:blipFill>
        <p:spPr>
          <a:xfrm>
            <a:off x="-379563" y="1464693"/>
            <a:ext cx="6711351" cy="4201783"/>
          </a:xfrm>
          <a:prstGeom prst="rect">
            <a:avLst/>
          </a:prstGeom>
        </p:spPr>
      </p:pic>
    </p:spTree>
    <p:extLst>
      <p:ext uri="{BB962C8B-B14F-4D97-AF65-F5344CB8AC3E}">
        <p14:creationId xmlns:p14="http://schemas.microsoft.com/office/powerpoint/2010/main" val="287117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538B-4324-4802-AFCE-580997D16412}"/>
              </a:ext>
            </a:extLst>
          </p:cNvPr>
          <p:cNvSpPr>
            <a:spLocks noGrp="1"/>
          </p:cNvSpPr>
          <p:nvPr>
            <p:ph type="title"/>
          </p:nvPr>
        </p:nvSpPr>
        <p:spPr/>
        <p:txBody>
          <a:bodyPr/>
          <a:lstStyle/>
          <a:p>
            <a:r>
              <a:rPr lang="zh-CN" altLang="en-US"/>
              <a:t>您是否認可中醫？</a:t>
            </a:r>
          </a:p>
        </p:txBody>
      </p:sp>
      <p:pic>
        <p:nvPicPr>
          <p:cNvPr id="3" name="Picture 3" descr="Chart, pie chart&#10;&#10;Description automatically generated">
            <a:extLst>
              <a:ext uri="{FF2B5EF4-FFF2-40B4-BE49-F238E27FC236}">
                <a16:creationId xmlns:a16="http://schemas.microsoft.com/office/drawing/2014/main" id="{04803C1C-279F-48A6-A419-2187FCEAD63F}"/>
              </a:ext>
            </a:extLst>
          </p:cNvPr>
          <p:cNvPicPr>
            <a:picLocks noChangeAspect="1"/>
          </p:cNvPicPr>
          <p:nvPr/>
        </p:nvPicPr>
        <p:blipFill>
          <a:blip r:embed="rId2"/>
          <a:stretch>
            <a:fillRect/>
          </a:stretch>
        </p:blipFill>
        <p:spPr>
          <a:xfrm>
            <a:off x="-379563" y="1464693"/>
            <a:ext cx="6711351" cy="4201783"/>
          </a:xfrm>
          <a:prstGeom prst="rect">
            <a:avLst/>
          </a:prstGeom>
        </p:spPr>
      </p:pic>
      <p:pic>
        <p:nvPicPr>
          <p:cNvPr id="5" name="Picture 4" descr="A screenshot of a graph&#10;&#10;Description automatically generated">
            <a:extLst>
              <a:ext uri="{FF2B5EF4-FFF2-40B4-BE49-F238E27FC236}">
                <a16:creationId xmlns:a16="http://schemas.microsoft.com/office/drawing/2014/main" id="{FCF5451D-799F-7809-E846-6DBC90372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198" y="769657"/>
            <a:ext cx="7839802" cy="3919901"/>
          </a:xfrm>
          <a:prstGeom prst="rect">
            <a:avLst/>
          </a:prstGeom>
        </p:spPr>
      </p:pic>
      <p:pic>
        <p:nvPicPr>
          <p:cNvPr id="7" name="Picture 6" descr="A table of numbers and letters&#10;&#10;Description automatically generated">
            <a:extLst>
              <a:ext uri="{FF2B5EF4-FFF2-40B4-BE49-F238E27FC236}">
                <a16:creationId xmlns:a16="http://schemas.microsoft.com/office/drawing/2014/main" id="{D8562885-7FA8-6872-91DA-F2519B275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495" y="4613359"/>
            <a:ext cx="2916604" cy="2048177"/>
          </a:xfrm>
          <a:prstGeom prst="rect">
            <a:avLst/>
          </a:prstGeom>
        </p:spPr>
      </p:pic>
    </p:spTree>
    <p:extLst>
      <p:ext uri="{BB962C8B-B14F-4D97-AF65-F5344CB8AC3E}">
        <p14:creationId xmlns:p14="http://schemas.microsoft.com/office/powerpoint/2010/main" val="211278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538B-4324-4802-AFCE-580997D16412}"/>
              </a:ext>
            </a:extLst>
          </p:cNvPr>
          <p:cNvSpPr>
            <a:spLocks noGrp="1"/>
          </p:cNvSpPr>
          <p:nvPr>
            <p:ph type="title"/>
          </p:nvPr>
        </p:nvSpPr>
        <p:spPr/>
        <p:txBody>
          <a:bodyPr/>
          <a:lstStyle/>
          <a:p>
            <a:r>
              <a:rPr lang="zh-CN" altLang="en-US"/>
              <a:t>您對中醫理論的看法？</a:t>
            </a:r>
            <a:r>
              <a:rPr lang="en-US" altLang="zh-CN" sz="2400"/>
              <a:t>(</a:t>
            </a:r>
            <a:r>
              <a:rPr lang="zh-CN" altLang="en-US" sz="2400"/>
              <a:t>如陰陽調和、經絡、氣血等</a:t>
            </a:r>
            <a:r>
              <a:rPr lang="en-US" altLang="zh-CN" sz="2400"/>
              <a:t>)</a:t>
            </a:r>
            <a:endParaRPr lang="zh-CN" altLang="en-US" sz="2400"/>
          </a:p>
        </p:txBody>
      </p:sp>
      <p:sp>
        <p:nvSpPr>
          <p:cNvPr id="8" name="TextBox 7">
            <a:extLst>
              <a:ext uri="{FF2B5EF4-FFF2-40B4-BE49-F238E27FC236}">
                <a16:creationId xmlns:a16="http://schemas.microsoft.com/office/drawing/2014/main" id="{AB7318A6-EFED-4D94-B4F3-984FB84A79A1}"/>
              </a:ext>
            </a:extLst>
          </p:cNvPr>
          <p:cNvSpPr txBox="1"/>
          <p:nvPr/>
        </p:nvSpPr>
        <p:spPr>
          <a:xfrm>
            <a:off x="5268018" y="5336500"/>
            <a:ext cx="987503" cy="1107996"/>
          </a:xfrm>
          <a:prstGeom prst="rect">
            <a:avLst/>
          </a:prstGeom>
          <a:noFill/>
        </p:spPr>
        <p:txBody>
          <a:bodyPr wrap="square" rtlCol="0">
            <a:spAutoFit/>
          </a:bodyPr>
          <a:lstStyle/>
          <a:p>
            <a:r>
              <a:rPr lang="zh-CN" altLang="en-US" sz="1100"/>
              <a:t>年齡                  </a:t>
            </a:r>
            <a:endParaRPr lang="en-US" altLang="zh-CN" sz="1100"/>
          </a:p>
          <a:p>
            <a:r>
              <a:rPr lang="en-US" altLang="zh-CN" sz="1100"/>
              <a:t>1. 18</a:t>
            </a:r>
            <a:r>
              <a:rPr lang="zh-CN" altLang="en-US" sz="1100"/>
              <a:t>嵗以下 </a:t>
            </a:r>
            <a:endParaRPr lang="en-US" altLang="zh-CN" sz="1100"/>
          </a:p>
          <a:p>
            <a:r>
              <a:rPr lang="en-US" altLang="zh-CN" sz="1100"/>
              <a:t>2. 18-30</a:t>
            </a:r>
            <a:r>
              <a:rPr lang="zh-CN" altLang="en-US" sz="1100"/>
              <a:t>嵗 </a:t>
            </a:r>
            <a:endParaRPr lang="en-US" altLang="zh-CN" sz="1100"/>
          </a:p>
          <a:p>
            <a:r>
              <a:rPr lang="en-US" altLang="zh-CN" sz="1100"/>
              <a:t>3. 30-45</a:t>
            </a:r>
            <a:r>
              <a:rPr lang="zh-CN" altLang="en-US" sz="1100"/>
              <a:t>嵗</a:t>
            </a:r>
            <a:endParaRPr lang="en-US" altLang="zh-CN" sz="1100"/>
          </a:p>
          <a:p>
            <a:r>
              <a:rPr lang="en-US" altLang="zh-CN" sz="1100"/>
              <a:t>4.</a:t>
            </a:r>
            <a:r>
              <a:rPr lang="zh-CN" altLang="en-US" sz="1100"/>
              <a:t> </a:t>
            </a:r>
            <a:r>
              <a:rPr lang="en-US" altLang="zh-CN" sz="1100"/>
              <a:t>45-60</a:t>
            </a:r>
            <a:r>
              <a:rPr lang="zh-CN" altLang="en-US" sz="1100"/>
              <a:t>嵗</a:t>
            </a:r>
            <a:endParaRPr lang="en-US" altLang="zh-CN" sz="1100"/>
          </a:p>
          <a:p>
            <a:r>
              <a:rPr lang="en-US" altLang="zh-CN" sz="1100"/>
              <a:t>5. 60</a:t>
            </a:r>
            <a:r>
              <a:rPr lang="zh-CN" altLang="en-US" sz="1100"/>
              <a:t>嵗以上</a:t>
            </a:r>
          </a:p>
        </p:txBody>
      </p:sp>
      <p:sp>
        <p:nvSpPr>
          <p:cNvPr id="9" name="TextBox 8">
            <a:extLst>
              <a:ext uri="{FF2B5EF4-FFF2-40B4-BE49-F238E27FC236}">
                <a16:creationId xmlns:a16="http://schemas.microsoft.com/office/drawing/2014/main" id="{A65EEF3D-0F72-448B-92CB-2A7E8943BFAF}"/>
              </a:ext>
            </a:extLst>
          </p:cNvPr>
          <p:cNvSpPr txBox="1"/>
          <p:nvPr/>
        </p:nvSpPr>
        <p:spPr>
          <a:xfrm>
            <a:off x="6212346" y="5336500"/>
            <a:ext cx="1165602" cy="938719"/>
          </a:xfrm>
          <a:prstGeom prst="rect">
            <a:avLst/>
          </a:prstGeom>
          <a:noFill/>
        </p:spPr>
        <p:txBody>
          <a:bodyPr wrap="square" rtlCol="0">
            <a:spAutoFit/>
          </a:bodyPr>
          <a:lstStyle/>
          <a:p>
            <a:r>
              <a:rPr lang="zh-CN" altLang="en-US" sz="1100"/>
              <a:t>學歷                 </a:t>
            </a:r>
            <a:endParaRPr lang="en-US" altLang="zh-CN" sz="1100"/>
          </a:p>
          <a:p>
            <a:r>
              <a:rPr lang="en-US" altLang="zh-CN" sz="1100"/>
              <a:t>1. </a:t>
            </a:r>
            <a:r>
              <a:rPr lang="zh-CN" altLang="en-US" sz="1100"/>
              <a:t>初中及以下 </a:t>
            </a:r>
            <a:endParaRPr lang="en-US" altLang="zh-CN" sz="1100"/>
          </a:p>
          <a:p>
            <a:r>
              <a:rPr lang="en-US" altLang="zh-CN" sz="1100"/>
              <a:t>2. </a:t>
            </a:r>
            <a:r>
              <a:rPr lang="zh-CN" altLang="en-US" sz="1100"/>
              <a:t>高中或中專</a:t>
            </a:r>
            <a:endParaRPr lang="en-US" altLang="zh-CN" sz="1100"/>
          </a:p>
          <a:p>
            <a:r>
              <a:rPr lang="en-US" altLang="zh-CN" sz="1100"/>
              <a:t>3. </a:t>
            </a:r>
            <a:r>
              <a:rPr lang="zh-CN" altLang="en-US" sz="1100"/>
              <a:t>專科或本科</a:t>
            </a:r>
            <a:endParaRPr lang="en-US" altLang="zh-CN" sz="1100"/>
          </a:p>
          <a:p>
            <a:r>
              <a:rPr lang="en-US" altLang="zh-CN" sz="1100"/>
              <a:t>4.</a:t>
            </a:r>
            <a:r>
              <a:rPr lang="zh-CN" altLang="en-US" sz="1100"/>
              <a:t> 本科及以上</a:t>
            </a:r>
          </a:p>
        </p:txBody>
      </p:sp>
      <p:sp>
        <p:nvSpPr>
          <p:cNvPr id="10" name="TextBox 9">
            <a:extLst>
              <a:ext uri="{FF2B5EF4-FFF2-40B4-BE49-F238E27FC236}">
                <a16:creationId xmlns:a16="http://schemas.microsoft.com/office/drawing/2014/main" id="{91EB868A-8A4A-4BFA-A972-4DB8F35E2DC3}"/>
              </a:ext>
            </a:extLst>
          </p:cNvPr>
          <p:cNvSpPr txBox="1"/>
          <p:nvPr/>
        </p:nvSpPr>
        <p:spPr>
          <a:xfrm>
            <a:off x="7271205" y="5341069"/>
            <a:ext cx="1718330" cy="1277273"/>
          </a:xfrm>
          <a:prstGeom prst="rect">
            <a:avLst/>
          </a:prstGeom>
          <a:noFill/>
        </p:spPr>
        <p:txBody>
          <a:bodyPr wrap="square" rtlCol="0">
            <a:spAutoFit/>
          </a:bodyPr>
          <a:lstStyle/>
          <a:p>
            <a:r>
              <a:rPr lang="zh-CN" altLang="en-US" sz="1100"/>
              <a:t>對中醫理論的看法                 </a:t>
            </a:r>
            <a:endParaRPr lang="en-US" altLang="zh-CN" sz="1100"/>
          </a:p>
          <a:p>
            <a:r>
              <a:rPr lang="en-US" altLang="zh-CN" sz="1100"/>
              <a:t>1. </a:t>
            </a:r>
            <a:r>
              <a:rPr lang="zh-CN" altLang="en-US" sz="1100"/>
              <a:t>毫無道理</a:t>
            </a:r>
            <a:endParaRPr lang="en-US" altLang="zh-CN" sz="1100"/>
          </a:p>
          <a:p>
            <a:r>
              <a:rPr lang="en-US" altLang="zh-CN" sz="1100"/>
              <a:t>2. </a:t>
            </a:r>
            <a:r>
              <a:rPr lang="zh-CN" altLang="en-US" sz="1100"/>
              <a:t>大部分沒有道理</a:t>
            </a:r>
            <a:endParaRPr lang="en-US" altLang="zh-CN" sz="1100"/>
          </a:p>
          <a:p>
            <a:r>
              <a:rPr lang="en-US" altLang="zh-CN" sz="1100"/>
              <a:t>3. </a:t>
            </a:r>
            <a:r>
              <a:rPr lang="zh-CN" altLang="en-US" sz="1100"/>
              <a:t>半信半疑</a:t>
            </a:r>
            <a:endParaRPr lang="en-US" altLang="zh-CN" sz="1100"/>
          </a:p>
          <a:p>
            <a:r>
              <a:rPr lang="en-US" altLang="zh-CN" sz="1100"/>
              <a:t>4.</a:t>
            </a:r>
            <a:r>
              <a:rPr lang="zh-CN" altLang="en-US" sz="1100"/>
              <a:t> 大部分較爲有理</a:t>
            </a:r>
            <a:endParaRPr lang="en-US" altLang="zh-CN" sz="1100"/>
          </a:p>
          <a:p>
            <a:r>
              <a:rPr lang="en-US" altLang="zh-CN" sz="1100"/>
              <a:t>5. </a:t>
            </a:r>
            <a:r>
              <a:rPr lang="zh-CN" altLang="en-US" sz="1100"/>
              <a:t>完備有理</a:t>
            </a:r>
            <a:endParaRPr lang="en-US" altLang="zh-CN" sz="1100"/>
          </a:p>
          <a:p>
            <a:r>
              <a:rPr lang="en-US" altLang="zh-CN" sz="1100"/>
              <a:t>6.</a:t>
            </a:r>
            <a:r>
              <a:rPr lang="zh-CN" altLang="en-US" sz="1100"/>
              <a:t>完全不瞭解中醫理論</a:t>
            </a:r>
          </a:p>
        </p:txBody>
      </p:sp>
      <p:pic>
        <p:nvPicPr>
          <p:cNvPr id="5" name="Picture 4" descr="Calendar&#10;&#10;Description automatically generated">
            <a:extLst>
              <a:ext uri="{FF2B5EF4-FFF2-40B4-BE49-F238E27FC236}">
                <a16:creationId xmlns:a16="http://schemas.microsoft.com/office/drawing/2014/main" id="{E54F05A0-E503-4EB6-B72B-0B28521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477" y="1395905"/>
            <a:ext cx="8262651" cy="4131326"/>
          </a:xfrm>
          <a:prstGeom prst="rect">
            <a:avLst/>
          </a:prstGeom>
        </p:spPr>
      </p:pic>
      <p:pic>
        <p:nvPicPr>
          <p:cNvPr id="3" name="Picture 5" descr="Chart, pie chart&#10;&#10;Description automatically generated">
            <a:extLst>
              <a:ext uri="{FF2B5EF4-FFF2-40B4-BE49-F238E27FC236}">
                <a16:creationId xmlns:a16="http://schemas.microsoft.com/office/drawing/2014/main" id="{D2EC4E02-B0EB-442D-B9BD-F6FC59FDEDD3}"/>
              </a:ext>
            </a:extLst>
          </p:cNvPr>
          <p:cNvPicPr>
            <a:picLocks noChangeAspect="1"/>
          </p:cNvPicPr>
          <p:nvPr/>
        </p:nvPicPr>
        <p:blipFill>
          <a:blip r:embed="rId3"/>
          <a:stretch>
            <a:fillRect/>
          </a:stretch>
        </p:blipFill>
        <p:spPr>
          <a:xfrm>
            <a:off x="-302942" y="1503092"/>
            <a:ext cx="6850565" cy="4251402"/>
          </a:xfrm>
          <a:prstGeom prst="rect">
            <a:avLst/>
          </a:prstGeom>
        </p:spPr>
      </p:pic>
    </p:spTree>
    <p:extLst>
      <p:ext uri="{BB962C8B-B14F-4D97-AF65-F5344CB8AC3E}">
        <p14:creationId xmlns:p14="http://schemas.microsoft.com/office/powerpoint/2010/main" val="132267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538B-4324-4802-AFCE-580997D16412}"/>
              </a:ext>
            </a:extLst>
          </p:cNvPr>
          <p:cNvSpPr>
            <a:spLocks noGrp="1"/>
          </p:cNvSpPr>
          <p:nvPr>
            <p:ph type="title"/>
          </p:nvPr>
        </p:nvSpPr>
        <p:spPr/>
        <p:txBody>
          <a:bodyPr/>
          <a:lstStyle/>
          <a:p>
            <a:r>
              <a:rPr lang="zh-CN" altLang="en-US"/>
              <a:t>您對中醫理論的看法？</a:t>
            </a:r>
            <a:r>
              <a:rPr lang="en-US" altLang="zh-CN" sz="2400"/>
              <a:t>(</a:t>
            </a:r>
            <a:r>
              <a:rPr lang="zh-CN" altLang="en-US" sz="2400"/>
              <a:t>如陰陽調和、經絡、氣血等</a:t>
            </a:r>
            <a:r>
              <a:rPr lang="en-US" altLang="zh-CN" sz="2400"/>
              <a:t>)</a:t>
            </a:r>
            <a:endParaRPr lang="zh-CN" altLang="en-US" sz="2400"/>
          </a:p>
        </p:txBody>
      </p:sp>
      <p:pic>
        <p:nvPicPr>
          <p:cNvPr id="3" name="Picture 5" descr="Chart, pie chart&#10;&#10;Description automatically generated">
            <a:extLst>
              <a:ext uri="{FF2B5EF4-FFF2-40B4-BE49-F238E27FC236}">
                <a16:creationId xmlns:a16="http://schemas.microsoft.com/office/drawing/2014/main" id="{2659047E-8D00-4D7A-A6AD-5E2D08FC169C}"/>
              </a:ext>
            </a:extLst>
          </p:cNvPr>
          <p:cNvPicPr>
            <a:picLocks noChangeAspect="1"/>
          </p:cNvPicPr>
          <p:nvPr/>
        </p:nvPicPr>
        <p:blipFill>
          <a:blip r:embed="rId2"/>
          <a:stretch>
            <a:fillRect/>
          </a:stretch>
        </p:blipFill>
        <p:spPr>
          <a:xfrm>
            <a:off x="-302942" y="1503092"/>
            <a:ext cx="6850565" cy="4251402"/>
          </a:xfrm>
          <a:prstGeom prst="rect">
            <a:avLst/>
          </a:prstGeom>
        </p:spPr>
      </p:pic>
      <p:pic>
        <p:nvPicPr>
          <p:cNvPr id="5" name="Picture 4" descr="A screenshot of a graph&#10;&#10;Description automatically generated">
            <a:extLst>
              <a:ext uri="{FF2B5EF4-FFF2-40B4-BE49-F238E27FC236}">
                <a16:creationId xmlns:a16="http://schemas.microsoft.com/office/drawing/2014/main" id="{35A5DDD3-5093-005F-170C-749AFB5E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860" y="813090"/>
            <a:ext cx="7734140" cy="3867070"/>
          </a:xfrm>
          <a:prstGeom prst="rect">
            <a:avLst/>
          </a:prstGeom>
        </p:spPr>
      </p:pic>
      <p:pic>
        <p:nvPicPr>
          <p:cNvPr id="7" name="Picture 6" descr="A table of numbers and symbols&#10;&#10;Description automatically generated">
            <a:extLst>
              <a:ext uri="{FF2B5EF4-FFF2-40B4-BE49-F238E27FC236}">
                <a16:creationId xmlns:a16="http://schemas.microsoft.com/office/drawing/2014/main" id="{3A2CBD35-0A64-47B3-402C-F6ABDB541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8732" y="4563703"/>
            <a:ext cx="2951883" cy="2114529"/>
          </a:xfrm>
          <a:prstGeom prst="rect">
            <a:avLst/>
          </a:prstGeom>
        </p:spPr>
      </p:pic>
    </p:spTree>
    <p:extLst>
      <p:ext uri="{BB962C8B-B14F-4D97-AF65-F5344CB8AC3E}">
        <p14:creationId xmlns:p14="http://schemas.microsoft.com/office/powerpoint/2010/main" val="818272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538B-4324-4802-AFCE-580997D16412}"/>
              </a:ext>
            </a:extLst>
          </p:cNvPr>
          <p:cNvSpPr>
            <a:spLocks noGrp="1"/>
          </p:cNvSpPr>
          <p:nvPr>
            <p:ph type="title"/>
          </p:nvPr>
        </p:nvSpPr>
        <p:spPr/>
        <p:txBody>
          <a:bodyPr/>
          <a:lstStyle/>
          <a:p>
            <a:r>
              <a:rPr lang="zh-CN" altLang="en-US"/>
              <a:t>您對中醫療效的看法？</a:t>
            </a:r>
            <a:endParaRPr lang="zh-CN" altLang="en-US" sz="2400"/>
          </a:p>
        </p:txBody>
      </p:sp>
      <p:sp>
        <p:nvSpPr>
          <p:cNvPr id="8" name="TextBox 7">
            <a:extLst>
              <a:ext uri="{FF2B5EF4-FFF2-40B4-BE49-F238E27FC236}">
                <a16:creationId xmlns:a16="http://schemas.microsoft.com/office/drawing/2014/main" id="{AB7318A6-EFED-4D94-B4F3-984FB84A79A1}"/>
              </a:ext>
            </a:extLst>
          </p:cNvPr>
          <p:cNvSpPr txBox="1"/>
          <p:nvPr/>
        </p:nvSpPr>
        <p:spPr>
          <a:xfrm>
            <a:off x="5268018" y="5336500"/>
            <a:ext cx="987503" cy="1107996"/>
          </a:xfrm>
          <a:prstGeom prst="rect">
            <a:avLst/>
          </a:prstGeom>
          <a:noFill/>
        </p:spPr>
        <p:txBody>
          <a:bodyPr wrap="square" rtlCol="0">
            <a:spAutoFit/>
          </a:bodyPr>
          <a:lstStyle/>
          <a:p>
            <a:r>
              <a:rPr lang="zh-CN" altLang="en-US" sz="1100">
                <a:latin typeface="STKaiti" panose="02010600040101010101" pitchFamily="2" charset="-122"/>
                <a:ea typeface="STKaiti" panose="02010600040101010101" pitchFamily="2" charset="-122"/>
              </a:rPr>
              <a:t>年齡                  </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1. 18</a:t>
            </a:r>
            <a:r>
              <a:rPr lang="zh-CN" altLang="en-US" sz="1100">
                <a:latin typeface="STKaiti" panose="02010600040101010101" pitchFamily="2" charset="-122"/>
                <a:ea typeface="STKaiti" panose="02010600040101010101" pitchFamily="2" charset="-122"/>
              </a:rPr>
              <a:t>嵗以下 </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2. 18-30</a:t>
            </a:r>
            <a:r>
              <a:rPr lang="zh-CN" altLang="en-US" sz="1100">
                <a:latin typeface="STKaiti" panose="02010600040101010101" pitchFamily="2" charset="-122"/>
                <a:ea typeface="STKaiti" panose="02010600040101010101" pitchFamily="2" charset="-122"/>
              </a:rPr>
              <a:t>嵗 </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3. 30-45</a:t>
            </a:r>
            <a:r>
              <a:rPr lang="zh-CN" altLang="en-US" sz="1100">
                <a:latin typeface="STKaiti" panose="02010600040101010101" pitchFamily="2" charset="-122"/>
                <a:ea typeface="STKaiti" panose="02010600040101010101" pitchFamily="2" charset="-122"/>
              </a:rPr>
              <a:t>嵗</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4.</a:t>
            </a:r>
            <a:r>
              <a:rPr lang="zh-CN" altLang="en-US" sz="1100">
                <a:latin typeface="STKaiti" panose="02010600040101010101" pitchFamily="2" charset="-122"/>
                <a:ea typeface="STKaiti" panose="02010600040101010101" pitchFamily="2" charset="-122"/>
              </a:rPr>
              <a:t> </a:t>
            </a:r>
            <a:r>
              <a:rPr lang="en-US" altLang="zh-CN" sz="1100">
                <a:latin typeface="STKaiti" panose="02010600040101010101" pitchFamily="2" charset="-122"/>
                <a:ea typeface="STKaiti" panose="02010600040101010101" pitchFamily="2" charset="-122"/>
              </a:rPr>
              <a:t>45-60</a:t>
            </a:r>
            <a:r>
              <a:rPr lang="zh-CN" altLang="en-US" sz="1100">
                <a:latin typeface="STKaiti" panose="02010600040101010101" pitchFamily="2" charset="-122"/>
                <a:ea typeface="STKaiti" panose="02010600040101010101" pitchFamily="2" charset="-122"/>
              </a:rPr>
              <a:t>嵗</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5. 60</a:t>
            </a:r>
            <a:r>
              <a:rPr lang="zh-CN" altLang="en-US" sz="1100">
                <a:latin typeface="STKaiti" panose="02010600040101010101" pitchFamily="2" charset="-122"/>
                <a:ea typeface="STKaiti" panose="02010600040101010101" pitchFamily="2" charset="-122"/>
              </a:rPr>
              <a:t>嵗以上</a:t>
            </a:r>
          </a:p>
        </p:txBody>
      </p:sp>
      <p:sp>
        <p:nvSpPr>
          <p:cNvPr id="9" name="TextBox 8">
            <a:extLst>
              <a:ext uri="{FF2B5EF4-FFF2-40B4-BE49-F238E27FC236}">
                <a16:creationId xmlns:a16="http://schemas.microsoft.com/office/drawing/2014/main" id="{A65EEF3D-0F72-448B-92CB-2A7E8943BFAF}"/>
              </a:ext>
            </a:extLst>
          </p:cNvPr>
          <p:cNvSpPr txBox="1"/>
          <p:nvPr/>
        </p:nvSpPr>
        <p:spPr>
          <a:xfrm>
            <a:off x="6212346" y="5336500"/>
            <a:ext cx="1165602" cy="938719"/>
          </a:xfrm>
          <a:prstGeom prst="rect">
            <a:avLst/>
          </a:prstGeom>
          <a:noFill/>
        </p:spPr>
        <p:txBody>
          <a:bodyPr wrap="square" rtlCol="0">
            <a:spAutoFit/>
          </a:bodyPr>
          <a:lstStyle/>
          <a:p>
            <a:r>
              <a:rPr lang="zh-CN" altLang="en-US" sz="1100">
                <a:latin typeface="STKaiti" panose="02010600040101010101" pitchFamily="2" charset="-122"/>
                <a:ea typeface="STKaiti" panose="02010600040101010101" pitchFamily="2" charset="-122"/>
              </a:rPr>
              <a:t>學歷                 </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1. </a:t>
            </a:r>
            <a:r>
              <a:rPr lang="zh-CN" altLang="en-US" sz="1100">
                <a:latin typeface="STKaiti" panose="02010600040101010101" pitchFamily="2" charset="-122"/>
                <a:ea typeface="STKaiti" panose="02010600040101010101" pitchFamily="2" charset="-122"/>
              </a:rPr>
              <a:t>初中及以下 </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2. </a:t>
            </a:r>
            <a:r>
              <a:rPr lang="zh-CN" altLang="en-US" sz="1100">
                <a:latin typeface="STKaiti" panose="02010600040101010101" pitchFamily="2" charset="-122"/>
                <a:ea typeface="STKaiti" panose="02010600040101010101" pitchFamily="2" charset="-122"/>
              </a:rPr>
              <a:t>高中或中專</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3. </a:t>
            </a:r>
            <a:r>
              <a:rPr lang="zh-CN" altLang="en-US" sz="1100">
                <a:latin typeface="STKaiti" panose="02010600040101010101" pitchFamily="2" charset="-122"/>
                <a:ea typeface="STKaiti" panose="02010600040101010101" pitchFamily="2" charset="-122"/>
              </a:rPr>
              <a:t>專科或本科</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4.</a:t>
            </a:r>
            <a:r>
              <a:rPr lang="zh-CN" altLang="en-US" sz="1100">
                <a:latin typeface="STKaiti" panose="02010600040101010101" pitchFamily="2" charset="-122"/>
                <a:ea typeface="STKaiti" panose="02010600040101010101" pitchFamily="2" charset="-122"/>
              </a:rPr>
              <a:t> 本科及以上</a:t>
            </a:r>
          </a:p>
        </p:txBody>
      </p:sp>
      <p:sp>
        <p:nvSpPr>
          <p:cNvPr id="10" name="TextBox 9">
            <a:extLst>
              <a:ext uri="{FF2B5EF4-FFF2-40B4-BE49-F238E27FC236}">
                <a16:creationId xmlns:a16="http://schemas.microsoft.com/office/drawing/2014/main" id="{91EB868A-8A4A-4BFA-A972-4DB8F35E2DC3}"/>
              </a:ext>
            </a:extLst>
          </p:cNvPr>
          <p:cNvSpPr txBox="1"/>
          <p:nvPr/>
        </p:nvSpPr>
        <p:spPr>
          <a:xfrm>
            <a:off x="7271204" y="5341069"/>
            <a:ext cx="2143251" cy="769441"/>
          </a:xfrm>
          <a:prstGeom prst="rect">
            <a:avLst/>
          </a:prstGeom>
          <a:noFill/>
        </p:spPr>
        <p:txBody>
          <a:bodyPr wrap="square" rtlCol="0">
            <a:spAutoFit/>
          </a:bodyPr>
          <a:lstStyle/>
          <a:p>
            <a:r>
              <a:rPr lang="zh-CN" altLang="en-US" sz="1100">
                <a:latin typeface="STKaiti" panose="02010600040101010101" pitchFamily="2" charset="-122"/>
                <a:ea typeface="STKaiti" panose="02010600040101010101" pitchFamily="2" charset="-122"/>
              </a:rPr>
              <a:t>對中醫療效的看法                 </a:t>
            </a:r>
            <a:endParaRPr lang="en-US" altLang="zh-CN" sz="1100">
              <a:latin typeface="STKaiti" panose="02010600040101010101" pitchFamily="2" charset="-122"/>
              <a:ea typeface="STKaiti" panose="02010600040101010101" pitchFamily="2" charset="-122"/>
            </a:endParaRPr>
          </a:p>
          <a:p>
            <a:r>
              <a:rPr lang="zh-CN" altLang="en-US" sz="1100">
                <a:latin typeface="STKaiti" panose="02010600040101010101" pitchFamily="2" charset="-122"/>
                <a:ea typeface="STKaiti" panose="02010600040101010101" pitchFamily="2" charset="-122"/>
              </a:rPr>
              <a:t>打分：</a:t>
            </a:r>
            <a:r>
              <a:rPr lang="en-US" altLang="zh-CN" sz="1100">
                <a:latin typeface="STKaiti" panose="02010600040101010101" pitchFamily="2" charset="-122"/>
                <a:ea typeface="STKaiti" panose="02010600040101010101" pitchFamily="2" charset="-122"/>
              </a:rPr>
              <a:t>1-5</a:t>
            </a:r>
            <a:r>
              <a:rPr lang="zh-CN" altLang="en-US" sz="1100">
                <a:latin typeface="STKaiti" panose="02010600040101010101" pitchFamily="2" charset="-122"/>
                <a:ea typeface="STKaiti" panose="02010600040101010101" pitchFamily="2" charset="-122"/>
              </a:rPr>
              <a:t>分</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1</a:t>
            </a:r>
            <a:r>
              <a:rPr lang="zh-CN" altLang="en-US" sz="1100">
                <a:latin typeface="STKaiti" panose="02010600040101010101" pitchFamily="2" charset="-122"/>
                <a:ea typeface="STKaiti" panose="02010600040101010101" pitchFamily="2" charset="-122"/>
              </a:rPr>
              <a:t>分為非常差，</a:t>
            </a:r>
            <a:r>
              <a:rPr lang="en-US" altLang="zh-CN" sz="1100">
                <a:latin typeface="STKaiti" panose="02010600040101010101" pitchFamily="2" charset="-122"/>
                <a:ea typeface="STKaiti" panose="02010600040101010101" pitchFamily="2" charset="-122"/>
              </a:rPr>
              <a:t>5</a:t>
            </a:r>
            <a:r>
              <a:rPr lang="zh-CN" altLang="en-US" sz="1100">
                <a:latin typeface="STKaiti" panose="02010600040101010101" pitchFamily="2" charset="-122"/>
                <a:ea typeface="STKaiti" panose="02010600040101010101" pitchFamily="2" charset="-122"/>
              </a:rPr>
              <a:t>分為非常好</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6.</a:t>
            </a:r>
            <a:r>
              <a:rPr lang="zh-CN" altLang="en-US" sz="1100">
                <a:latin typeface="STKaiti" panose="02010600040101010101" pitchFamily="2" charset="-122"/>
                <a:ea typeface="STKaiti" panose="02010600040101010101" pitchFamily="2" charset="-122"/>
              </a:rPr>
              <a:t>從來沒看過中醫</a:t>
            </a:r>
          </a:p>
        </p:txBody>
      </p:sp>
      <p:pic>
        <p:nvPicPr>
          <p:cNvPr id="7" name="Picture 6" descr="Calendar&#10;&#10;Description automatically generated">
            <a:extLst>
              <a:ext uri="{FF2B5EF4-FFF2-40B4-BE49-F238E27FC236}">
                <a16:creationId xmlns:a16="http://schemas.microsoft.com/office/drawing/2014/main" id="{A1D8CE05-C17F-46CB-9229-5C603CD49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074" y="1208952"/>
            <a:ext cx="8504253" cy="4252127"/>
          </a:xfrm>
          <a:prstGeom prst="rect">
            <a:avLst/>
          </a:prstGeom>
        </p:spPr>
      </p:pic>
      <p:pic>
        <p:nvPicPr>
          <p:cNvPr id="3" name="Picture 3" descr="Chart, pie chart&#10;&#10;Description automatically generated">
            <a:extLst>
              <a:ext uri="{FF2B5EF4-FFF2-40B4-BE49-F238E27FC236}">
                <a16:creationId xmlns:a16="http://schemas.microsoft.com/office/drawing/2014/main" id="{84A82670-7BE9-4739-9E08-1DD442B7A52A}"/>
              </a:ext>
            </a:extLst>
          </p:cNvPr>
          <p:cNvPicPr>
            <a:picLocks noChangeAspect="1"/>
          </p:cNvPicPr>
          <p:nvPr/>
        </p:nvPicPr>
        <p:blipFill>
          <a:blip r:embed="rId3"/>
          <a:stretch>
            <a:fillRect/>
          </a:stretch>
        </p:blipFill>
        <p:spPr>
          <a:xfrm>
            <a:off x="-1222916" y="1456628"/>
            <a:ext cx="7278028" cy="4520889"/>
          </a:xfrm>
          <a:prstGeom prst="rect">
            <a:avLst/>
          </a:prstGeom>
        </p:spPr>
      </p:pic>
    </p:spTree>
    <p:extLst>
      <p:ext uri="{BB962C8B-B14F-4D97-AF65-F5344CB8AC3E}">
        <p14:creationId xmlns:p14="http://schemas.microsoft.com/office/powerpoint/2010/main" val="191841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BE09-A0BA-4C42-9556-B5B52DDAC152}"/>
              </a:ext>
            </a:extLst>
          </p:cNvPr>
          <p:cNvSpPr>
            <a:spLocks noGrp="1"/>
          </p:cNvSpPr>
          <p:nvPr>
            <p:ph type="title"/>
          </p:nvPr>
        </p:nvSpPr>
        <p:spPr/>
        <p:txBody>
          <a:bodyPr>
            <a:normAutofit/>
          </a:bodyPr>
          <a:lstStyle/>
          <a:p>
            <a:r>
              <a:rPr lang="zh-CN" altLang="en-US"/>
              <a:t>框架</a:t>
            </a:r>
            <a:endParaRPr lang="en-HK"/>
          </a:p>
        </p:txBody>
      </p:sp>
      <p:sp>
        <p:nvSpPr>
          <p:cNvPr id="3" name="Content Placeholder 2">
            <a:extLst>
              <a:ext uri="{FF2B5EF4-FFF2-40B4-BE49-F238E27FC236}">
                <a16:creationId xmlns:a16="http://schemas.microsoft.com/office/drawing/2014/main" id="{A52DA083-5E86-40AF-BF21-9BFF40D256DC}"/>
              </a:ext>
            </a:extLst>
          </p:cNvPr>
          <p:cNvSpPr>
            <a:spLocks noGrp="1"/>
          </p:cNvSpPr>
          <p:nvPr>
            <p:ph idx="1"/>
          </p:nvPr>
        </p:nvSpPr>
        <p:spPr>
          <a:xfrm>
            <a:off x="838200" y="1319134"/>
            <a:ext cx="10515600" cy="5520611"/>
          </a:xfrm>
        </p:spPr>
        <p:txBody>
          <a:bodyPr>
            <a:noAutofit/>
          </a:bodyPr>
          <a:lstStyle/>
          <a:p>
            <a:pPr>
              <a:lnSpc>
                <a:spcPct val="120000"/>
              </a:lnSpc>
            </a:pPr>
            <a:r>
              <a:rPr lang="zh-CN" altLang="en-US" sz="2000"/>
              <a:t>中醫有其價值並值得進一步發展</a:t>
            </a:r>
          </a:p>
          <a:p>
            <a:pPr lvl="1">
              <a:lnSpc>
                <a:spcPct val="120000"/>
              </a:lnSpc>
            </a:pPr>
            <a:r>
              <a:rPr lang="zh-CN" altLang="en-US" sz="2000"/>
              <a:t>醫學</a:t>
            </a:r>
          </a:p>
          <a:p>
            <a:pPr lvl="1">
              <a:lnSpc>
                <a:spcPct val="120000"/>
              </a:lnSpc>
            </a:pPr>
            <a:r>
              <a:rPr lang="zh-CN" altLang="en-US" sz="2000"/>
              <a:t>經濟</a:t>
            </a:r>
          </a:p>
          <a:p>
            <a:pPr lvl="1">
              <a:lnSpc>
                <a:spcPct val="120000"/>
              </a:lnSpc>
            </a:pPr>
            <a:r>
              <a:rPr lang="zh-CN" altLang="en-US" sz="2000"/>
              <a:t>文化</a:t>
            </a:r>
          </a:p>
          <a:p>
            <a:pPr>
              <a:lnSpc>
                <a:spcPct val="120000"/>
              </a:lnSpc>
            </a:pPr>
            <a:r>
              <a:rPr lang="zh-CN" altLang="en-US" sz="2000"/>
              <a:t>現狀與問題</a:t>
            </a:r>
          </a:p>
          <a:p>
            <a:pPr lvl="1">
              <a:lnSpc>
                <a:spcPct val="120000"/>
              </a:lnSpc>
            </a:pPr>
            <a:r>
              <a:rPr lang="zh-CN" altLang="en-US" sz="2000"/>
              <a:t>民眾認知（問卷）</a:t>
            </a:r>
          </a:p>
          <a:p>
            <a:pPr lvl="1">
              <a:lnSpc>
                <a:spcPct val="120000"/>
              </a:lnSpc>
            </a:pPr>
            <a:r>
              <a:rPr lang="zh-CN" altLang="en-US" sz="2000"/>
              <a:t>醫學</a:t>
            </a:r>
          </a:p>
          <a:p>
            <a:pPr lvl="1">
              <a:lnSpc>
                <a:spcPct val="120000"/>
              </a:lnSpc>
            </a:pPr>
            <a:r>
              <a:rPr lang="zh-CN" altLang="en-US" sz="2000"/>
              <a:t>產業</a:t>
            </a:r>
          </a:p>
          <a:p>
            <a:pPr>
              <a:lnSpc>
                <a:spcPct val="120000"/>
              </a:lnSpc>
            </a:pPr>
            <a:r>
              <a:rPr lang="zh-CN" altLang="en-US" sz="2000"/>
              <a:t>發展方向與紓難建議</a:t>
            </a:r>
          </a:p>
          <a:p>
            <a:pPr lvl="1">
              <a:lnSpc>
                <a:spcPct val="120000"/>
              </a:lnSpc>
            </a:pPr>
            <a:r>
              <a:rPr lang="zh-CN" altLang="en-US" sz="2000"/>
              <a:t>醫學</a:t>
            </a:r>
            <a:endParaRPr lang="en-US" altLang="zh-CN" sz="2000"/>
          </a:p>
          <a:p>
            <a:pPr lvl="1">
              <a:lnSpc>
                <a:spcPct val="120000"/>
              </a:lnSpc>
            </a:pPr>
            <a:r>
              <a:rPr lang="zh-CN" altLang="en-US" sz="2000"/>
              <a:t>技術</a:t>
            </a:r>
          </a:p>
          <a:p>
            <a:pPr lvl="1">
              <a:lnSpc>
                <a:spcPct val="120000"/>
              </a:lnSpc>
            </a:pPr>
            <a:r>
              <a:rPr lang="zh-CN" altLang="en-US" sz="2000"/>
              <a:t>產業</a:t>
            </a:r>
            <a:endParaRPr lang="en-US" altLang="zh-CN" sz="2000"/>
          </a:p>
          <a:p>
            <a:pPr lvl="1">
              <a:lnSpc>
                <a:spcPct val="120000"/>
              </a:lnSpc>
            </a:pPr>
            <a:endParaRPr lang="en-US" altLang="zh-CN" sz="2000"/>
          </a:p>
          <a:p>
            <a:pPr lvl="1">
              <a:lnSpc>
                <a:spcPct val="120000"/>
              </a:lnSpc>
            </a:pPr>
            <a:endParaRPr lang="en-HK" altLang="zh-CN" sz="2000"/>
          </a:p>
        </p:txBody>
      </p:sp>
    </p:spTree>
    <p:extLst>
      <p:ext uri="{BB962C8B-B14F-4D97-AF65-F5344CB8AC3E}">
        <p14:creationId xmlns:p14="http://schemas.microsoft.com/office/powerpoint/2010/main" val="136553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538B-4324-4802-AFCE-580997D16412}"/>
              </a:ext>
            </a:extLst>
          </p:cNvPr>
          <p:cNvSpPr>
            <a:spLocks noGrp="1"/>
          </p:cNvSpPr>
          <p:nvPr>
            <p:ph type="title"/>
          </p:nvPr>
        </p:nvSpPr>
        <p:spPr/>
        <p:txBody>
          <a:bodyPr/>
          <a:lstStyle/>
          <a:p>
            <a:r>
              <a:rPr lang="zh-CN" altLang="en-US"/>
              <a:t>您對中醫療效的看法？</a:t>
            </a:r>
            <a:endParaRPr lang="zh-CN" altLang="en-US" sz="2400"/>
          </a:p>
        </p:txBody>
      </p:sp>
      <p:pic>
        <p:nvPicPr>
          <p:cNvPr id="3" name="Picture 3" descr="Chart, pie chart&#10;&#10;Description automatically generated">
            <a:extLst>
              <a:ext uri="{FF2B5EF4-FFF2-40B4-BE49-F238E27FC236}">
                <a16:creationId xmlns:a16="http://schemas.microsoft.com/office/drawing/2014/main" id="{A8C0BDCD-EA54-4E59-ACC7-7AD1BFB82B33}"/>
              </a:ext>
            </a:extLst>
          </p:cNvPr>
          <p:cNvPicPr>
            <a:picLocks noChangeAspect="1"/>
          </p:cNvPicPr>
          <p:nvPr/>
        </p:nvPicPr>
        <p:blipFill>
          <a:blip r:embed="rId2"/>
          <a:stretch>
            <a:fillRect/>
          </a:stretch>
        </p:blipFill>
        <p:spPr>
          <a:xfrm>
            <a:off x="-1222916" y="1456628"/>
            <a:ext cx="7278028" cy="452088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9427F53F-93F2-B70A-5AA0-83BC1D622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214" y="807607"/>
            <a:ext cx="7820525" cy="3910263"/>
          </a:xfrm>
          <a:prstGeom prst="rect">
            <a:avLst/>
          </a:prstGeom>
        </p:spPr>
      </p:pic>
      <p:pic>
        <p:nvPicPr>
          <p:cNvPr id="7" name="Picture 6" descr="A table with numbers and symbols&#10;&#10;Description automatically generated">
            <a:extLst>
              <a:ext uri="{FF2B5EF4-FFF2-40B4-BE49-F238E27FC236}">
                <a16:creationId xmlns:a16="http://schemas.microsoft.com/office/drawing/2014/main" id="{C6FDF411-81CD-0E9C-E9D8-D16750C08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4546950"/>
            <a:ext cx="2899123" cy="2117620"/>
          </a:xfrm>
          <a:prstGeom prst="rect">
            <a:avLst/>
          </a:prstGeom>
        </p:spPr>
      </p:pic>
    </p:spTree>
    <p:extLst>
      <p:ext uri="{BB962C8B-B14F-4D97-AF65-F5344CB8AC3E}">
        <p14:creationId xmlns:p14="http://schemas.microsoft.com/office/powerpoint/2010/main" val="4159068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538B-4324-4802-AFCE-580997D16412}"/>
              </a:ext>
            </a:extLst>
          </p:cNvPr>
          <p:cNvSpPr>
            <a:spLocks noGrp="1"/>
          </p:cNvSpPr>
          <p:nvPr>
            <p:ph type="title"/>
          </p:nvPr>
        </p:nvSpPr>
        <p:spPr/>
        <p:txBody>
          <a:bodyPr/>
          <a:lstStyle/>
          <a:p>
            <a:r>
              <a:rPr lang="zh-CN" altLang="en-US"/>
              <a:t>過去三年間，您是否選擇中醫？</a:t>
            </a:r>
            <a:endParaRPr lang="zh-CN" altLang="en-US" sz="2400"/>
          </a:p>
        </p:txBody>
      </p:sp>
      <p:sp>
        <p:nvSpPr>
          <p:cNvPr id="8" name="TextBox 7">
            <a:extLst>
              <a:ext uri="{FF2B5EF4-FFF2-40B4-BE49-F238E27FC236}">
                <a16:creationId xmlns:a16="http://schemas.microsoft.com/office/drawing/2014/main" id="{AB7318A6-EFED-4D94-B4F3-984FB84A79A1}"/>
              </a:ext>
            </a:extLst>
          </p:cNvPr>
          <p:cNvSpPr txBox="1"/>
          <p:nvPr/>
        </p:nvSpPr>
        <p:spPr>
          <a:xfrm>
            <a:off x="5268018" y="5336500"/>
            <a:ext cx="987503" cy="1107996"/>
          </a:xfrm>
          <a:prstGeom prst="rect">
            <a:avLst/>
          </a:prstGeom>
          <a:noFill/>
        </p:spPr>
        <p:txBody>
          <a:bodyPr wrap="square" rtlCol="0">
            <a:spAutoFit/>
          </a:bodyPr>
          <a:lstStyle/>
          <a:p>
            <a:r>
              <a:rPr lang="zh-CN" altLang="en-US" sz="1100">
                <a:latin typeface="STKaiti" panose="02010600040101010101" pitchFamily="2" charset="-122"/>
                <a:ea typeface="STKaiti" panose="02010600040101010101" pitchFamily="2" charset="-122"/>
              </a:rPr>
              <a:t>年齡                  </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1. 18</a:t>
            </a:r>
            <a:r>
              <a:rPr lang="zh-CN" altLang="en-US" sz="1100">
                <a:latin typeface="STKaiti" panose="02010600040101010101" pitchFamily="2" charset="-122"/>
                <a:ea typeface="STKaiti" panose="02010600040101010101" pitchFamily="2" charset="-122"/>
              </a:rPr>
              <a:t>嵗以下 </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2. 18-30</a:t>
            </a:r>
            <a:r>
              <a:rPr lang="zh-CN" altLang="en-US" sz="1100">
                <a:latin typeface="STKaiti" panose="02010600040101010101" pitchFamily="2" charset="-122"/>
                <a:ea typeface="STKaiti" panose="02010600040101010101" pitchFamily="2" charset="-122"/>
              </a:rPr>
              <a:t>嵗 </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3. 30-45</a:t>
            </a:r>
            <a:r>
              <a:rPr lang="zh-CN" altLang="en-US" sz="1100">
                <a:latin typeface="STKaiti" panose="02010600040101010101" pitchFamily="2" charset="-122"/>
                <a:ea typeface="STKaiti" panose="02010600040101010101" pitchFamily="2" charset="-122"/>
              </a:rPr>
              <a:t>嵗</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4.</a:t>
            </a:r>
            <a:r>
              <a:rPr lang="zh-CN" altLang="en-US" sz="1100">
                <a:latin typeface="STKaiti" panose="02010600040101010101" pitchFamily="2" charset="-122"/>
                <a:ea typeface="STKaiti" panose="02010600040101010101" pitchFamily="2" charset="-122"/>
              </a:rPr>
              <a:t> </a:t>
            </a:r>
            <a:r>
              <a:rPr lang="en-US" altLang="zh-CN" sz="1100">
                <a:latin typeface="STKaiti" panose="02010600040101010101" pitchFamily="2" charset="-122"/>
                <a:ea typeface="STKaiti" panose="02010600040101010101" pitchFamily="2" charset="-122"/>
              </a:rPr>
              <a:t>45-60</a:t>
            </a:r>
            <a:r>
              <a:rPr lang="zh-CN" altLang="en-US" sz="1100">
                <a:latin typeface="STKaiti" panose="02010600040101010101" pitchFamily="2" charset="-122"/>
                <a:ea typeface="STKaiti" panose="02010600040101010101" pitchFamily="2" charset="-122"/>
              </a:rPr>
              <a:t>嵗</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5. 60</a:t>
            </a:r>
            <a:r>
              <a:rPr lang="zh-CN" altLang="en-US" sz="1100">
                <a:latin typeface="STKaiti" panose="02010600040101010101" pitchFamily="2" charset="-122"/>
                <a:ea typeface="STKaiti" panose="02010600040101010101" pitchFamily="2" charset="-122"/>
              </a:rPr>
              <a:t>嵗以上</a:t>
            </a:r>
          </a:p>
        </p:txBody>
      </p:sp>
      <p:sp>
        <p:nvSpPr>
          <p:cNvPr id="9" name="TextBox 8">
            <a:extLst>
              <a:ext uri="{FF2B5EF4-FFF2-40B4-BE49-F238E27FC236}">
                <a16:creationId xmlns:a16="http://schemas.microsoft.com/office/drawing/2014/main" id="{A65EEF3D-0F72-448B-92CB-2A7E8943BFAF}"/>
              </a:ext>
            </a:extLst>
          </p:cNvPr>
          <p:cNvSpPr txBox="1"/>
          <p:nvPr/>
        </p:nvSpPr>
        <p:spPr>
          <a:xfrm>
            <a:off x="6212346" y="5336500"/>
            <a:ext cx="1165602" cy="938719"/>
          </a:xfrm>
          <a:prstGeom prst="rect">
            <a:avLst/>
          </a:prstGeom>
          <a:noFill/>
        </p:spPr>
        <p:txBody>
          <a:bodyPr wrap="square" rtlCol="0">
            <a:spAutoFit/>
          </a:bodyPr>
          <a:lstStyle/>
          <a:p>
            <a:r>
              <a:rPr lang="zh-CN" altLang="en-US" sz="1100">
                <a:latin typeface="STKaiti" panose="02010600040101010101" pitchFamily="2" charset="-122"/>
                <a:ea typeface="STKaiti" panose="02010600040101010101" pitchFamily="2" charset="-122"/>
              </a:rPr>
              <a:t>學歷                 </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1. </a:t>
            </a:r>
            <a:r>
              <a:rPr lang="zh-CN" altLang="en-US" sz="1100">
                <a:latin typeface="STKaiti" panose="02010600040101010101" pitchFamily="2" charset="-122"/>
                <a:ea typeface="STKaiti" panose="02010600040101010101" pitchFamily="2" charset="-122"/>
              </a:rPr>
              <a:t>初中及以下 </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2. </a:t>
            </a:r>
            <a:r>
              <a:rPr lang="zh-CN" altLang="en-US" sz="1100">
                <a:latin typeface="STKaiti" panose="02010600040101010101" pitchFamily="2" charset="-122"/>
                <a:ea typeface="STKaiti" panose="02010600040101010101" pitchFamily="2" charset="-122"/>
              </a:rPr>
              <a:t>高中或中專</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3. </a:t>
            </a:r>
            <a:r>
              <a:rPr lang="zh-CN" altLang="en-US" sz="1100">
                <a:latin typeface="STKaiti" panose="02010600040101010101" pitchFamily="2" charset="-122"/>
                <a:ea typeface="STKaiti" panose="02010600040101010101" pitchFamily="2" charset="-122"/>
              </a:rPr>
              <a:t>專科或本科</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4.</a:t>
            </a:r>
            <a:r>
              <a:rPr lang="zh-CN" altLang="en-US" sz="1100">
                <a:latin typeface="STKaiti" panose="02010600040101010101" pitchFamily="2" charset="-122"/>
                <a:ea typeface="STKaiti" panose="02010600040101010101" pitchFamily="2" charset="-122"/>
              </a:rPr>
              <a:t> 本科及以上</a:t>
            </a:r>
          </a:p>
        </p:txBody>
      </p:sp>
      <p:sp>
        <p:nvSpPr>
          <p:cNvPr id="10" name="TextBox 9">
            <a:extLst>
              <a:ext uri="{FF2B5EF4-FFF2-40B4-BE49-F238E27FC236}">
                <a16:creationId xmlns:a16="http://schemas.microsoft.com/office/drawing/2014/main" id="{91EB868A-8A4A-4BFA-A972-4DB8F35E2DC3}"/>
              </a:ext>
            </a:extLst>
          </p:cNvPr>
          <p:cNvSpPr txBox="1"/>
          <p:nvPr/>
        </p:nvSpPr>
        <p:spPr>
          <a:xfrm>
            <a:off x="7271204" y="5341069"/>
            <a:ext cx="2143251" cy="769441"/>
          </a:xfrm>
          <a:prstGeom prst="rect">
            <a:avLst/>
          </a:prstGeom>
          <a:noFill/>
        </p:spPr>
        <p:txBody>
          <a:bodyPr wrap="square" lIns="91440" tIns="45720" rIns="91440" bIns="45720" rtlCol="0" anchor="t">
            <a:spAutoFit/>
          </a:bodyPr>
          <a:lstStyle/>
          <a:p>
            <a:r>
              <a:rPr lang="zh-CN" altLang="en-US" sz="1100">
                <a:latin typeface="STKaiti" panose="02010600040101010101" pitchFamily="2" charset="-122"/>
                <a:ea typeface="STKaiti" panose="02010600040101010101" pitchFamily="2" charset="-122"/>
              </a:rPr>
              <a:t>對中醫療效的看法                 </a:t>
            </a:r>
            <a:endParaRPr lang="en-US" altLang="zh-CN" sz="1100">
              <a:latin typeface="STKaiti" panose="02010600040101010101" pitchFamily="2" charset="-122"/>
              <a:ea typeface="STKaiti" panose="02010600040101010101" pitchFamily="2" charset="-122"/>
            </a:endParaRPr>
          </a:p>
          <a:p>
            <a:r>
              <a:rPr lang="zh-CN" altLang="en-US" sz="1100">
                <a:latin typeface="STKaiti" panose="02010600040101010101" pitchFamily="2" charset="-122"/>
                <a:ea typeface="STKaiti" panose="02010600040101010101" pitchFamily="2" charset="-122"/>
              </a:rPr>
              <a:t>打分：</a:t>
            </a:r>
            <a:r>
              <a:rPr lang="en-US" altLang="zh-CN" sz="1100">
                <a:latin typeface="STKaiti" panose="02010600040101010101" pitchFamily="2" charset="-122"/>
                <a:ea typeface="STKaiti" panose="02010600040101010101" pitchFamily="2" charset="-122"/>
              </a:rPr>
              <a:t>1-5</a:t>
            </a:r>
            <a:r>
              <a:rPr lang="zh-CN" altLang="en-US" sz="1100">
                <a:latin typeface="STKaiti" panose="02010600040101010101" pitchFamily="2" charset="-122"/>
                <a:ea typeface="STKaiti" panose="02010600040101010101" pitchFamily="2" charset="-122"/>
              </a:rPr>
              <a:t>分</a:t>
            </a:r>
            <a:endParaRPr lang="en-US" altLang="zh-CN" sz="1100">
              <a:latin typeface="STKaiti" panose="02010600040101010101" pitchFamily="2" charset="-122"/>
              <a:ea typeface="STKaiti" panose="02010600040101010101" pitchFamily="2" charset="-122"/>
            </a:endParaRPr>
          </a:p>
          <a:p>
            <a:r>
              <a:rPr lang="en-US" altLang="zh-CN" sz="1100">
                <a:latin typeface="STKaiti" panose="02010600040101010101" pitchFamily="2" charset="-122"/>
                <a:ea typeface="STKaiti" panose="02010600040101010101" pitchFamily="2" charset="-122"/>
              </a:rPr>
              <a:t>1</a:t>
            </a:r>
            <a:r>
              <a:rPr lang="zh-CN" altLang="en-US" sz="1100">
                <a:latin typeface="STKaiti" panose="02010600040101010101" pitchFamily="2" charset="-122"/>
                <a:ea typeface="STKaiti" panose="02010600040101010101" pitchFamily="2" charset="-122"/>
              </a:rPr>
              <a:t>分為非常差，</a:t>
            </a:r>
            <a:r>
              <a:rPr lang="en-US" altLang="zh-CN" sz="1100">
                <a:latin typeface="STKaiti" panose="02010600040101010101" pitchFamily="2" charset="-122"/>
                <a:ea typeface="STKaiti" panose="02010600040101010101" pitchFamily="2" charset="-122"/>
              </a:rPr>
              <a:t>5</a:t>
            </a:r>
            <a:r>
              <a:rPr lang="zh-CN" altLang="en-US" sz="1100">
                <a:latin typeface="STKaiti" panose="02010600040101010101" pitchFamily="2" charset="-122"/>
                <a:ea typeface="STKaiti" panose="02010600040101010101" pitchFamily="2" charset="-122"/>
              </a:rPr>
              <a:t>分為非常好</a:t>
            </a:r>
            <a:endParaRPr lang="zh-CN" altLang="en-US" sz="1100">
              <a:latin typeface="STKaiti" panose="02010600040101010101" pitchFamily="2" charset="-122"/>
              <a:ea typeface="STKaiti" panose="02010600040101010101" pitchFamily="2" charset="-122"/>
              <a:cs typeface="Calibri"/>
            </a:endParaRPr>
          </a:p>
          <a:p>
            <a:r>
              <a:rPr lang="zh-CN" altLang="en-US" sz="1100">
                <a:latin typeface="STKaiti" panose="02010600040101010101" pitchFamily="2" charset="-122"/>
                <a:ea typeface="STKaiti" panose="02010600040101010101" pitchFamily="2" charset="-122"/>
                <a:cs typeface="Calibri"/>
              </a:rPr>
              <a:t>6. 過去三年從未看顧醫生</a:t>
            </a:r>
          </a:p>
        </p:txBody>
      </p:sp>
      <p:pic>
        <p:nvPicPr>
          <p:cNvPr id="6" name="Picture 5" descr="Calendar&#10;&#10;Description automatically generated">
            <a:extLst>
              <a:ext uri="{FF2B5EF4-FFF2-40B4-BE49-F238E27FC236}">
                <a16:creationId xmlns:a16="http://schemas.microsoft.com/office/drawing/2014/main" id="{691165B9-FF56-4070-BBA2-2BB1BA2A4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793" y="1149187"/>
            <a:ext cx="8036072" cy="4018036"/>
          </a:xfrm>
          <a:prstGeom prst="rect">
            <a:avLst/>
          </a:prstGeom>
        </p:spPr>
      </p:pic>
      <p:pic>
        <p:nvPicPr>
          <p:cNvPr id="5" name="Picture 6" descr="Chart, pie chart&#10;&#10;Description automatically generated">
            <a:extLst>
              <a:ext uri="{FF2B5EF4-FFF2-40B4-BE49-F238E27FC236}">
                <a16:creationId xmlns:a16="http://schemas.microsoft.com/office/drawing/2014/main" id="{B71AB21D-7444-46BC-8BC4-8CD15E8EA9C8}"/>
              </a:ext>
            </a:extLst>
          </p:cNvPr>
          <p:cNvPicPr>
            <a:picLocks noChangeAspect="1"/>
          </p:cNvPicPr>
          <p:nvPr/>
        </p:nvPicPr>
        <p:blipFill>
          <a:blip r:embed="rId3"/>
          <a:stretch>
            <a:fillRect/>
          </a:stretch>
        </p:blipFill>
        <p:spPr>
          <a:xfrm>
            <a:off x="-437072" y="1450315"/>
            <a:ext cx="7113917" cy="4446198"/>
          </a:xfrm>
          <a:prstGeom prst="rect">
            <a:avLst/>
          </a:prstGeom>
        </p:spPr>
      </p:pic>
    </p:spTree>
    <p:extLst>
      <p:ext uri="{BB962C8B-B14F-4D97-AF65-F5344CB8AC3E}">
        <p14:creationId xmlns:p14="http://schemas.microsoft.com/office/powerpoint/2010/main" val="1897140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538B-4324-4802-AFCE-580997D16412}"/>
              </a:ext>
            </a:extLst>
          </p:cNvPr>
          <p:cNvSpPr>
            <a:spLocks noGrp="1"/>
          </p:cNvSpPr>
          <p:nvPr>
            <p:ph type="title"/>
          </p:nvPr>
        </p:nvSpPr>
        <p:spPr/>
        <p:txBody>
          <a:bodyPr/>
          <a:lstStyle/>
          <a:p>
            <a:r>
              <a:rPr lang="zh-CN" altLang="en-US"/>
              <a:t>過去三年間，您是否選擇中醫？</a:t>
            </a:r>
            <a:endParaRPr lang="zh-CN" altLang="en-US" sz="2400"/>
          </a:p>
        </p:txBody>
      </p:sp>
      <p:pic>
        <p:nvPicPr>
          <p:cNvPr id="6" name="Picture 6" descr="Chart, pie chart&#10;&#10;Description automatically generated">
            <a:extLst>
              <a:ext uri="{FF2B5EF4-FFF2-40B4-BE49-F238E27FC236}">
                <a16:creationId xmlns:a16="http://schemas.microsoft.com/office/drawing/2014/main" id="{DD63A190-1488-4112-8E77-B683A901FB1A}"/>
              </a:ext>
            </a:extLst>
          </p:cNvPr>
          <p:cNvPicPr>
            <a:picLocks noChangeAspect="1"/>
          </p:cNvPicPr>
          <p:nvPr/>
        </p:nvPicPr>
        <p:blipFill>
          <a:blip r:embed="rId2"/>
          <a:stretch>
            <a:fillRect/>
          </a:stretch>
        </p:blipFill>
        <p:spPr>
          <a:xfrm>
            <a:off x="-437072" y="1450315"/>
            <a:ext cx="7113917" cy="4446198"/>
          </a:xfrm>
          <a:prstGeom prst="rect">
            <a:avLst/>
          </a:prstGeom>
        </p:spPr>
      </p:pic>
      <p:pic>
        <p:nvPicPr>
          <p:cNvPr id="4" name="Picture 3" descr="A graph of a graph of a graph&#10;&#10;Description automatically generated with medium confidence">
            <a:extLst>
              <a:ext uri="{FF2B5EF4-FFF2-40B4-BE49-F238E27FC236}">
                <a16:creationId xmlns:a16="http://schemas.microsoft.com/office/drawing/2014/main" id="{7D2EE5DB-A020-2429-C8A0-78B513CEA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895" y="785467"/>
            <a:ext cx="7721105" cy="3860553"/>
          </a:xfrm>
          <a:prstGeom prst="rect">
            <a:avLst/>
          </a:prstGeom>
        </p:spPr>
      </p:pic>
      <p:pic>
        <p:nvPicPr>
          <p:cNvPr id="5" name="Picture 4" descr="A table with numbers and symbols&#10;&#10;Description automatically generated">
            <a:extLst>
              <a:ext uri="{FF2B5EF4-FFF2-40B4-BE49-F238E27FC236}">
                <a16:creationId xmlns:a16="http://schemas.microsoft.com/office/drawing/2014/main" id="{FCA877C2-60A2-EB4E-E3E0-604D0986D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0606" y="4494003"/>
            <a:ext cx="3025517" cy="2186067"/>
          </a:xfrm>
          <a:prstGeom prst="rect">
            <a:avLst/>
          </a:prstGeom>
        </p:spPr>
      </p:pic>
    </p:spTree>
    <p:extLst>
      <p:ext uri="{BB962C8B-B14F-4D97-AF65-F5344CB8AC3E}">
        <p14:creationId xmlns:p14="http://schemas.microsoft.com/office/powerpoint/2010/main" val="4044244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5CE6-3742-4164-94C9-BE96286F1AD9}"/>
              </a:ext>
            </a:extLst>
          </p:cNvPr>
          <p:cNvSpPr>
            <a:spLocks noGrp="1"/>
          </p:cNvSpPr>
          <p:nvPr>
            <p:ph type="title"/>
          </p:nvPr>
        </p:nvSpPr>
        <p:spPr/>
        <p:txBody>
          <a:bodyPr/>
          <a:lstStyle/>
          <a:p>
            <a:r>
              <a:rPr lang="zh-CN" altLang="en-US"/>
              <a:t>影響您做出該選擇的因素</a:t>
            </a:r>
          </a:p>
        </p:txBody>
      </p:sp>
      <p:sp>
        <p:nvSpPr>
          <p:cNvPr id="3" name="Content Placeholder 2">
            <a:extLst>
              <a:ext uri="{FF2B5EF4-FFF2-40B4-BE49-F238E27FC236}">
                <a16:creationId xmlns:a16="http://schemas.microsoft.com/office/drawing/2014/main" id="{D2109C34-6788-4BD0-BB1B-28D237D0120D}"/>
              </a:ext>
            </a:extLst>
          </p:cNvPr>
          <p:cNvSpPr>
            <a:spLocks noGrp="1"/>
          </p:cNvSpPr>
          <p:nvPr>
            <p:ph idx="1"/>
          </p:nvPr>
        </p:nvSpPr>
        <p:spPr>
          <a:xfrm>
            <a:off x="838200" y="1667652"/>
            <a:ext cx="4064876" cy="4351338"/>
          </a:xfrm>
        </p:spPr>
        <p:txBody>
          <a:bodyPr>
            <a:normAutofit/>
          </a:bodyPr>
          <a:lstStyle/>
          <a:p>
            <a:pPr marL="0" indent="0">
              <a:buNone/>
            </a:pPr>
            <a:r>
              <a:rPr lang="en-US" altLang="zh-CN" sz="1800" dirty="0"/>
              <a:t>4-5 </a:t>
            </a:r>
            <a:r>
              <a:rPr lang="zh-CN" altLang="en-US" sz="1800" dirty="0"/>
              <a:t>分</a:t>
            </a:r>
            <a:r>
              <a:rPr lang="en-US" altLang="zh-CN" sz="1800" dirty="0"/>
              <a:t>:</a:t>
            </a:r>
          </a:p>
          <a:p>
            <a:r>
              <a:rPr lang="zh-CN" altLang="en-US" sz="1800" dirty="0"/>
              <a:t>基本都是腰肌勞損，需要中醫治療</a:t>
            </a:r>
            <a:endParaRPr lang="en-US" altLang="zh-CN" sz="1800" dirty="0"/>
          </a:p>
          <a:p>
            <a:r>
              <a:rPr lang="zh-CN" altLang="en-US" sz="1800" dirty="0"/>
              <a:t>每周都去按摩，背痛減輕了</a:t>
            </a:r>
            <a:endParaRPr lang="en-US" altLang="zh-CN" sz="1800" dirty="0"/>
          </a:p>
          <a:p>
            <a:r>
              <a:rPr lang="zh-CN" altLang="en-US" sz="1800" dirty="0"/>
              <a:t>中醫是國粹，副作用小</a:t>
            </a:r>
            <a:endParaRPr lang="en-US" altLang="zh-CN" sz="1800" dirty="0"/>
          </a:p>
          <a:p>
            <a:r>
              <a:rPr lang="zh-CN" altLang="en-US" sz="1800" dirty="0"/>
              <a:t>西醫無法治未病</a:t>
            </a:r>
            <a:endParaRPr lang="en-US" altLang="zh-CN" sz="1800" dirty="0"/>
          </a:p>
          <a:p>
            <a:r>
              <a:rPr lang="zh-CN" altLang="en-US" sz="1800" dirty="0"/>
              <a:t>中醫認爲人體是一元整體觀</a:t>
            </a:r>
            <a:endParaRPr lang="en-US" altLang="zh-CN" sz="1800" dirty="0"/>
          </a:p>
          <a:p>
            <a:r>
              <a:rPr lang="zh-CN" altLang="en-US" sz="1800" dirty="0"/>
              <a:t>自己比較喜歡中醫書類</a:t>
            </a:r>
          </a:p>
        </p:txBody>
      </p:sp>
      <p:sp>
        <p:nvSpPr>
          <p:cNvPr id="4" name="TextBox 3">
            <a:extLst>
              <a:ext uri="{FF2B5EF4-FFF2-40B4-BE49-F238E27FC236}">
                <a16:creationId xmlns:a16="http://schemas.microsoft.com/office/drawing/2014/main" id="{80F70BE1-7CD0-4E10-B9C1-D654E65E2861}"/>
              </a:ext>
            </a:extLst>
          </p:cNvPr>
          <p:cNvSpPr txBox="1"/>
          <p:nvPr/>
        </p:nvSpPr>
        <p:spPr>
          <a:xfrm>
            <a:off x="712076" y="5470635"/>
            <a:ext cx="5551520" cy="1096710"/>
          </a:xfrm>
          <a:prstGeom prst="rect">
            <a:avLst/>
          </a:prstGeom>
          <a:noFill/>
        </p:spPr>
        <p:txBody>
          <a:bodyPr wrap="none" rtlCol="0">
            <a:spAutoFit/>
          </a:bodyPr>
          <a:lstStyle/>
          <a:p>
            <a:pPr>
              <a:lnSpc>
                <a:spcPct val="90000"/>
              </a:lnSpc>
              <a:spcBef>
                <a:spcPts val="1000"/>
              </a:spcBef>
              <a:buFont typeface="Arial" panose="020B0604020202020204" pitchFamily="34" charset="0"/>
            </a:pPr>
            <a:r>
              <a:rPr lang="en-US" altLang="zh-CN">
                <a:latin typeface="STKaiti" panose="02010600040101010101" pitchFamily="2" charset="-122"/>
                <a:ea typeface="STKaiti" panose="02010600040101010101" pitchFamily="2" charset="-122"/>
              </a:rPr>
              <a:t>3 </a:t>
            </a:r>
            <a:r>
              <a:rPr lang="zh-CN" altLang="en-US">
                <a:latin typeface="STKaiti" panose="02010600040101010101" pitchFamily="2" charset="-122"/>
                <a:ea typeface="STKaiti" panose="02010600040101010101" pitchFamily="2" charset="-122"/>
              </a:rPr>
              <a:t>分：</a:t>
            </a:r>
            <a:endParaRPr lang="en-US" altLang="zh-CN">
              <a:latin typeface="STKaiti" panose="02010600040101010101" pitchFamily="2" charset="-122"/>
              <a:ea typeface="STKaiti" panose="02010600040101010101" pitchFamily="2" charset="-122"/>
            </a:endParaRPr>
          </a:p>
          <a:p>
            <a:pPr marL="285750" indent="-285750">
              <a:lnSpc>
                <a:spcPct val="90000"/>
              </a:lnSpc>
              <a:spcBef>
                <a:spcPts val="1000"/>
              </a:spcBef>
              <a:buFont typeface="Arial" panose="020B0604020202020204" pitchFamily="34" charset="0"/>
              <a:buChar char="•"/>
            </a:pPr>
            <a:r>
              <a:rPr lang="zh-CN" altLang="en-US">
                <a:latin typeface="STKaiti" panose="02010600040101010101" pitchFamily="2" charset="-122"/>
                <a:ea typeface="STKaiti" panose="02010600040101010101" pitchFamily="2" charset="-122"/>
              </a:rPr>
              <a:t>看病疼痛有明顯病徵西醫，沒啥毛病覺得發虛中醫</a:t>
            </a:r>
            <a:endParaRPr lang="en-US" altLang="zh-CN">
              <a:latin typeface="STKaiti" panose="02010600040101010101" pitchFamily="2" charset="-122"/>
              <a:ea typeface="STKaiti" panose="02010600040101010101" pitchFamily="2" charset="-122"/>
            </a:endParaRPr>
          </a:p>
          <a:p>
            <a:pPr marL="285750" indent="-285750">
              <a:lnSpc>
                <a:spcPct val="90000"/>
              </a:lnSpc>
              <a:spcBef>
                <a:spcPts val="1000"/>
              </a:spcBef>
              <a:buFont typeface="Arial" panose="020B0604020202020204" pitchFamily="34" charset="0"/>
              <a:buChar char="•"/>
            </a:pPr>
            <a:r>
              <a:rPr lang="zh-CN" altLang="en-US">
                <a:latin typeface="STKaiti" panose="02010600040101010101" pitchFamily="2" charset="-122"/>
                <a:ea typeface="STKaiti" panose="02010600040101010101" pitchFamily="2" charset="-122"/>
              </a:rPr>
              <a:t>適合做什麽治療就選擇做什麽</a:t>
            </a:r>
          </a:p>
        </p:txBody>
      </p:sp>
      <p:sp>
        <p:nvSpPr>
          <p:cNvPr id="5" name="TextBox 4">
            <a:extLst>
              <a:ext uri="{FF2B5EF4-FFF2-40B4-BE49-F238E27FC236}">
                <a16:creationId xmlns:a16="http://schemas.microsoft.com/office/drawing/2014/main" id="{E3B6DEFE-D3CB-49B9-8284-010D4FE5296E}"/>
              </a:ext>
            </a:extLst>
          </p:cNvPr>
          <p:cNvSpPr txBox="1"/>
          <p:nvPr/>
        </p:nvSpPr>
        <p:spPr>
          <a:xfrm>
            <a:off x="5644056" y="1825625"/>
            <a:ext cx="6244017" cy="2606867"/>
          </a:xfrm>
          <a:prstGeom prst="rect">
            <a:avLst/>
          </a:prstGeom>
          <a:noFill/>
        </p:spPr>
        <p:txBody>
          <a:bodyPr wrap="none" rtlCol="0">
            <a:spAutoFit/>
          </a:bodyPr>
          <a:lstStyle/>
          <a:p>
            <a:pPr>
              <a:lnSpc>
                <a:spcPct val="90000"/>
              </a:lnSpc>
              <a:spcBef>
                <a:spcPts val="1000"/>
              </a:spcBef>
              <a:buFont typeface="Arial" panose="020B0604020202020204" pitchFamily="34" charset="0"/>
            </a:pPr>
            <a:r>
              <a:rPr lang="en-US" altLang="zh-CN" dirty="0">
                <a:latin typeface="STKaiti" panose="02010600040101010101" pitchFamily="2" charset="-122"/>
                <a:ea typeface="STKaiti" panose="02010600040101010101" pitchFamily="2" charset="-122"/>
              </a:rPr>
              <a:t>1-2</a:t>
            </a:r>
            <a:r>
              <a:rPr lang="zh-CN" altLang="en-US" dirty="0">
                <a:latin typeface="STKaiti" panose="02010600040101010101" pitchFamily="2" charset="-122"/>
                <a:ea typeface="STKaiti" panose="02010600040101010101" pitchFamily="2" charset="-122"/>
              </a:rPr>
              <a:t> 分</a:t>
            </a:r>
            <a:endParaRPr lang="en-US" altLang="zh-CN" dirty="0">
              <a:latin typeface="STKaiti" panose="02010600040101010101" pitchFamily="2" charset="-122"/>
              <a:ea typeface="STKaiti" panose="02010600040101010101" pitchFamily="2" charset="-122"/>
            </a:endParaRPr>
          </a:p>
          <a:p>
            <a:pPr marL="285750" indent="-285750">
              <a:lnSpc>
                <a:spcPct val="90000"/>
              </a:lnSpc>
              <a:spcBef>
                <a:spcPts val="1000"/>
              </a:spcBef>
              <a:buFont typeface="Arial" panose="020B0604020202020204" pitchFamily="34" charset="0"/>
              <a:buChar char="•"/>
            </a:pPr>
            <a:r>
              <a:rPr lang="zh-CN" altLang="en-US" dirty="0">
                <a:latin typeface="STKaiti" panose="02010600040101010101" pitchFamily="2" charset="-122"/>
                <a:ea typeface="STKaiti" panose="02010600040101010101" pitchFamily="2" charset="-122"/>
              </a:rPr>
              <a:t>沒有科學依據</a:t>
            </a:r>
            <a:endParaRPr lang="en-US" altLang="zh-CN" dirty="0">
              <a:latin typeface="STKaiti" panose="02010600040101010101" pitchFamily="2" charset="-122"/>
              <a:ea typeface="STKaiti" panose="02010600040101010101" pitchFamily="2" charset="-122"/>
            </a:endParaRPr>
          </a:p>
          <a:p>
            <a:pPr marL="285750" indent="-285750">
              <a:lnSpc>
                <a:spcPct val="90000"/>
              </a:lnSpc>
              <a:spcBef>
                <a:spcPts val="1000"/>
              </a:spcBef>
              <a:buFont typeface="Arial" panose="020B0604020202020204" pitchFamily="34" charset="0"/>
              <a:buChar char="•"/>
            </a:pPr>
            <a:r>
              <a:rPr lang="zh-CN" altLang="en-US" dirty="0">
                <a:latin typeface="STKaiti" panose="02010600040101010101" pitchFamily="2" charset="-122"/>
                <a:ea typeface="STKaiti" panose="02010600040101010101" pitchFamily="2" charset="-122"/>
              </a:rPr>
              <a:t>沒有可信任的醫生 </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 優秀的醫生少</a:t>
            </a:r>
            <a:endParaRPr lang="en-US" altLang="zh-CN" dirty="0">
              <a:latin typeface="STKaiti" panose="02010600040101010101" pitchFamily="2" charset="-122"/>
              <a:ea typeface="STKaiti" panose="02010600040101010101" pitchFamily="2" charset="-122"/>
            </a:endParaRPr>
          </a:p>
          <a:p>
            <a:pPr marL="285750" indent="-285750">
              <a:lnSpc>
                <a:spcPct val="90000"/>
              </a:lnSpc>
              <a:spcBef>
                <a:spcPts val="1000"/>
              </a:spcBef>
              <a:buFont typeface="Arial" panose="020B0604020202020204" pitchFamily="34" charset="0"/>
              <a:buChar char="•"/>
            </a:pPr>
            <a:r>
              <a:rPr lang="zh-CN" altLang="en-US" dirty="0">
                <a:latin typeface="STKaiti" panose="02010600040101010101" pitchFamily="2" charset="-122"/>
                <a:ea typeface="STKaiti" panose="02010600040101010101" pitchFamily="2" charset="-122"/>
              </a:rPr>
              <a:t>西醫見效快，中醫難度高，沒有數據，只有難理解的經驗</a:t>
            </a:r>
            <a:endParaRPr lang="en-US" altLang="zh-CN" dirty="0">
              <a:latin typeface="STKaiti" panose="02010600040101010101" pitchFamily="2" charset="-122"/>
              <a:ea typeface="STKaiti" panose="02010600040101010101" pitchFamily="2" charset="-122"/>
            </a:endParaRPr>
          </a:p>
          <a:p>
            <a:pPr marL="285750" indent="-285750">
              <a:lnSpc>
                <a:spcPct val="90000"/>
              </a:lnSpc>
              <a:spcBef>
                <a:spcPts val="1000"/>
              </a:spcBef>
              <a:buFont typeface="Arial" panose="020B0604020202020204" pitchFamily="34" charset="0"/>
              <a:buChar char="•"/>
            </a:pPr>
            <a:r>
              <a:rPr lang="zh-CN" altLang="en-US" dirty="0">
                <a:latin typeface="STKaiti" panose="02010600040101010101" pitchFamily="2" charset="-122"/>
                <a:ea typeface="STKaiti" panose="02010600040101010101" pitchFamily="2" charset="-122"/>
              </a:rPr>
              <a:t>現在大部分醫院都是西醫，中醫相對少些</a:t>
            </a:r>
            <a:endParaRPr lang="en-US" altLang="zh-CN" dirty="0">
              <a:latin typeface="STKaiti" panose="02010600040101010101" pitchFamily="2" charset="-122"/>
              <a:ea typeface="STKaiti" panose="02010600040101010101" pitchFamily="2" charset="-122"/>
            </a:endParaRPr>
          </a:p>
          <a:p>
            <a:pPr marL="285750" indent="-285750">
              <a:lnSpc>
                <a:spcPct val="90000"/>
              </a:lnSpc>
              <a:spcBef>
                <a:spcPts val="1000"/>
              </a:spcBef>
              <a:buFont typeface="Arial" panose="020B0604020202020204" pitchFamily="34" charset="0"/>
              <a:buChar char="•"/>
            </a:pPr>
            <a:r>
              <a:rPr lang="zh-CN" altLang="en-US" dirty="0">
                <a:latin typeface="STKaiti" panose="02010600040101010101" pitchFamily="2" charset="-122"/>
                <a:ea typeface="STKaiti" panose="02010600040101010101" pitchFamily="2" charset="-122"/>
              </a:rPr>
              <a:t>有的病痛必須加急。如果須要中醫，一定去中醫</a:t>
            </a:r>
            <a:endParaRPr lang="en-US" altLang="zh-CN" dirty="0">
              <a:latin typeface="STKaiti" panose="02010600040101010101" pitchFamily="2" charset="-122"/>
              <a:ea typeface="STKaiti" panose="02010600040101010101" pitchFamily="2" charset="-122"/>
            </a:endParaRPr>
          </a:p>
          <a:p>
            <a:pPr marL="285750" indent="-285750">
              <a:lnSpc>
                <a:spcPct val="90000"/>
              </a:lnSpc>
              <a:spcBef>
                <a:spcPts val="1000"/>
              </a:spcBef>
              <a:buFont typeface="Arial" panose="020B0604020202020204" pitchFamily="34" charset="0"/>
              <a:buChar char="•"/>
            </a:pPr>
            <a:r>
              <a:rPr lang="zh-CN" altLang="en-US" dirty="0">
                <a:latin typeface="STKaiti" panose="02010600040101010101" pitchFamily="2" charset="-122"/>
                <a:ea typeface="STKaiti" panose="02010600040101010101" pitchFamily="2" charset="-122"/>
              </a:rPr>
              <a:t>一般是家人帶我去醫院</a:t>
            </a:r>
          </a:p>
        </p:txBody>
      </p:sp>
    </p:spTree>
    <p:extLst>
      <p:ext uri="{BB962C8B-B14F-4D97-AF65-F5344CB8AC3E}">
        <p14:creationId xmlns:p14="http://schemas.microsoft.com/office/powerpoint/2010/main" val="735967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45F1BE9B-1183-423B-845B-14D572A8B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436" y="789878"/>
            <a:ext cx="7479054" cy="6230996"/>
          </a:xfrm>
          <a:prstGeom prst="rect">
            <a:avLst/>
          </a:prstGeom>
        </p:spPr>
      </p:pic>
      <p:sp>
        <p:nvSpPr>
          <p:cNvPr id="3" name="Title 1">
            <a:extLst>
              <a:ext uri="{FF2B5EF4-FFF2-40B4-BE49-F238E27FC236}">
                <a16:creationId xmlns:a16="http://schemas.microsoft.com/office/drawing/2014/main" id="{90E036BB-CA2E-41EE-8496-527C731F5674}"/>
              </a:ext>
            </a:extLst>
          </p:cNvPr>
          <p:cNvSpPr>
            <a:spLocks noGrp="1"/>
          </p:cNvSpPr>
          <p:nvPr>
            <p:ph type="title"/>
          </p:nvPr>
        </p:nvSpPr>
        <p:spPr>
          <a:xfrm>
            <a:off x="0" y="18255"/>
            <a:ext cx="10515600" cy="960665"/>
          </a:xfrm>
        </p:spPr>
        <p:txBody>
          <a:bodyPr/>
          <a:lstStyle/>
          <a:p>
            <a:r>
              <a:rPr lang="zh-CN" altLang="en-US">
                <a:latin typeface="STKaiti"/>
                <a:ea typeface="STKaiti"/>
              </a:rPr>
              <a:t>您覺得中醫對以下哪些病症療效較好？</a:t>
            </a:r>
            <a:endParaRPr lang="zh-CN" altLang="en-US" sz="2400"/>
          </a:p>
        </p:txBody>
      </p:sp>
    </p:spTree>
    <p:extLst>
      <p:ext uri="{BB962C8B-B14F-4D97-AF65-F5344CB8AC3E}">
        <p14:creationId xmlns:p14="http://schemas.microsoft.com/office/powerpoint/2010/main" val="3617612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E94733FC-5192-43C4-889E-EC1993DEB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82" y="847632"/>
            <a:ext cx="9622539" cy="6014087"/>
          </a:xfrm>
          <a:prstGeom prst="rect">
            <a:avLst/>
          </a:prstGeom>
        </p:spPr>
      </p:pic>
      <p:sp>
        <p:nvSpPr>
          <p:cNvPr id="6" name="TextBox 5">
            <a:extLst>
              <a:ext uri="{FF2B5EF4-FFF2-40B4-BE49-F238E27FC236}">
                <a16:creationId xmlns:a16="http://schemas.microsoft.com/office/drawing/2014/main" id="{69AD47E7-1985-4897-9F66-BA4D6C0F5F67}"/>
              </a:ext>
            </a:extLst>
          </p:cNvPr>
          <p:cNvSpPr txBox="1"/>
          <p:nvPr/>
        </p:nvSpPr>
        <p:spPr>
          <a:xfrm>
            <a:off x="8879989" y="1510159"/>
            <a:ext cx="3093070" cy="2031325"/>
          </a:xfrm>
          <a:prstGeom prst="rect">
            <a:avLst/>
          </a:prstGeom>
          <a:noFill/>
        </p:spPr>
        <p:txBody>
          <a:bodyPr wrap="square" rtlCol="0">
            <a:spAutoFit/>
          </a:bodyPr>
          <a:lstStyle/>
          <a:p>
            <a:r>
              <a:rPr lang="zh-CN" altLang="en-US">
                <a:latin typeface="STKaiti" panose="02010600040101010101" pitchFamily="2" charset="-122"/>
                <a:ea typeface="STKaiti" panose="02010600040101010101" pitchFamily="2" charset="-122"/>
              </a:rPr>
              <a:t>其他：</a:t>
            </a:r>
            <a:endParaRPr lang="en-US" altLang="zh-CN">
              <a:latin typeface="STKaiti" panose="02010600040101010101" pitchFamily="2" charset="-122"/>
              <a:ea typeface="STKaiti" panose="02010600040101010101" pitchFamily="2" charset="-122"/>
            </a:endParaRPr>
          </a:p>
          <a:p>
            <a:pPr marL="285750" indent="-285750">
              <a:buFont typeface="Arial" panose="020B0604020202020204" pitchFamily="34" charset="0"/>
              <a:buChar char="•"/>
            </a:pPr>
            <a:r>
              <a:rPr lang="zh-CN" altLang="en-US">
                <a:latin typeface="STKaiti" panose="02010600040101010101" pitchFamily="2" charset="-122"/>
                <a:ea typeface="STKaiti" panose="02010600040101010101" pitchFamily="2" charset="-122"/>
              </a:rPr>
              <a:t>慢性病、西醫無法治療的情況下，中醫聊勝於無</a:t>
            </a:r>
            <a:endParaRPr lang="en-US" altLang="zh-CN">
              <a:latin typeface="STKaiti" panose="02010600040101010101" pitchFamily="2" charset="-122"/>
              <a:ea typeface="STKaiti" panose="02010600040101010101" pitchFamily="2" charset="-122"/>
            </a:endParaRPr>
          </a:p>
          <a:p>
            <a:pPr marL="285750" indent="-285750">
              <a:buFont typeface="Arial" panose="020B0604020202020204" pitchFamily="34" charset="0"/>
              <a:buChar char="•"/>
            </a:pPr>
            <a:r>
              <a:rPr lang="zh-CN" altLang="en-US">
                <a:latin typeface="STKaiti" panose="02010600040101010101" pitchFamily="2" charset="-122"/>
                <a:ea typeface="STKaiti" panose="02010600040101010101" pitchFamily="2" charset="-122"/>
              </a:rPr>
              <a:t>中醫更偏向養生調和的預防，實際的病後治療效果比較緩慢</a:t>
            </a:r>
            <a:endParaRPr lang="en-US" altLang="zh-CN">
              <a:latin typeface="STKaiti" panose="02010600040101010101" pitchFamily="2" charset="-122"/>
              <a:ea typeface="STKaiti" panose="02010600040101010101" pitchFamily="2" charset="-122"/>
            </a:endParaRPr>
          </a:p>
          <a:p>
            <a:pPr marL="285750" indent="-285750">
              <a:buFont typeface="Arial" panose="020B0604020202020204" pitchFamily="34" charset="0"/>
              <a:buChar char="•"/>
            </a:pPr>
            <a:r>
              <a:rPr lang="zh-CN" altLang="en-US">
                <a:latin typeface="STKaiti" panose="02010600040101010101" pitchFamily="2" charset="-122"/>
                <a:ea typeface="STKaiti" panose="02010600040101010101" pitchFamily="2" charset="-122"/>
              </a:rPr>
              <a:t>心理作用</a:t>
            </a:r>
          </a:p>
        </p:txBody>
      </p:sp>
      <p:sp>
        <p:nvSpPr>
          <p:cNvPr id="2" name="Title 1">
            <a:extLst>
              <a:ext uri="{FF2B5EF4-FFF2-40B4-BE49-F238E27FC236}">
                <a16:creationId xmlns:a16="http://schemas.microsoft.com/office/drawing/2014/main" id="{41366484-8A2F-4C6D-AE51-0834CED0BFD5}"/>
              </a:ext>
            </a:extLst>
          </p:cNvPr>
          <p:cNvSpPr>
            <a:spLocks noGrp="1"/>
          </p:cNvSpPr>
          <p:nvPr>
            <p:ph type="title"/>
          </p:nvPr>
        </p:nvSpPr>
        <p:spPr>
          <a:xfrm>
            <a:off x="0" y="18255"/>
            <a:ext cx="10515600" cy="960665"/>
          </a:xfrm>
        </p:spPr>
        <p:txBody>
          <a:bodyPr/>
          <a:lstStyle/>
          <a:p>
            <a:r>
              <a:rPr lang="zh-CN" altLang="en-US">
                <a:latin typeface="STKaiti"/>
                <a:ea typeface="STKaiti"/>
              </a:rPr>
              <a:t>您覺得中醫最大的優勢在於？</a:t>
            </a:r>
            <a:endParaRPr lang="zh-CN" altLang="en-US" sz="2400"/>
          </a:p>
        </p:txBody>
      </p:sp>
    </p:spTree>
    <p:extLst>
      <p:ext uri="{BB962C8B-B14F-4D97-AF65-F5344CB8AC3E}">
        <p14:creationId xmlns:p14="http://schemas.microsoft.com/office/powerpoint/2010/main" val="3585196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5141E6-2527-4FD2-A1BF-E66BBCB6F329}"/>
              </a:ext>
            </a:extLst>
          </p:cNvPr>
          <p:cNvSpPr txBox="1"/>
          <p:nvPr/>
        </p:nvSpPr>
        <p:spPr>
          <a:xfrm>
            <a:off x="8948467" y="1524189"/>
            <a:ext cx="3324890" cy="1477328"/>
          </a:xfrm>
          <a:prstGeom prst="rect">
            <a:avLst/>
          </a:prstGeom>
          <a:noFill/>
        </p:spPr>
        <p:txBody>
          <a:bodyPr wrap="square" lIns="91440" tIns="45720" rIns="91440" bIns="45720" rtlCol="0" anchor="t">
            <a:spAutoFit/>
          </a:bodyPr>
          <a:lstStyle/>
          <a:p>
            <a:r>
              <a:rPr lang="zh-CN" altLang="en-US">
                <a:latin typeface="STKaiti" panose="02010600040101010101" pitchFamily="2" charset="-122"/>
                <a:ea typeface="STKaiti" panose="02010600040101010101" pitchFamily="2" charset="-122"/>
              </a:rPr>
              <a:t>其他：</a:t>
            </a:r>
            <a:endParaRPr lang="en-US" altLang="zh-CN">
              <a:latin typeface="STKaiti" panose="02010600040101010101" pitchFamily="2" charset="-122"/>
              <a:ea typeface="STKaiti" panose="02010600040101010101" pitchFamily="2" charset="-122"/>
            </a:endParaRPr>
          </a:p>
          <a:p>
            <a:pPr marL="285750" indent="-285750">
              <a:buFont typeface="Arial" panose="020B0604020202020204" pitchFamily="34" charset="0"/>
              <a:buChar char="•"/>
            </a:pPr>
            <a:r>
              <a:rPr lang="zh-CN" altLang="en-US">
                <a:latin typeface="STKaiti" panose="02010600040101010101" pitchFamily="2" charset="-122"/>
                <a:ea typeface="STKaiti" panose="02010600040101010101" pitchFamily="2" charset="-122"/>
              </a:rPr>
              <a:t>中藥太苦了</a:t>
            </a:r>
            <a:endParaRPr lang="en-US" altLang="zh-CN">
              <a:latin typeface="STKaiti" panose="02010600040101010101" pitchFamily="2" charset="-122"/>
              <a:ea typeface="STKaiti" panose="02010600040101010101" pitchFamily="2" charset="-122"/>
            </a:endParaRPr>
          </a:p>
          <a:p>
            <a:pPr marL="285750" indent="-285750">
              <a:buFont typeface="Arial" panose="020B0604020202020204" pitchFamily="34" charset="0"/>
              <a:buChar char="•"/>
            </a:pPr>
            <a:r>
              <a:rPr lang="zh-CN" altLang="en-US">
                <a:latin typeface="STKaiti" panose="02010600040101010101" pitchFamily="2" charset="-122"/>
                <a:ea typeface="STKaiti" panose="02010600040101010101" pitchFamily="2" charset="-122"/>
              </a:rPr>
              <a:t>藥材問題</a:t>
            </a:r>
            <a:endParaRPr lang="en-US" altLang="zh-CN">
              <a:latin typeface="STKaiti" panose="02010600040101010101" pitchFamily="2" charset="-122"/>
              <a:ea typeface="STKaiti" panose="02010600040101010101" pitchFamily="2" charset="-122"/>
            </a:endParaRPr>
          </a:p>
          <a:p>
            <a:pPr marL="285750" indent="-285750">
              <a:buFont typeface="Arial" panose="020B0604020202020204" pitchFamily="34" charset="0"/>
              <a:buChar char="•"/>
            </a:pPr>
            <a:r>
              <a:rPr lang="zh-CN" altLang="en-US">
                <a:latin typeface="STKaiti" panose="02010600040101010101" pitchFamily="2" charset="-122"/>
                <a:ea typeface="STKaiti" panose="02010600040101010101" pitchFamily="2" charset="-122"/>
              </a:rPr>
              <a:t>千篇一律，有水平的中醫少</a:t>
            </a:r>
            <a:endParaRPr lang="en-US" altLang="zh-CN">
              <a:latin typeface="STKaiti" panose="02010600040101010101" pitchFamily="2" charset="-122"/>
              <a:ea typeface="STKaiti" panose="02010600040101010101" pitchFamily="2" charset="-122"/>
            </a:endParaRPr>
          </a:p>
          <a:p>
            <a:pPr marL="285750" indent="-285750">
              <a:buFont typeface="Arial" panose="020B0604020202020204" pitchFamily="34" charset="0"/>
              <a:buChar char="•"/>
            </a:pPr>
            <a:r>
              <a:rPr lang="zh-CN" altLang="en-US">
                <a:latin typeface="STKaiti" panose="02010600040101010101" pitchFamily="2" charset="-122"/>
                <a:ea typeface="STKaiti" panose="02010600040101010101" pitchFamily="2" charset="-122"/>
              </a:rPr>
              <a:t>中醫院少</a:t>
            </a:r>
          </a:p>
        </p:txBody>
      </p:sp>
      <p:pic>
        <p:nvPicPr>
          <p:cNvPr id="10" name="Picture 9" descr="Chart, bar chart&#10;&#10;Description automatically generated">
            <a:extLst>
              <a:ext uri="{FF2B5EF4-FFF2-40B4-BE49-F238E27FC236}">
                <a16:creationId xmlns:a16="http://schemas.microsoft.com/office/drawing/2014/main" id="{D4629855-9846-4687-8BEF-2D92EB36B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55" y="865321"/>
            <a:ext cx="9646501" cy="6024417"/>
          </a:xfrm>
          <a:prstGeom prst="rect">
            <a:avLst/>
          </a:prstGeom>
        </p:spPr>
      </p:pic>
      <p:sp>
        <p:nvSpPr>
          <p:cNvPr id="2" name="Title 1">
            <a:extLst>
              <a:ext uri="{FF2B5EF4-FFF2-40B4-BE49-F238E27FC236}">
                <a16:creationId xmlns:a16="http://schemas.microsoft.com/office/drawing/2014/main" id="{067C6E27-2809-4942-8CF1-EB03B50F3224}"/>
              </a:ext>
            </a:extLst>
          </p:cNvPr>
          <p:cNvSpPr>
            <a:spLocks noGrp="1"/>
          </p:cNvSpPr>
          <p:nvPr>
            <p:ph type="title"/>
          </p:nvPr>
        </p:nvSpPr>
        <p:spPr>
          <a:xfrm>
            <a:off x="0" y="18255"/>
            <a:ext cx="10515600" cy="960665"/>
          </a:xfrm>
        </p:spPr>
        <p:txBody>
          <a:bodyPr/>
          <a:lstStyle/>
          <a:p>
            <a:r>
              <a:rPr lang="zh-CN" altLang="en-US">
                <a:latin typeface="STKaiti"/>
                <a:ea typeface="STKaiti"/>
              </a:rPr>
              <a:t>您覺得中醫最大的劣勢在於？</a:t>
            </a:r>
            <a:endParaRPr lang="zh-CN" altLang="en-US" sz="2400"/>
          </a:p>
        </p:txBody>
      </p:sp>
    </p:spTree>
    <p:extLst>
      <p:ext uri="{BB962C8B-B14F-4D97-AF65-F5344CB8AC3E}">
        <p14:creationId xmlns:p14="http://schemas.microsoft.com/office/powerpoint/2010/main" val="3394454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3EE8-1E46-4A53-AC74-54CEB7802D5B}"/>
              </a:ext>
            </a:extLst>
          </p:cNvPr>
          <p:cNvSpPr>
            <a:spLocks noGrp="1"/>
          </p:cNvSpPr>
          <p:nvPr>
            <p:ph type="title"/>
          </p:nvPr>
        </p:nvSpPr>
        <p:spPr/>
        <p:txBody>
          <a:bodyPr/>
          <a:lstStyle/>
          <a:p>
            <a:r>
              <a:rPr lang="zh-CN" altLang="en-US"/>
              <a:t>結論</a:t>
            </a:r>
          </a:p>
        </p:txBody>
      </p:sp>
      <p:sp>
        <p:nvSpPr>
          <p:cNvPr id="3" name="Content Placeholder 2">
            <a:extLst>
              <a:ext uri="{FF2B5EF4-FFF2-40B4-BE49-F238E27FC236}">
                <a16:creationId xmlns:a16="http://schemas.microsoft.com/office/drawing/2014/main" id="{882AAF86-32D8-4045-A08F-8ECD4261DE72}"/>
              </a:ext>
            </a:extLst>
          </p:cNvPr>
          <p:cNvSpPr>
            <a:spLocks noGrp="1"/>
          </p:cNvSpPr>
          <p:nvPr>
            <p:ph idx="1"/>
          </p:nvPr>
        </p:nvSpPr>
        <p:spPr>
          <a:xfrm>
            <a:off x="580086" y="1298713"/>
            <a:ext cx="11031828" cy="4743313"/>
          </a:xfrm>
        </p:spPr>
        <p:txBody>
          <a:bodyPr vert="horz" lIns="91440" tIns="45720" rIns="91440" bIns="45720" rtlCol="0" anchor="t">
            <a:normAutofit/>
          </a:bodyPr>
          <a:lstStyle/>
          <a:p>
            <a:pPr marL="0" indent="0">
              <a:buNone/>
            </a:pPr>
            <a:endParaRPr lang="en-US" altLang="zh-CN" sz="2400"/>
          </a:p>
          <a:p>
            <a:pPr marL="514350" indent="-514350">
              <a:buAutoNum type="arabicPeriod"/>
            </a:pPr>
            <a:r>
              <a:rPr lang="zh-CN" altLang="en-US" sz="2400"/>
              <a:t>市民對中醫的整體認同度高。</a:t>
            </a:r>
            <a:endParaRPr lang="en-US" altLang="zh-CN" sz="2400"/>
          </a:p>
          <a:p>
            <a:pPr marL="514350" indent="-514350">
              <a:buAutoNum type="arabicPeriod"/>
            </a:pPr>
            <a:r>
              <a:rPr lang="zh-CN" altLang="en-US" sz="2400"/>
              <a:t>年輕人及高學歷人士對中醫的認同程度略低於整體水平。</a:t>
            </a:r>
            <a:endParaRPr lang="en-US" altLang="zh-CN" sz="2400"/>
          </a:p>
          <a:p>
            <a:pPr marL="514350" indent="-514350">
              <a:buAutoNum type="arabicPeriod"/>
            </a:pPr>
            <a:r>
              <a:rPr lang="zh-CN" altLang="en-US" sz="2400"/>
              <a:t>市民沒有顯著認同中醫對某類病徵的療效；其中，中醫對輕症及慢性病的療效認可度較高。</a:t>
            </a:r>
            <a:endParaRPr lang="en-US" altLang="zh-CN" sz="2400"/>
          </a:p>
          <a:p>
            <a:pPr marL="514350" indent="-514350">
              <a:buAutoNum type="arabicPeriod"/>
            </a:pPr>
            <a:r>
              <a:rPr lang="zh-CN" altLang="en-US" sz="2400">
                <a:latin typeface="STKaiti"/>
                <a:ea typeface="STKaiti"/>
              </a:rPr>
              <a:t>市民認為相對於其他醫學，中醫的優勢更多體現在治療副作用及理論上；中醫的劣勢更多體現在見效速度及人才培養上。</a:t>
            </a:r>
            <a:endParaRPr lang="en-US" altLang="zh-CN" sz="2400">
              <a:latin typeface="STKaiti"/>
              <a:ea typeface="STKaiti"/>
            </a:endParaRPr>
          </a:p>
          <a:p>
            <a:pPr marL="514350" indent="-514350">
              <a:buAutoNum type="arabicPeriod"/>
            </a:pPr>
            <a:endParaRPr lang="en-US" altLang="zh-CN" sz="2400"/>
          </a:p>
          <a:p>
            <a:pPr marL="514350" indent="-514350">
              <a:buAutoNum type="arabicPeriod"/>
            </a:pPr>
            <a:endParaRPr lang="en-US" altLang="zh-CN" sz="2400"/>
          </a:p>
        </p:txBody>
      </p:sp>
    </p:spTree>
    <p:extLst>
      <p:ext uri="{BB962C8B-B14F-4D97-AF65-F5344CB8AC3E}">
        <p14:creationId xmlns:p14="http://schemas.microsoft.com/office/powerpoint/2010/main" val="2168721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3EE8-1E46-4A53-AC74-54CEB7802D5B}"/>
              </a:ext>
            </a:extLst>
          </p:cNvPr>
          <p:cNvSpPr>
            <a:spLocks noGrp="1"/>
          </p:cNvSpPr>
          <p:nvPr>
            <p:ph type="title"/>
          </p:nvPr>
        </p:nvSpPr>
        <p:spPr/>
        <p:txBody>
          <a:bodyPr/>
          <a:lstStyle/>
          <a:p>
            <a:r>
              <a:rPr lang="zh-CN" altLang="en-US"/>
              <a:t>局限性</a:t>
            </a:r>
          </a:p>
        </p:txBody>
      </p:sp>
      <p:sp>
        <p:nvSpPr>
          <p:cNvPr id="3" name="Content Placeholder 2">
            <a:extLst>
              <a:ext uri="{FF2B5EF4-FFF2-40B4-BE49-F238E27FC236}">
                <a16:creationId xmlns:a16="http://schemas.microsoft.com/office/drawing/2014/main" id="{882AAF86-32D8-4045-A08F-8ECD4261DE72}"/>
              </a:ext>
            </a:extLst>
          </p:cNvPr>
          <p:cNvSpPr>
            <a:spLocks noGrp="1"/>
          </p:cNvSpPr>
          <p:nvPr>
            <p:ph idx="1"/>
          </p:nvPr>
        </p:nvSpPr>
        <p:spPr>
          <a:xfrm>
            <a:off x="580086" y="978920"/>
            <a:ext cx="11031828" cy="4351338"/>
          </a:xfrm>
        </p:spPr>
        <p:txBody>
          <a:bodyPr>
            <a:noAutofit/>
          </a:bodyPr>
          <a:lstStyle/>
          <a:p>
            <a:pPr marL="514350" indent="-514350">
              <a:buAutoNum type="arabicPeriod"/>
            </a:pPr>
            <a:endParaRPr lang="en-US" altLang="zh-CN" sz="2400" dirty="0"/>
          </a:p>
          <a:p>
            <a:pPr marL="514350" indent="-514350">
              <a:buAutoNum type="arabicPeriod"/>
            </a:pPr>
            <a:r>
              <a:rPr lang="zh-CN" altLang="en-US" sz="2400" dirty="0"/>
              <a:t>答題者的年齡和學歷分佈不均，地區選擇有限。</a:t>
            </a:r>
            <a:endParaRPr lang="en-US" altLang="zh-CN" sz="2400" dirty="0"/>
          </a:p>
          <a:p>
            <a:pPr marL="514350" indent="-514350">
              <a:buAutoNum type="arabicPeriod"/>
            </a:pPr>
            <a:r>
              <a:rPr lang="zh-CN" altLang="en-US" sz="2400" dirty="0"/>
              <a:t>自變量太少，題目總數與每題選項數量不足。無法運用較複雜的分析方法及得出更有力的結論。</a:t>
            </a:r>
            <a:endParaRPr lang="en-US" altLang="zh-CN" sz="2400" dirty="0"/>
          </a:p>
          <a:p>
            <a:pPr marL="514350" indent="-514350">
              <a:buAutoNum type="arabicPeriod"/>
            </a:pPr>
            <a:r>
              <a:rPr lang="zh-CN" altLang="en-US" sz="2400" dirty="0"/>
              <a:t>許多人拒絕作答，綫下問卷蒐集受阻。可能的原因如下：</a:t>
            </a:r>
            <a:endParaRPr lang="en-US" altLang="zh-CN" sz="2400" dirty="0"/>
          </a:p>
          <a:p>
            <a:pPr marL="0" indent="0">
              <a:buNone/>
            </a:pPr>
            <a:r>
              <a:rPr lang="en-US" altLang="zh-CN" sz="2400" dirty="0"/>
              <a:t>(1) </a:t>
            </a:r>
            <a:r>
              <a:rPr lang="zh-CN" altLang="en-US" sz="2400" dirty="0"/>
              <a:t>疫情原因</a:t>
            </a:r>
            <a:endParaRPr lang="en-US" altLang="zh-CN" sz="2400" dirty="0"/>
          </a:p>
          <a:p>
            <a:pPr marL="0" indent="0">
              <a:buNone/>
            </a:pPr>
            <a:r>
              <a:rPr lang="en-US" altLang="zh-CN" sz="2400" dirty="0"/>
              <a:t>(2) </a:t>
            </a:r>
            <a:r>
              <a:rPr lang="zh-CN" altLang="en-US" sz="2400" dirty="0"/>
              <a:t>對議題不感興趣，時間因素，獎賞不足</a:t>
            </a:r>
            <a:endParaRPr lang="en-US" altLang="zh-CN" sz="2400" dirty="0"/>
          </a:p>
          <a:p>
            <a:pPr marL="0" indent="0">
              <a:buNone/>
            </a:pPr>
            <a:r>
              <a:rPr lang="en-US" altLang="zh-CN" sz="2400" dirty="0"/>
              <a:t>(3) </a:t>
            </a:r>
            <a:r>
              <a:rPr lang="zh-CN" altLang="en-US" sz="2400" dirty="0"/>
              <a:t>中醫議題較爲敏感，人們不願表達不符合主流輿論的觀點 </a:t>
            </a:r>
            <a:endParaRPr lang="en-US" altLang="zh-CN" sz="2400" dirty="0"/>
          </a:p>
          <a:p>
            <a:pPr marL="0" indent="0">
              <a:buNone/>
            </a:pPr>
            <a:endParaRPr lang="en-US" altLang="zh-CN" sz="2400" dirty="0"/>
          </a:p>
          <a:p>
            <a:endParaRPr lang="en-US" altLang="zh-CN" sz="2400" dirty="0"/>
          </a:p>
        </p:txBody>
      </p:sp>
    </p:spTree>
    <p:extLst>
      <p:ext uri="{BB962C8B-B14F-4D97-AF65-F5344CB8AC3E}">
        <p14:creationId xmlns:p14="http://schemas.microsoft.com/office/powerpoint/2010/main" val="2297758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71F06-1087-9743-AABD-5A83AF67E275}"/>
              </a:ext>
            </a:extLst>
          </p:cNvPr>
          <p:cNvSpPr>
            <a:spLocks noGrp="1"/>
          </p:cNvSpPr>
          <p:nvPr>
            <p:ph type="title"/>
          </p:nvPr>
        </p:nvSpPr>
        <p:spPr/>
        <p:txBody>
          <a:bodyPr/>
          <a:lstStyle/>
          <a:p>
            <a:r>
              <a:rPr lang="zh-TW" altLang="en-US" sz="3600">
                <a:solidFill>
                  <a:srgbClr val="177250"/>
                </a:solidFill>
                <a:latin typeface="STKaiti"/>
                <a:ea typeface="STKaiti"/>
              </a:rPr>
              <a:t>醫學</a:t>
            </a:r>
            <a:endParaRPr lang="zh-CN" altLang="en-US" sz="3600">
              <a:solidFill>
                <a:srgbClr val="177250"/>
              </a:solidFill>
              <a:latin typeface="STKaiti"/>
              <a:ea typeface="STKaiti"/>
            </a:endParaRPr>
          </a:p>
        </p:txBody>
      </p:sp>
      <p:sp>
        <p:nvSpPr>
          <p:cNvPr id="3" name="内容占位符 2">
            <a:extLst>
              <a:ext uri="{FF2B5EF4-FFF2-40B4-BE49-F238E27FC236}">
                <a16:creationId xmlns:a16="http://schemas.microsoft.com/office/drawing/2014/main" id="{7894AFCB-ECB5-C646-873B-4E194A3FF07F}"/>
              </a:ext>
            </a:extLst>
          </p:cNvPr>
          <p:cNvSpPr>
            <a:spLocks noGrp="1"/>
          </p:cNvSpPr>
          <p:nvPr>
            <p:ph idx="1"/>
          </p:nvPr>
        </p:nvSpPr>
        <p:spPr/>
        <p:txBody>
          <a:bodyPr vert="horz" lIns="91440" tIns="45720" rIns="91440" bIns="45720" rtlCol="0" anchor="t">
            <a:normAutofit/>
          </a:bodyPr>
          <a:lstStyle/>
          <a:p>
            <a:pPr marL="0" indent="0">
              <a:buNone/>
            </a:pPr>
            <a:r>
              <a:rPr kumimoji="1" lang="en-US" altLang="zh-CN">
                <a:latin typeface="STKaiti"/>
                <a:ea typeface="STKaiti"/>
              </a:rPr>
              <a:t>Medical Ethics: </a:t>
            </a:r>
            <a:endParaRPr kumimoji="1" lang="en-US" altLang="zh-CN"/>
          </a:p>
          <a:p>
            <a:endParaRPr kumimoji="1" lang="en-US" altLang="zh-CN"/>
          </a:p>
          <a:p>
            <a:pPr marL="0" indent="0">
              <a:buNone/>
            </a:pPr>
            <a:r>
              <a:rPr kumimoji="1" lang="en-US" altLang="zh-CN">
                <a:latin typeface="STKaiti"/>
                <a:ea typeface="STKaiti"/>
              </a:rPr>
              <a:t>                      Beneficence</a:t>
            </a:r>
            <a:r>
              <a:rPr kumimoji="1" lang="zh-CN" altLang="en-US">
                <a:latin typeface="STKaiti"/>
                <a:ea typeface="STKaiti"/>
              </a:rPr>
              <a:t>行善原則</a:t>
            </a:r>
            <a:r>
              <a:rPr kumimoji="1" lang="en-US" altLang="zh-CN">
                <a:latin typeface="STKaiti"/>
                <a:ea typeface="STKaiti"/>
              </a:rPr>
              <a:t>: Good for Patient</a:t>
            </a:r>
            <a:r>
              <a:rPr kumimoji="1" lang="en-US" altLang="zh-TW">
                <a:latin typeface="STKaiti"/>
                <a:ea typeface="STKaiti"/>
              </a:rPr>
              <a:t>——</a:t>
            </a:r>
            <a:r>
              <a:rPr kumimoji="1" lang="zh-TW" altLang="en-US">
                <a:latin typeface="STKaiti"/>
                <a:ea typeface="STKaiti"/>
              </a:rPr>
              <a:t> </a:t>
            </a:r>
            <a:r>
              <a:rPr kumimoji="1" lang="zh-CN" altLang="en-US">
                <a:latin typeface="STKaiti"/>
                <a:ea typeface="STKaiti"/>
              </a:rPr>
              <a:t>療效</a:t>
            </a:r>
            <a:endParaRPr lang="en-US" altLang="zh-CN"/>
          </a:p>
          <a:p>
            <a:pPr marL="0" indent="0">
              <a:buNone/>
            </a:pPr>
            <a:endParaRPr kumimoji="1" lang="en-US" altLang="zh-CN"/>
          </a:p>
          <a:p>
            <a:pPr marL="0" indent="0">
              <a:buNone/>
            </a:pPr>
            <a:r>
              <a:rPr kumimoji="1" lang="en-US" altLang="zh-CN">
                <a:latin typeface="STKaiti"/>
                <a:ea typeface="STKaiti"/>
              </a:rPr>
              <a:t>                     Non-maleficence</a:t>
            </a:r>
            <a:r>
              <a:rPr kumimoji="1" lang="zh-CN" altLang="en-US">
                <a:latin typeface="STKaiti"/>
                <a:ea typeface="STKaiti"/>
              </a:rPr>
              <a:t>不傷害原則</a:t>
            </a:r>
            <a:r>
              <a:rPr kumimoji="1" lang="en-US" altLang="zh-CN">
                <a:latin typeface="STKaiti"/>
                <a:ea typeface="STKaiti"/>
              </a:rPr>
              <a:t>: Do No Harm</a:t>
            </a:r>
            <a:r>
              <a:rPr kumimoji="1" lang="en-US" altLang="zh-TW">
                <a:latin typeface="STKaiti"/>
                <a:ea typeface="STKaiti"/>
              </a:rPr>
              <a:t>——</a:t>
            </a:r>
            <a:r>
              <a:rPr kumimoji="1" lang="zh-CN" altLang="en-US">
                <a:latin typeface="STKaiti"/>
                <a:ea typeface="STKaiti"/>
              </a:rPr>
              <a:t>安全性</a:t>
            </a:r>
            <a:endParaRPr kumimoji="1" lang="en-US" altLang="zh-CN">
              <a:latin typeface="STKaiti"/>
              <a:ea typeface="STKaiti"/>
            </a:endParaRPr>
          </a:p>
        </p:txBody>
      </p:sp>
      <p:pic>
        <p:nvPicPr>
          <p:cNvPr id="5" name="Graphic 5" descr="Caret Left with solid fill">
            <a:extLst>
              <a:ext uri="{FF2B5EF4-FFF2-40B4-BE49-F238E27FC236}">
                <a16:creationId xmlns:a16="http://schemas.microsoft.com/office/drawing/2014/main" id="{792B3BDA-39C3-45DA-8D08-12798E3B10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7355" y="3154137"/>
            <a:ext cx="2745316" cy="2745316"/>
          </a:xfrm>
          <a:prstGeom prst="rect">
            <a:avLst/>
          </a:prstGeom>
        </p:spPr>
      </p:pic>
    </p:spTree>
    <p:extLst>
      <p:ext uri="{BB962C8B-B14F-4D97-AF65-F5344CB8AC3E}">
        <p14:creationId xmlns:p14="http://schemas.microsoft.com/office/powerpoint/2010/main" val="353816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2F815C-738D-48EF-8FB3-F4A2976B6D04}"/>
              </a:ext>
            </a:extLst>
          </p:cNvPr>
          <p:cNvSpPr txBox="1">
            <a:spLocks/>
          </p:cNvSpPr>
          <p:nvPr/>
        </p:nvSpPr>
        <p:spPr>
          <a:xfrm>
            <a:off x="0" y="2235200"/>
            <a:ext cx="12192000" cy="1451098"/>
          </a:xfrm>
          <a:prstGeom prst="rect">
            <a:avLst/>
          </a:prstGeom>
          <a:solidFill>
            <a:srgbClr val="177B57"/>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altLang="zh-CN" sz="3600">
                <a:solidFill>
                  <a:schemeClr val="bg1"/>
                </a:solidFill>
                <a:latin typeface="Gabriola"/>
                <a:ea typeface="等线 Light"/>
                <a:cs typeface="Times New Roman"/>
              </a:rPr>
              <a:t>  </a:t>
            </a:r>
            <a:r>
              <a:rPr lang="zh-CN" altLang="en-HK" sz="4400">
                <a:solidFill>
                  <a:schemeClr val="bg1"/>
                </a:solidFill>
                <a:latin typeface="STKaiti" panose="02010600040101010101" pitchFamily="2" charset="-122"/>
                <a:ea typeface="STKaiti" panose="02010600040101010101" pitchFamily="2" charset="-122"/>
                <a:cs typeface="Times New Roman"/>
              </a:rPr>
              <a:t>中醫</a:t>
            </a:r>
            <a:r>
              <a:rPr lang="zh-CN" altLang="en-US" sz="4400">
                <a:solidFill>
                  <a:schemeClr val="bg1"/>
                </a:solidFill>
                <a:latin typeface="STKaiti" panose="02010600040101010101" pitchFamily="2" charset="-122"/>
                <a:ea typeface="STKaiti" panose="02010600040101010101" pitchFamily="2" charset="-122"/>
                <a:cs typeface="Times New Roman"/>
              </a:rPr>
              <a:t>的價值</a:t>
            </a:r>
            <a:endParaRPr lang="en-US" sz="3600">
              <a:solidFill>
                <a:schemeClr val="bg1"/>
              </a:solidFill>
              <a:latin typeface="STKaiti" panose="02010600040101010101" pitchFamily="2" charset="-122"/>
              <a:ea typeface="STKaiti"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A4CD872-20D5-4B7D-8EE1-99B0E328B585}"/>
              </a:ext>
            </a:extLst>
          </p:cNvPr>
          <p:cNvSpPr/>
          <p:nvPr/>
        </p:nvSpPr>
        <p:spPr>
          <a:xfrm>
            <a:off x="0" y="1597061"/>
            <a:ext cx="2147299" cy="63813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a:solidFill>
                  <a:srgbClr val="177B57"/>
                </a:solidFill>
              </a:rPr>
              <a:t>  </a:t>
            </a:r>
            <a:r>
              <a:rPr lang="en-GB" sz="3200">
                <a:solidFill>
                  <a:srgbClr val="177B57"/>
                </a:solidFill>
                <a:latin typeface="Georgia"/>
              </a:rPr>
              <a:t>Part </a:t>
            </a:r>
            <a:r>
              <a:rPr lang="en-US" altLang="zh-TW" sz="3200">
                <a:solidFill>
                  <a:srgbClr val="177B57"/>
                </a:solidFill>
                <a:latin typeface="Georgia"/>
              </a:rPr>
              <a:t>1</a:t>
            </a:r>
            <a:endParaRPr lang="en-GB" sz="3200">
              <a:solidFill>
                <a:srgbClr val="177B57"/>
              </a:solidFill>
              <a:latin typeface="Georgia"/>
            </a:endParaRPr>
          </a:p>
        </p:txBody>
      </p:sp>
      <p:sp>
        <p:nvSpPr>
          <p:cNvPr id="2" name="TextBox 1">
            <a:extLst>
              <a:ext uri="{FF2B5EF4-FFF2-40B4-BE49-F238E27FC236}">
                <a16:creationId xmlns:a16="http://schemas.microsoft.com/office/drawing/2014/main" id="{DFC0833D-AE82-4306-94D7-426CC5489F13}"/>
              </a:ext>
            </a:extLst>
          </p:cNvPr>
          <p:cNvSpPr txBox="1"/>
          <p:nvPr/>
        </p:nvSpPr>
        <p:spPr>
          <a:xfrm>
            <a:off x="181713" y="3678015"/>
            <a:ext cx="8586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solidFill>
                  <a:srgbClr val="177B57"/>
                </a:solidFill>
                <a:latin typeface="STKaiti" panose="02010600040101010101" pitchFamily="2" charset="-122"/>
                <a:ea typeface="STKaiti" panose="02010600040101010101" pitchFamily="2" charset="-122"/>
                <a:cs typeface="Calibri"/>
              </a:rPr>
              <a:t>醫學 </a:t>
            </a:r>
            <a:r>
              <a:rPr lang="en-US">
                <a:solidFill>
                  <a:srgbClr val="177B57"/>
                </a:solidFill>
                <a:latin typeface="STKaiti" panose="02010600040101010101" pitchFamily="2" charset="-122"/>
                <a:ea typeface="STKaiti" panose="02010600040101010101" pitchFamily="2" charset="-122"/>
                <a:cs typeface="Calibri"/>
              </a:rPr>
              <a:t>|</a:t>
            </a:r>
            <a:r>
              <a:rPr lang="zh-CN" altLang="en-US">
                <a:solidFill>
                  <a:srgbClr val="177B57"/>
                </a:solidFill>
                <a:latin typeface="STKaiti" panose="02010600040101010101" pitchFamily="2" charset="-122"/>
                <a:ea typeface="STKaiti" panose="02010600040101010101" pitchFamily="2" charset="-122"/>
                <a:cs typeface="Calibri"/>
              </a:rPr>
              <a:t> 經濟</a:t>
            </a:r>
            <a:r>
              <a:rPr lang="zh-TW" altLang="en-US">
                <a:solidFill>
                  <a:srgbClr val="177B57"/>
                </a:solidFill>
                <a:latin typeface="STKaiti" panose="02010600040101010101" pitchFamily="2" charset="-122"/>
                <a:ea typeface="STKaiti" panose="02010600040101010101" pitchFamily="2" charset="-122"/>
                <a:cs typeface="Calibri"/>
              </a:rPr>
              <a:t> </a:t>
            </a:r>
            <a:r>
              <a:rPr lang="en-US">
                <a:solidFill>
                  <a:srgbClr val="177B57"/>
                </a:solidFill>
                <a:latin typeface="STKaiti" panose="02010600040101010101" pitchFamily="2" charset="-122"/>
                <a:ea typeface="STKaiti" panose="02010600040101010101" pitchFamily="2" charset="-122"/>
                <a:cs typeface="Calibri"/>
              </a:rPr>
              <a:t>|</a:t>
            </a:r>
            <a:r>
              <a:rPr lang="zh-CN" altLang="en-US">
                <a:solidFill>
                  <a:srgbClr val="177B57"/>
                </a:solidFill>
                <a:latin typeface="STKaiti" panose="02010600040101010101" pitchFamily="2" charset="-122"/>
                <a:ea typeface="STKaiti" panose="02010600040101010101" pitchFamily="2" charset="-122"/>
                <a:cs typeface="Calibri"/>
              </a:rPr>
              <a:t> </a:t>
            </a:r>
            <a:r>
              <a:rPr lang="en-US" err="1">
                <a:solidFill>
                  <a:srgbClr val="177B57"/>
                </a:solidFill>
                <a:latin typeface="STKaiti" panose="02010600040101010101" pitchFamily="2" charset="-122"/>
                <a:ea typeface="STKaiti" panose="02010600040101010101" pitchFamily="2" charset="-122"/>
                <a:cs typeface="Calibri"/>
              </a:rPr>
              <a:t>文化</a:t>
            </a:r>
            <a:r>
              <a:rPr lang="en-US">
                <a:solidFill>
                  <a:srgbClr val="177B57"/>
                </a:solidFill>
                <a:latin typeface="STKaiti" panose="02010600040101010101" pitchFamily="2" charset="-122"/>
                <a:ea typeface="STKaiti" panose="02010600040101010101" pitchFamily="2" charset="-122"/>
                <a:cs typeface="Calibri"/>
              </a:rPr>
              <a:t>|</a:t>
            </a:r>
            <a:r>
              <a:rPr lang="zh-CN" altLang="en-US">
                <a:solidFill>
                  <a:srgbClr val="177B57"/>
                </a:solidFill>
                <a:latin typeface="STKaiti" panose="02010600040101010101" pitchFamily="2" charset="-122"/>
                <a:ea typeface="STKaiti" panose="02010600040101010101" pitchFamily="2" charset="-122"/>
                <a:cs typeface="Calibri"/>
              </a:rPr>
              <a:t> </a:t>
            </a:r>
            <a:r>
              <a:rPr lang="en-US" err="1">
                <a:solidFill>
                  <a:srgbClr val="177B57"/>
                </a:solidFill>
                <a:latin typeface="STKaiti" panose="02010600040101010101" pitchFamily="2" charset="-122"/>
                <a:ea typeface="STKaiti" panose="02010600040101010101" pitchFamily="2" charset="-122"/>
                <a:cs typeface="Calibri"/>
              </a:rPr>
              <a:t>政治</a:t>
            </a:r>
            <a:endParaRPr lang="en-US">
              <a:solidFill>
                <a:srgbClr val="177B57"/>
              </a:solidFill>
              <a:latin typeface="STKaiti" panose="02010600040101010101" pitchFamily="2" charset="-122"/>
              <a:ea typeface="STKaiti" panose="02010600040101010101" pitchFamily="2" charset="-122"/>
              <a:cs typeface="Calibri"/>
            </a:endParaRPr>
          </a:p>
        </p:txBody>
      </p:sp>
    </p:spTree>
    <p:extLst>
      <p:ext uri="{BB962C8B-B14F-4D97-AF65-F5344CB8AC3E}">
        <p14:creationId xmlns:p14="http://schemas.microsoft.com/office/powerpoint/2010/main" val="655986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66D55-A987-BF4B-A487-70522A86D9A1}"/>
              </a:ext>
            </a:extLst>
          </p:cNvPr>
          <p:cNvSpPr>
            <a:spLocks noGrp="1"/>
          </p:cNvSpPr>
          <p:nvPr>
            <p:ph type="title"/>
          </p:nvPr>
        </p:nvSpPr>
        <p:spPr/>
        <p:txBody>
          <a:bodyPr/>
          <a:lstStyle/>
          <a:p>
            <a:r>
              <a:rPr kumimoji="1" lang="zh-TW" altLang="en-US"/>
              <a:t>醫學</a:t>
            </a:r>
            <a:endParaRPr kumimoji="1" lang="zh-CN" altLang="en-US"/>
          </a:p>
        </p:txBody>
      </p:sp>
      <p:sp>
        <p:nvSpPr>
          <p:cNvPr id="5" name="文本框 4">
            <a:extLst>
              <a:ext uri="{FF2B5EF4-FFF2-40B4-BE49-F238E27FC236}">
                <a16:creationId xmlns:a16="http://schemas.microsoft.com/office/drawing/2014/main" id="{1D091009-E069-154C-8ACF-9B81AD502799}"/>
              </a:ext>
            </a:extLst>
          </p:cNvPr>
          <p:cNvSpPr txBox="1"/>
          <p:nvPr/>
        </p:nvSpPr>
        <p:spPr>
          <a:xfrm>
            <a:off x="5724924" y="2828835"/>
            <a:ext cx="4258580" cy="1477328"/>
          </a:xfrm>
          <a:prstGeom prst="rect">
            <a:avLst/>
          </a:prstGeom>
          <a:noFill/>
          <a:ln>
            <a:solidFill>
              <a:schemeClr val="tx1"/>
            </a:solidFill>
          </a:ln>
        </p:spPr>
        <p:txBody>
          <a:bodyPr wrap="square">
            <a:spAutoFit/>
          </a:bodyPr>
          <a:lstStyle/>
          <a:p>
            <a:r>
              <a:rPr kumimoji="1" lang="zh-CN" altLang="en-US">
                <a:latin typeface="Kaiti TC" panose="02010600040101010101" pitchFamily="2" charset="-120"/>
                <a:ea typeface="Kaiti TC" panose="02010600040101010101" pitchFamily="2" charset="-120"/>
              </a:rPr>
              <a:t>急性神經中樞</a:t>
            </a:r>
            <a:r>
              <a:rPr kumimoji="1" lang="zh-TW" altLang="en-US">
                <a:latin typeface="Kaiti TC" panose="02010600040101010101" pitchFamily="2" charset="-120"/>
                <a:ea typeface="Kaiti TC" panose="02010600040101010101" pitchFamily="2" charset="-120"/>
              </a:rPr>
              <a:t>、心血管系統、呼吸系統、消化系統、泌尿系統中毒；</a:t>
            </a:r>
            <a:endParaRPr kumimoji="1" lang="en-US" altLang="zh-TW">
              <a:latin typeface="Kaiti TC" panose="02010600040101010101" pitchFamily="2" charset="-120"/>
              <a:ea typeface="Kaiti TC" panose="02010600040101010101" pitchFamily="2" charset="-120"/>
            </a:endParaRPr>
          </a:p>
          <a:p>
            <a:r>
              <a:rPr kumimoji="1" lang="zh-TW" altLang="en-US">
                <a:latin typeface="Kaiti TC" panose="02010600040101010101" pitchFamily="2" charset="-120"/>
                <a:ea typeface="Kaiti TC" panose="02010600040101010101" pitchFamily="2" charset="-120"/>
              </a:rPr>
              <a:t>或者長期服用導致慢性毒性；</a:t>
            </a:r>
            <a:endParaRPr kumimoji="1" lang="en-US" altLang="zh-TW">
              <a:latin typeface="Kaiti TC" panose="02010600040101010101" pitchFamily="2" charset="-120"/>
              <a:ea typeface="Kaiti TC" panose="02010600040101010101" pitchFamily="2" charset="-120"/>
            </a:endParaRPr>
          </a:p>
          <a:p>
            <a:r>
              <a:rPr kumimoji="1" lang="zh-TW" altLang="en-US">
                <a:latin typeface="Kaiti TC" panose="02010600040101010101" pitchFamily="2" charset="-120"/>
                <a:ea typeface="Kaiti TC" panose="02010600040101010101" pitchFamily="2" charset="-120"/>
              </a:rPr>
              <a:t>或引起過敏反應；</a:t>
            </a:r>
            <a:endParaRPr kumimoji="1" lang="en-US" altLang="zh-TW">
              <a:latin typeface="Kaiti TC" panose="02010600040101010101" pitchFamily="2" charset="-120"/>
              <a:ea typeface="Kaiti TC" panose="02010600040101010101" pitchFamily="2" charset="-120"/>
            </a:endParaRPr>
          </a:p>
          <a:p>
            <a:r>
              <a:rPr kumimoji="1" lang="zh-TW" altLang="en-US">
                <a:latin typeface="Kaiti TC" panose="02010600040101010101" pitchFamily="2" charset="-120"/>
                <a:ea typeface="Kaiti TC" panose="02010600040101010101" pitchFamily="2" charset="-120"/>
              </a:rPr>
              <a:t>或可致畸致癌。</a:t>
            </a:r>
            <a:endParaRPr kumimoji="1" lang="en-US" altLang="zh-CN">
              <a:latin typeface="Kaiti TC" panose="02010600040101010101" pitchFamily="2" charset="-120"/>
              <a:ea typeface="Kaiti TC" panose="02010600040101010101" pitchFamily="2" charset="-120"/>
            </a:endParaRPr>
          </a:p>
        </p:txBody>
      </p:sp>
      <p:sp>
        <p:nvSpPr>
          <p:cNvPr id="7" name="文本框 6">
            <a:extLst>
              <a:ext uri="{FF2B5EF4-FFF2-40B4-BE49-F238E27FC236}">
                <a16:creationId xmlns:a16="http://schemas.microsoft.com/office/drawing/2014/main" id="{E4BCD52E-4903-F141-8B5F-6850DA0EA478}"/>
              </a:ext>
            </a:extLst>
          </p:cNvPr>
          <p:cNvSpPr txBox="1"/>
          <p:nvPr/>
        </p:nvSpPr>
        <p:spPr>
          <a:xfrm>
            <a:off x="1722259" y="2828835"/>
            <a:ext cx="2831316" cy="1477328"/>
          </a:xfrm>
          <a:prstGeom prst="rect">
            <a:avLst/>
          </a:prstGeom>
          <a:noFill/>
          <a:ln>
            <a:solidFill>
              <a:schemeClr val="tx1"/>
            </a:solidFill>
          </a:ln>
        </p:spPr>
        <p:txBody>
          <a:bodyPr wrap="square">
            <a:spAutoFit/>
          </a:bodyPr>
          <a:lstStyle/>
          <a:p>
            <a:r>
              <a:rPr kumimoji="1" lang="zh-CN" altLang="en-US">
                <a:latin typeface="Kaiti TC" panose="02010600040101010101" pitchFamily="2" charset="-120"/>
                <a:ea typeface="Kaiti TC" panose="02010600040101010101" pitchFamily="2" charset="-120"/>
              </a:rPr>
              <a:t>馬錢子</a:t>
            </a:r>
            <a:r>
              <a:rPr kumimoji="1" lang="zh-TW" altLang="en-US">
                <a:latin typeface="Kaiti TC" panose="02010600040101010101" pitchFamily="2" charset="-120"/>
                <a:ea typeface="Kaiti TC" panose="02010600040101010101" pitchFamily="2" charset="-120"/>
              </a:rPr>
              <a:t>、</a:t>
            </a:r>
            <a:r>
              <a:rPr kumimoji="1" lang="zh-CN" altLang="en-US">
                <a:latin typeface="Kaiti TC" panose="02010600040101010101" pitchFamily="2" charset="-120"/>
                <a:ea typeface="Kaiti TC" panose="02010600040101010101" pitchFamily="2" charset="-120"/>
              </a:rPr>
              <a:t>烏頭類藥物</a:t>
            </a:r>
            <a:r>
              <a:rPr kumimoji="1" lang="zh-TW" altLang="en-US">
                <a:latin typeface="Kaiti TC" panose="02010600040101010101" pitchFamily="2" charset="-120"/>
                <a:ea typeface="Kaiti TC" panose="02010600040101010101" pitchFamily="2" charset="-120"/>
              </a:rPr>
              <a:t>、</a:t>
            </a:r>
            <a:r>
              <a:rPr kumimoji="1" lang="zh-CN" altLang="en-US">
                <a:latin typeface="Kaiti TC" panose="02010600040101010101" pitchFamily="2" charset="-120"/>
                <a:ea typeface="Kaiti TC" panose="02010600040101010101" pitchFamily="2" charset="-120"/>
              </a:rPr>
              <a:t>杏仁</a:t>
            </a:r>
            <a:r>
              <a:rPr kumimoji="1" lang="zh-TW" altLang="en-US">
                <a:latin typeface="Kaiti TC" panose="02010600040101010101" pitchFamily="2" charset="-120"/>
                <a:ea typeface="Kaiti TC" panose="02010600040101010101" pitchFamily="2" charset="-120"/>
              </a:rPr>
              <a:t>、桃仁  、</a:t>
            </a:r>
            <a:r>
              <a:rPr kumimoji="1" lang="zh-CN" altLang="en-US">
                <a:latin typeface="Kaiti TC" panose="02010600040101010101" pitchFamily="2" charset="-120"/>
                <a:ea typeface="Kaiti TC" panose="02010600040101010101" pitchFamily="2" charset="-120"/>
              </a:rPr>
              <a:t>蒼兒子</a:t>
            </a:r>
            <a:r>
              <a:rPr kumimoji="1" lang="zh-TW" altLang="en-US">
                <a:latin typeface="Kaiti TC" panose="02010600040101010101" pitchFamily="2" charset="-120"/>
                <a:ea typeface="Kaiti TC" panose="02010600040101010101" pitchFamily="2" charset="-120"/>
              </a:rPr>
              <a:t>、 黃藥子 、雷公藤、關木通、 廣防己、細辛 、雄黃、 砒霜、 蟬蛻</a:t>
            </a:r>
            <a:r>
              <a:rPr kumimoji="1" lang="en-US" altLang="zh-TW">
                <a:latin typeface="Kaiti TC" panose="02010600040101010101" pitchFamily="2" charset="-120"/>
                <a:ea typeface="Kaiti TC" panose="02010600040101010101" pitchFamily="2" charset="-120"/>
              </a:rPr>
              <a:t>…</a:t>
            </a:r>
            <a:endParaRPr kumimoji="1" lang="zh-CN" altLang="en-US">
              <a:latin typeface="Kaiti TC" panose="02010600040101010101" pitchFamily="2" charset="-120"/>
              <a:ea typeface="Kaiti TC" panose="02010600040101010101" pitchFamily="2" charset="-120"/>
            </a:endParaRPr>
          </a:p>
        </p:txBody>
      </p:sp>
      <p:sp>
        <p:nvSpPr>
          <p:cNvPr id="9" name="文本框 8">
            <a:extLst>
              <a:ext uri="{FF2B5EF4-FFF2-40B4-BE49-F238E27FC236}">
                <a16:creationId xmlns:a16="http://schemas.microsoft.com/office/drawing/2014/main" id="{E321FAEF-751B-5347-A8EE-B5F08D37D633}"/>
              </a:ext>
            </a:extLst>
          </p:cNvPr>
          <p:cNvSpPr txBox="1"/>
          <p:nvPr/>
        </p:nvSpPr>
        <p:spPr>
          <a:xfrm>
            <a:off x="4129308" y="5348588"/>
            <a:ext cx="4751456" cy="923330"/>
          </a:xfrm>
          <a:prstGeom prst="rect">
            <a:avLst/>
          </a:prstGeom>
          <a:noFill/>
          <a:ln>
            <a:solidFill>
              <a:schemeClr val="accent6">
                <a:lumMod val="50000"/>
              </a:schemeClr>
            </a:solidFill>
          </a:ln>
        </p:spPr>
        <p:txBody>
          <a:bodyPr wrap="square">
            <a:spAutoFit/>
          </a:bodyPr>
          <a:lstStyle/>
          <a:p>
            <a:r>
              <a:rPr kumimoji="1" lang="zh-CN" altLang="en-US">
                <a:latin typeface="Kaiti TC" panose="02010600040101010101" pitchFamily="2" charset="-120"/>
                <a:ea typeface="Kaiti TC" panose="02010600040101010101" pitchFamily="2" charset="-120"/>
              </a:rPr>
              <a:t>炮制等處理方法</a:t>
            </a:r>
            <a:r>
              <a:rPr kumimoji="1" lang="zh-TW" altLang="en-US">
                <a:latin typeface="Kaiti TC" panose="02010600040101010101" pitchFamily="2" charset="-120"/>
                <a:ea typeface="Kaiti TC" panose="02010600040101010101" pitchFamily="2" charset="-120"/>
              </a:rPr>
              <a:t>可大大降低某些</a:t>
            </a:r>
            <a:r>
              <a:rPr kumimoji="1" lang="zh-CN" altLang="en-US">
                <a:latin typeface="Kaiti TC" panose="02010600040101010101" pitchFamily="2" charset="-120"/>
                <a:ea typeface="Kaiti TC" panose="02010600040101010101" pitchFamily="2" charset="-120"/>
              </a:rPr>
              <a:t>中藥的毒性</a:t>
            </a:r>
            <a:r>
              <a:rPr kumimoji="1" lang="zh-TW" altLang="en-US">
                <a:latin typeface="Kaiti TC" panose="02010600040101010101" pitchFamily="2" charset="-120"/>
                <a:ea typeface="Kaiti TC" panose="02010600040101010101" pitchFamily="2" charset="-120"/>
              </a:rPr>
              <a:t>。</a:t>
            </a:r>
            <a:endParaRPr kumimoji="1" lang="en-US" altLang="zh-CN">
              <a:latin typeface="Kaiti TC" panose="02010600040101010101" pitchFamily="2" charset="-120"/>
              <a:ea typeface="Kaiti TC" panose="02010600040101010101" pitchFamily="2" charset="-120"/>
            </a:endParaRPr>
          </a:p>
          <a:p>
            <a:r>
              <a:rPr kumimoji="1" lang="zh-CN" altLang="en-US">
                <a:latin typeface="Kaiti TC" panose="02010600040101010101" pitchFamily="2" charset="-120"/>
                <a:ea typeface="Kaiti TC" panose="02010600040101010101" pitchFamily="2" charset="-120"/>
              </a:rPr>
              <a:t>控制劑量十分關鍵</a:t>
            </a:r>
            <a:r>
              <a:rPr kumimoji="1" lang="zh-TW" altLang="en-US">
                <a:latin typeface="Kaiti TC" panose="02010600040101010101" pitchFamily="2" charset="-120"/>
                <a:ea typeface="Kaiti TC" panose="02010600040101010101" pitchFamily="2" charset="-120"/>
              </a:rPr>
              <a:t>。</a:t>
            </a:r>
          </a:p>
          <a:p>
            <a:r>
              <a:rPr kumimoji="1" lang="zh-TW" altLang="en-US">
                <a:latin typeface="Kaiti TC" panose="02010600040101010101" pitchFamily="2" charset="-120"/>
                <a:ea typeface="Kaiti TC" panose="02010600040101010101" pitchFamily="2" charset="-120"/>
              </a:rPr>
              <a:t>部分藥物共用會加重毒性，需注意。</a:t>
            </a:r>
            <a:endParaRPr kumimoji="1" lang="en-US" altLang="zh-TW">
              <a:latin typeface="Kaiti TC" panose="02010600040101010101" pitchFamily="2" charset="-120"/>
              <a:ea typeface="Kaiti TC" panose="02010600040101010101" pitchFamily="2" charset="-120"/>
            </a:endParaRPr>
          </a:p>
        </p:txBody>
      </p:sp>
      <p:sp>
        <p:nvSpPr>
          <p:cNvPr id="10" name="Rectangle: Rounded Corners 3">
            <a:extLst>
              <a:ext uri="{FF2B5EF4-FFF2-40B4-BE49-F238E27FC236}">
                <a16:creationId xmlns:a16="http://schemas.microsoft.com/office/drawing/2014/main" id="{13FA7323-E4BB-AA42-87B1-6A37810C3FCB}"/>
              </a:ext>
            </a:extLst>
          </p:cNvPr>
          <p:cNvSpPr/>
          <p:nvPr/>
        </p:nvSpPr>
        <p:spPr>
          <a:xfrm>
            <a:off x="1722259" y="1249352"/>
            <a:ext cx="932867" cy="57355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Kaiti TC" panose="02010600040101010101" pitchFamily="2" charset="-120"/>
                <a:ea typeface="Kaiti TC" panose="02010600040101010101" pitchFamily="2" charset="-120"/>
              </a:rPr>
              <a:t>中藥</a:t>
            </a:r>
            <a:endParaRPr lang="en-US" sz="2400">
              <a:solidFill>
                <a:schemeClr val="tx1"/>
              </a:solidFill>
              <a:latin typeface="Kaiti TC" panose="02010600040101010101" pitchFamily="2" charset="-120"/>
              <a:ea typeface="Kaiti TC" panose="02010600040101010101" pitchFamily="2" charset="-120"/>
            </a:endParaRPr>
          </a:p>
        </p:txBody>
      </p:sp>
      <p:sp>
        <p:nvSpPr>
          <p:cNvPr id="8" name="三角形 7">
            <a:extLst>
              <a:ext uri="{FF2B5EF4-FFF2-40B4-BE49-F238E27FC236}">
                <a16:creationId xmlns:a16="http://schemas.microsoft.com/office/drawing/2014/main" id="{B8936CEA-1293-9047-84E4-7CC10BCF5139}"/>
              </a:ext>
            </a:extLst>
          </p:cNvPr>
          <p:cNvSpPr/>
          <p:nvPr/>
        </p:nvSpPr>
        <p:spPr>
          <a:xfrm rot="5400000">
            <a:off x="4820955" y="3198434"/>
            <a:ext cx="848299" cy="73813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7" name="图形 26" descr="徽章勾号 1 纯色填充">
            <a:extLst>
              <a:ext uri="{FF2B5EF4-FFF2-40B4-BE49-F238E27FC236}">
                <a16:creationId xmlns:a16="http://schemas.microsoft.com/office/drawing/2014/main" id="{ED8E16D4-6146-B640-B0CD-32993CA3FA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536" y="4866192"/>
            <a:ext cx="796910" cy="796910"/>
          </a:xfrm>
          <a:prstGeom prst="rect">
            <a:avLst/>
          </a:prstGeom>
        </p:spPr>
      </p:pic>
      <p:sp>
        <p:nvSpPr>
          <p:cNvPr id="28" name="Rectangle: Rounded Corners 3">
            <a:extLst>
              <a:ext uri="{FF2B5EF4-FFF2-40B4-BE49-F238E27FC236}">
                <a16:creationId xmlns:a16="http://schemas.microsoft.com/office/drawing/2014/main" id="{0B99DC11-8707-B449-AFAF-57A570707BE1}"/>
              </a:ext>
            </a:extLst>
          </p:cNvPr>
          <p:cNvSpPr/>
          <p:nvPr/>
        </p:nvSpPr>
        <p:spPr>
          <a:xfrm>
            <a:off x="0" y="1160256"/>
            <a:ext cx="1722259" cy="7725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Kaiti TC" panose="02010600040101010101" pitchFamily="2" charset="-120"/>
                <a:ea typeface="Kaiti TC" panose="02010600040101010101" pitchFamily="2" charset="-120"/>
                <a:cs typeface="+mn-lt"/>
              </a:rPr>
              <a:t>安全性</a:t>
            </a:r>
            <a:endParaRPr lang="en-US" sz="3200">
              <a:solidFill>
                <a:schemeClr val="tx1"/>
              </a:solidFill>
              <a:latin typeface="Kaiti TC" panose="02010600040101010101" pitchFamily="2" charset="-120"/>
              <a:ea typeface="Kaiti TC" panose="02010600040101010101" pitchFamily="2" charset="-120"/>
            </a:endParaRPr>
          </a:p>
        </p:txBody>
      </p:sp>
    </p:spTree>
    <p:extLst>
      <p:ext uri="{BB962C8B-B14F-4D97-AF65-F5344CB8AC3E}">
        <p14:creationId xmlns:p14="http://schemas.microsoft.com/office/powerpoint/2010/main" val="1387340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66D55-A987-BF4B-A487-70522A86D9A1}"/>
              </a:ext>
            </a:extLst>
          </p:cNvPr>
          <p:cNvSpPr>
            <a:spLocks noGrp="1"/>
          </p:cNvSpPr>
          <p:nvPr>
            <p:ph type="title"/>
          </p:nvPr>
        </p:nvSpPr>
        <p:spPr/>
        <p:txBody>
          <a:bodyPr/>
          <a:lstStyle/>
          <a:p>
            <a:r>
              <a:rPr kumimoji="1" lang="zh-TW" altLang="en-US"/>
              <a:t>醫學</a:t>
            </a:r>
            <a:endParaRPr kumimoji="1" lang="zh-CN" altLang="en-US"/>
          </a:p>
        </p:txBody>
      </p:sp>
      <p:sp>
        <p:nvSpPr>
          <p:cNvPr id="3" name="内容占位符 2">
            <a:extLst>
              <a:ext uri="{FF2B5EF4-FFF2-40B4-BE49-F238E27FC236}">
                <a16:creationId xmlns:a16="http://schemas.microsoft.com/office/drawing/2014/main" id="{05F4DF85-3B5D-7E48-AD9C-EF43D5D22548}"/>
              </a:ext>
            </a:extLst>
          </p:cNvPr>
          <p:cNvSpPr>
            <a:spLocks noGrp="1"/>
          </p:cNvSpPr>
          <p:nvPr>
            <p:ph idx="1"/>
          </p:nvPr>
        </p:nvSpPr>
        <p:spPr/>
        <p:txBody>
          <a:bodyPr vert="horz" lIns="91440" tIns="45720" rIns="91440" bIns="45720" rtlCol="0" anchor="t">
            <a:normAutofit/>
          </a:bodyPr>
          <a:lstStyle/>
          <a:p>
            <a:pPr marL="0" indent="0">
              <a:lnSpc>
                <a:spcPct val="100000"/>
              </a:lnSpc>
              <a:buNone/>
            </a:pPr>
            <a:endParaRPr lang="zh-TW" altLang="en-US"/>
          </a:p>
          <a:p>
            <a:pPr>
              <a:lnSpc>
                <a:spcPct val="100000"/>
              </a:lnSpc>
            </a:pPr>
            <a:r>
              <a:rPr kumimoji="1" lang="zh-CN" altLang="en-US"/>
              <a:t>針灸</a:t>
            </a:r>
            <a:r>
              <a:rPr kumimoji="1" lang="zh-TW" altLang="en-US"/>
              <a:t>、推拿</a:t>
            </a:r>
            <a:endParaRPr kumimoji="1" lang="en-US" altLang="zh-CN"/>
          </a:p>
          <a:p>
            <a:pPr>
              <a:lnSpc>
                <a:spcPct val="100000"/>
              </a:lnSpc>
            </a:pPr>
            <a:endParaRPr kumimoji="1" lang="en-US" altLang="zh-CN"/>
          </a:p>
          <a:p>
            <a:pPr>
              <a:lnSpc>
                <a:spcPct val="100000"/>
              </a:lnSpc>
            </a:pPr>
            <a:endParaRPr kumimoji="1" lang="zh-CN" altLang="en-US"/>
          </a:p>
        </p:txBody>
      </p:sp>
      <p:pic>
        <p:nvPicPr>
          <p:cNvPr id="5" name="图片 4" descr="图形用户界面&#10;&#10;描述已自动生成">
            <a:extLst>
              <a:ext uri="{FF2B5EF4-FFF2-40B4-BE49-F238E27FC236}">
                <a16:creationId xmlns:a16="http://schemas.microsoft.com/office/drawing/2014/main" id="{25DA2EC5-4253-744A-A8B4-CC9D53746DA6}"/>
              </a:ext>
            </a:extLst>
          </p:cNvPr>
          <p:cNvPicPr>
            <a:picLocks noChangeAspect="1"/>
          </p:cNvPicPr>
          <p:nvPr/>
        </p:nvPicPr>
        <p:blipFill>
          <a:blip r:embed="rId3"/>
          <a:stretch>
            <a:fillRect/>
          </a:stretch>
        </p:blipFill>
        <p:spPr>
          <a:xfrm>
            <a:off x="543427" y="2953678"/>
            <a:ext cx="7716442" cy="3674496"/>
          </a:xfrm>
          <a:prstGeom prst="rect">
            <a:avLst/>
          </a:prstGeom>
        </p:spPr>
      </p:pic>
      <p:pic>
        <p:nvPicPr>
          <p:cNvPr id="7" name="图片 6" descr="文本&#10;&#10;描述已自动生成">
            <a:extLst>
              <a:ext uri="{FF2B5EF4-FFF2-40B4-BE49-F238E27FC236}">
                <a16:creationId xmlns:a16="http://schemas.microsoft.com/office/drawing/2014/main" id="{01A957ED-E0CA-3541-9426-73501FE4C70B}"/>
              </a:ext>
            </a:extLst>
          </p:cNvPr>
          <p:cNvPicPr>
            <a:picLocks noChangeAspect="1"/>
          </p:cNvPicPr>
          <p:nvPr/>
        </p:nvPicPr>
        <p:blipFill>
          <a:blip r:embed="rId4"/>
          <a:stretch>
            <a:fillRect/>
          </a:stretch>
        </p:blipFill>
        <p:spPr>
          <a:xfrm>
            <a:off x="4401648" y="2106973"/>
            <a:ext cx="7470273" cy="3453111"/>
          </a:xfrm>
          <a:prstGeom prst="rect">
            <a:avLst/>
          </a:prstGeom>
        </p:spPr>
      </p:pic>
      <p:sp>
        <p:nvSpPr>
          <p:cNvPr id="6" name="Rectangle: Rounded Corners 3">
            <a:extLst>
              <a:ext uri="{FF2B5EF4-FFF2-40B4-BE49-F238E27FC236}">
                <a16:creationId xmlns:a16="http://schemas.microsoft.com/office/drawing/2014/main" id="{D20C0964-8718-B14F-9E23-EFE344509882}"/>
              </a:ext>
            </a:extLst>
          </p:cNvPr>
          <p:cNvSpPr/>
          <p:nvPr/>
        </p:nvSpPr>
        <p:spPr>
          <a:xfrm>
            <a:off x="-30316" y="1177691"/>
            <a:ext cx="1722259" cy="7725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Kaiti TC" panose="02010600040101010101" pitchFamily="2" charset="-120"/>
                <a:ea typeface="Kaiti TC" panose="02010600040101010101" pitchFamily="2" charset="-120"/>
                <a:cs typeface="+mn-lt"/>
              </a:rPr>
              <a:t>安全性</a:t>
            </a:r>
            <a:endParaRPr lang="en-US" sz="3200">
              <a:solidFill>
                <a:schemeClr val="tx1"/>
              </a:solidFill>
              <a:latin typeface="Kaiti TC" panose="02010600040101010101" pitchFamily="2" charset="-120"/>
              <a:ea typeface="Kaiti TC" panose="02010600040101010101" pitchFamily="2" charset="-120"/>
            </a:endParaRPr>
          </a:p>
        </p:txBody>
      </p:sp>
      <p:sp>
        <p:nvSpPr>
          <p:cNvPr id="8" name="Rectangle: Rounded Corners 3">
            <a:extLst>
              <a:ext uri="{FF2B5EF4-FFF2-40B4-BE49-F238E27FC236}">
                <a16:creationId xmlns:a16="http://schemas.microsoft.com/office/drawing/2014/main" id="{45807E23-2F1F-3547-8484-28465D4F92A5}"/>
              </a:ext>
            </a:extLst>
          </p:cNvPr>
          <p:cNvSpPr/>
          <p:nvPr/>
        </p:nvSpPr>
        <p:spPr>
          <a:xfrm>
            <a:off x="1691943" y="1245290"/>
            <a:ext cx="1933505" cy="59188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Kaiti TC" panose="02010600040101010101" pitchFamily="2" charset="-120"/>
                <a:ea typeface="Kaiti TC" panose="02010600040101010101" pitchFamily="2" charset="-120"/>
              </a:rPr>
              <a:t>針灸</a:t>
            </a:r>
            <a:r>
              <a:rPr lang="zh-TW" altLang="en-US" sz="2400">
                <a:solidFill>
                  <a:schemeClr val="tx1"/>
                </a:solidFill>
                <a:latin typeface="Kaiti TC" panose="02010600040101010101" pitchFamily="2" charset="-120"/>
                <a:ea typeface="Kaiti TC" panose="02010600040101010101" pitchFamily="2" charset="-120"/>
              </a:rPr>
              <a:t>、推拿</a:t>
            </a:r>
            <a:endParaRPr lang="en-US" sz="2400">
              <a:solidFill>
                <a:schemeClr val="tx1"/>
              </a:solidFill>
              <a:latin typeface="Kaiti TC" panose="02010600040101010101" pitchFamily="2" charset="-120"/>
              <a:ea typeface="Kaiti TC" panose="02010600040101010101" pitchFamily="2" charset="-120"/>
            </a:endParaRPr>
          </a:p>
        </p:txBody>
      </p:sp>
      <p:sp>
        <p:nvSpPr>
          <p:cNvPr id="9" name="文本框 8">
            <a:extLst>
              <a:ext uri="{FF2B5EF4-FFF2-40B4-BE49-F238E27FC236}">
                <a16:creationId xmlns:a16="http://schemas.microsoft.com/office/drawing/2014/main" id="{FBFA7868-E8A0-0F4B-8940-986BBCE27380}"/>
              </a:ext>
            </a:extLst>
          </p:cNvPr>
          <p:cNvSpPr txBox="1"/>
          <p:nvPr/>
        </p:nvSpPr>
        <p:spPr>
          <a:xfrm>
            <a:off x="4034929" y="6505063"/>
            <a:ext cx="6191478" cy="246221"/>
          </a:xfrm>
          <a:prstGeom prst="rect">
            <a:avLst/>
          </a:prstGeom>
          <a:noFill/>
        </p:spPr>
        <p:txBody>
          <a:bodyPr wrap="square">
            <a:spAutoFit/>
          </a:bodyPr>
          <a:lstStyle/>
          <a:p>
            <a:r>
              <a:rPr kumimoji="1" lang="en-US" altLang="zh-CN" sz="1000">
                <a:latin typeface="Kaiti TC" panose="02010600040101010101" pitchFamily="2" charset="-120"/>
                <a:ea typeface="Kaiti TC" panose="02010600040101010101" pitchFamily="2" charset="-120"/>
              </a:rPr>
              <a:t>https://</a:t>
            </a:r>
            <a:r>
              <a:rPr kumimoji="1" lang="en-US" altLang="zh-CN" sz="1000" err="1">
                <a:latin typeface="Kaiti TC" panose="02010600040101010101" pitchFamily="2" charset="-120"/>
                <a:ea typeface="Kaiti TC" panose="02010600040101010101" pitchFamily="2" charset="-120"/>
              </a:rPr>
              <a:t>orientaldaily.on.cc</a:t>
            </a:r>
            <a:r>
              <a:rPr kumimoji="1" lang="en-US" altLang="zh-CN" sz="1000">
                <a:latin typeface="Kaiti TC" panose="02010600040101010101" pitchFamily="2" charset="-120"/>
                <a:ea typeface="Kaiti TC" panose="02010600040101010101" pitchFamily="2" charset="-120"/>
              </a:rPr>
              <a:t>/</a:t>
            </a:r>
            <a:r>
              <a:rPr kumimoji="1" lang="en-US" altLang="zh-CN" sz="1000" err="1">
                <a:latin typeface="Kaiti TC" panose="02010600040101010101" pitchFamily="2" charset="-120"/>
                <a:ea typeface="Kaiti TC" panose="02010600040101010101" pitchFamily="2" charset="-120"/>
              </a:rPr>
              <a:t>cnt</a:t>
            </a:r>
            <a:r>
              <a:rPr kumimoji="1" lang="en-US" altLang="zh-CN" sz="1000">
                <a:latin typeface="Kaiti TC" panose="02010600040101010101" pitchFamily="2" charset="-120"/>
                <a:ea typeface="Kaiti TC" panose="02010600040101010101" pitchFamily="2" charset="-120"/>
              </a:rPr>
              <a:t>/news/20140618/00176_004.html</a:t>
            </a:r>
          </a:p>
        </p:txBody>
      </p:sp>
      <p:sp>
        <p:nvSpPr>
          <p:cNvPr id="11" name="文本框 10">
            <a:extLst>
              <a:ext uri="{FF2B5EF4-FFF2-40B4-BE49-F238E27FC236}">
                <a16:creationId xmlns:a16="http://schemas.microsoft.com/office/drawing/2014/main" id="{F3C4BD13-31B9-4A42-AC6E-9346184D4591}"/>
              </a:ext>
            </a:extLst>
          </p:cNvPr>
          <p:cNvSpPr txBox="1"/>
          <p:nvPr/>
        </p:nvSpPr>
        <p:spPr>
          <a:xfrm>
            <a:off x="8101129" y="5681601"/>
            <a:ext cx="3547444" cy="400110"/>
          </a:xfrm>
          <a:prstGeom prst="rect">
            <a:avLst/>
          </a:prstGeom>
          <a:noFill/>
        </p:spPr>
        <p:txBody>
          <a:bodyPr wrap="square">
            <a:spAutoFit/>
          </a:bodyPr>
          <a:lstStyle/>
          <a:p>
            <a:r>
              <a:rPr kumimoji="1" lang="en-US" altLang="zh-CN" sz="1000">
                <a:latin typeface="Kaiti TC" panose="02010600040101010101" pitchFamily="2" charset="-120"/>
                <a:ea typeface="Kaiti TC" panose="02010600040101010101" pitchFamily="2" charset="-120"/>
              </a:rPr>
              <a:t>https://</a:t>
            </a:r>
            <a:r>
              <a:rPr kumimoji="1" lang="en-US" altLang="zh-CN" sz="1000" err="1">
                <a:latin typeface="Kaiti TC" panose="02010600040101010101" pitchFamily="2" charset="-120"/>
                <a:ea typeface="Kaiti TC" panose="02010600040101010101" pitchFamily="2" charset="-120"/>
              </a:rPr>
              <a:t>skypost.ulifestyle.com.hk</a:t>
            </a:r>
            <a:r>
              <a:rPr kumimoji="1" lang="en-US" altLang="zh-CN" sz="1000">
                <a:latin typeface="Kaiti TC" panose="02010600040101010101" pitchFamily="2" charset="-120"/>
                <a:ea typeface="Kaiti TC" panose="02010600040101010101" pitchFamily="2" charset="-120"/>
              </a:rPr>
              <a:t>/article/2899708/</a:t>
            </a:r>
            <a:r>
              <a:rPr kumimoji="1" lang="zh-CN" altLang="en-US" sz="1000">
                <a:latin typeface="Kaiti TC" panose="02010600040101010101" pitchFamily="2" charset="-120"/>
                <a:ea typeface="Kaiti TC" panose="02010600040101010101" pitchFamily="2" charset="-120"/>
              </a:rPr>
              <a:t>針灸穿肺｜針灸背脊刺穿肺致氣胸</a:t>
            </a:r>
            <a:r>
              <a:rPr kumimoji="1" lang="en-US" altLang="zh-CN" sz="1000">
                <a:latin typeface="Kaiti TC" panose="02010600040101010101" pitchFamily="2" charset="-120"/>
                <a:ea typeface="Kaiti TC" panose="02010600040101010101" pitchFamily="2" charset="-120"/>
              </a:rPr>
              <a:t>%2068</a:t>
            </a:r>
            <a:r>
              <a:rPr kumimoji="1" lang="zh-CN" altLang="en-US" sz="1000">
                <a:latin typeface="Kaiti TC" panose="02010600040101010101" pitchFamily="2" charset="-120"/>
                <a:ea typeface="Kaiti TC" panose="02010600040101010101" pitchFamily="2" charset="-120"/>
              </a:rPr>
              <a:t>歲婦右肺漏氣縮剩</a:t>
            </a:r>
            <a:r>
              <a:rPr kumimoji="1" lang="en-US" altLang="zh-CN" sz="1000">
                <a:latin typeface="Kaiti TC" panose="02010600040101010101" pitchFamily="2" charset="-120"/>
                <a:ea typeface="Kaiti TC" panose="02010600040101010101" pitchFamily="2" charset="-120"/>
              </a:rPr>
              <a:t>50%25</a:t>
            </a:r>
            <a:r>
              <a:rPr kumimoji="1" lang="zh-CN" altLang="en-US" sz="1000">
                <a:latin typeface="Kaiti TC" panose="02010600040101010101" pitchFamily="2" charset="-120"/>
                <a:ea typeface="Kaiti TC" panose="02010600040101010101" pitchFamily="2" charset="-120"/>
              </a:rPr>
              <a:t>險死</a:t>
            </a:r>
            <a:endParaRPr lang="zh-CN" altLang="en-US" sz="1000">
              <a:latin typeface="Kaiti TC" panose="02010600040101010101" pitchFamily="2" charset="-120"/>
              <a:ea typeface="Kaiti TC" panose="02010600040101010101" pitchFamily="2" charset="-120"/>
            </a:endParaRPr>
          </a:p>
        </p:txBody>
      </p:sp>
    </p:spTree>
    <p:extLst>
      <p:ext uri="{BB962C8B-B14F-4D97-AF65-F5344CB8AC3E}">
        <p14:creationId xmlns:p14="http://schemas.microsoft.com/office/powerpoint/2010/main" val="4144920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a:extLst>
              <a:ext uri="{FF2B5EF4-FFF2-40B4-BE49-F238E27FC236}">
                <a16:creationId xmlns:a16="http://schemas.microsoft.com/office/drawing/2014/main" id="{00253175-12DE-174A-B565-1E790BCE7DC4}"/>
              </a:ext>
            </a:extLst>
          </p:cNvPr>
          <p:cNvSpPr/>
          <p:nvPr/>
        </p:nvSpPr>
        <p:spPr>
          <a:xfrm>
            <a:off x="1117005" y="3919074"/>
            <a:ext cx="3307251" cy="1032931"/>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latin typeface="Kaiti TC" panose="02010600040101010101" pitchFamily="2" charset="-120"/>
                <a:ea typeface="Kaiti TC" panose="02010600040101010101" pitchFamily="2" charset="-120"/>
              </a:rPr>
              <a:t>依賴個人經驗</a:t>
            </a:r>
            <a:r>
              <a:rPr kumimoji="1" lang="zh-TW" altLang="en-US">
                <a:solidFill>
                  <a:schemeClr val="tx1"/>
                </a:solidFill>
                <a:latin typeface="Kaiti TC" panose="02010600040101010101" pitchFamily="2" charset="-120"/>
                <a:ea typeface="Kaiti TC" panose="02010600040101010101" pitchFamily="2" charset="-120"/>
              </a:rPr>
              <a:t>，眾說紛紜，</a:t>
            </a:r>
            <a:endParaRPr kumimoji="1" lang="en-US" altLang="zh-TW">
              <a:solidFill>
                <a:schemeClr val="tx1"/>
              </a:solidFill>
              <a:latin typeface="Kaiti TC" panose="02010600040101010101" pitchFamily="2" charset="-120"/>
              <a:ea typeface="Kaiti TC" panose="02010600040101010101" pitchFamily="2" charset="-120"/>
            </a:endParaRPr>
          </a:p>
          <a:p>
            <a:pPr algn="ctr"/>
            <a:r>
              <a:rPr kumimoji="1" lang="zh-TW" altLang="en-US">
                <a:solidFill>
                  <a:schemeClr val="tx1"/>
                </a:solidFill>
                <a:latin typeface="Kaiti TC" panose="02010600040101010101" pitchFamily="2" charset="-120"/>
                <a:ea typeface="Kaiti TC" panose="02010600040101010101" pitchFamily="2" charset="-120"/>
              </a:rPr>
              <a:t>缺乏足夠客觀數據支撐</a:t>
            </a:r>
            <a:endParaRPr kumimoji="1" lang="zh-CN" altLang="en-US">
              <a:solidFill>
                <a:schemeClr val="tx1"/>
              </a:solidFill>
              <a:latin typeface="Kaiti TC" panose="02010600040101010101" pitchFamily="2" charset="-120"/>
              <a:ea typeface="Kaiti TC" panose="02010600040101010101" pitchFamily="2" charset="-120"/>
            </a:endParaRPr>
          </a:p>
        </p:txBody>
      </p:sp>
      <p:sp>
        <p:nvSpPr>
          <p:cNvPr id="2" name="标题 1">
            <a:extLst>
              <a:ext uri="{FF2B5EF4-FFF2-40B4-BE49-F238E27FC236}">
                <a16:creationId xmlns:a16="http://schemas.microsoft.com/office/drawing/2014/main" id="{E01B7487-FD3F-5B4F-AEB2-D6AE4E83D59A}"/>
              </a:ext>
            </a:extLst>
          </p:cNvPr>
          <p:cNvSpPr>
            <a:spLocks noGrp="1"/>
          </p:cNvSpPr>
          <p:nvPr>
            <p:ph type="title"/>
          </p:nvPr>
        </p:nvSpPr>
        <p:spPr/>
        <p:txBody>
          <a:bodyPr/>
          <a:lstStyle/>
          <a:p>
            <a:r>
              <a:rPr lang="zh-TW" altLang="en-US" sz="3600">
                <a:solidFill>
                  <a:srgbClr val="177250"/>
                </a:solidFill>
                <a:latin typeface="STKaiti"/>
                <a:ea typeface="STKaiti"/>
              </a:rPr>
              <a:t>醫學</a:t>
            </a:r>
            <a:endParaRPr lang="zh-CN" altLang="en-US" sz="3600">
              <a:solidFill>
                <a:srgbClr val="177250"/>
              </a:solidFill>
              <a:latin typeface="STKaiti"/>
              <a:ea typeface="STKaiti"/>
            </a:endParaRPr>
          </a:p>
        </p:txBody>
      </p:sp>
      <p:sp>
        <p:nvSpPr>
          <p:cNvPr id="4" name="Rectangle: Rounded Corners 3">
            <a:extLst>
              <a:ext uri="{FF2B5EF4-FFF2-40B4-BE49-F238E27FC236}">
                <a16:creationId xmlns:a16="http://schemas.microsoft.com/office/drawing/2014/main" id="{0434D024-4C3D-224D-8637-C18A37584750}"/>
              </a:ext>
            </a:extLst>
          </p:cNvPr>
          <p:cNvSpPr/>
          <p:nvPr/>
        </p:nvSpPr>
        <p:spPr>
          <a:xfrm>
            <a:off x="611" y="1143671"/>
            <a:ext cx="1142999" cy="7725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Kaiti TC" panose="02010600040101010101" pitchFamily="2" charset="-120"/>
                <a:ea typeface="Kaiti TC" panose="02010600040101010101" pitchFamily="2" charset="-120"/>
                <a:cs typeface="+mn-lt"/>
              </a:rPr>
              <a:t>療效</a:t>
            </a:r>
          </a:p>
        </p:txBody>
      </p:sp>
      <p:sp>
        <p:nvSpPr>
          <p:cNvPr id="6" name="Rectangle: Rounded Corners 3">
            <a:extLst>
              <a:ext uri="{FF2B5EF4-FFF2-40B4-BE49-F238E27FC236}">
                <a16:creationId xmlns:a16="http://schemas.microsoft.com/office/drawing/2014/main" id="{2B34A467-8C99-BE41-A393-4D2C7F6A41DC}"/>
              </a:ext>
            </a:extLst>
          </p:cNvPr>
          <p:cNvSpPr/>
          <p:nvPr/>
        </p:nvSpPr>
        <p:spPr>
          <a:xfrm>
            <a:off x="1143610" y="1248307"/>
            <a:ext cx="2185378" cy="59188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Kaiti TC" panose="02010600040101010101" pitchFamily="2" charset="-120"/>
                <a:ea typeface="Kaiti TC" panose="02010600040101010101" pitchFamily="2" charset="-120"/>
              </a:rPr>
              <a:t>中醫診斷原理</a:t>
            </a:r>
            <a:endParaRPr lang="en-US" sz="2400">
              <a:solidFill>
                <a:schemeClr val="tx1"/>
              </a:solidFill>
              <a:latin typeface="Kaiti TC" panose="02010600040101010101" pitchFamily="2" charset="-120"/>
              <a:ea typeface="Kaiti TC" panose="02010600040101010101" pitchFamily="2" charset="-120"/>
            </a:endParaRPr>
          </a:p>
        </p:txBody>
      </p:sp>
      <p:sp>
        <p:nvSpPr>
          <p:cNvPr id="9" name="Rectangle: Rounded Corners 3">
            <a:extLst>
              <a:ext uri="{FF2B5EF4-FFF2-40B4-BE49-F238E27FC236}">
                <a16:creationId xmlns:a16="http://schemas.microsoft.com/office/drawing/2014/main" id="{592A8FAF-0A7C-3F47-B536-727E3076D445}"/>
              </a:ext>
            </a:extLst>
          </p:cNvPr>
          <p:cNvSpPr/>
          <p:nvPr/>
        </p:nvSpPr>
        <p:spPr>
          <a:xfrm>
            <a:off x="3458184" y="1269462"/>
            <a:ext cx="4328503" cy="57355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Kaiti TC" panose="02010600040101010101" pitchFamily="2" charset="-120"/>
                <a:ea typeface="Kaiti TC" panose="02010600040101010101" pitchFamily="2" charset="-120"/>
              </a:rPr>
              <a:t>基礎理論</a:t>
            </a:r>
            <a:r>
              <a:rPr lang="zh-TW" altLang="en-US" sz="2400">
                <a:solidFill>
                  <a:schemeClr val="tx1"/>
                </a:solidFill>
                <a:latin typeface="Kaiti TC" panose="02010600040101010101" pitchFamily="2" charset="-120"/>
                <a:ea typeface="Kaiti TC" panose="02010600040101010101" pitchFamily="2" charset="-120"/>
              </a:rPr>
              <a:t>（</a:t>
            </a:r>
            <a:r>
              <a:rPr lang="en-US" altLang="zh-CN" sz="2400" err="1">
                <a:solidFill>
                  <a:schemeClr val="tx1"/>
                </a:solidFill>
                <a:latin typeface="Kaiti TC" panose="02010600040101010101" pitchFamily="2" charset="-120"/>
                <a:ea typeface="Kaiti TC" panose="02010600040101010101" pitchFamily="2" charset="-120"/>
              </a:rPr>
              <a:t>人體</a:t>
            </a:r>
            <a:r>
              <a:rPr lang="zh-CN" altLang="en-US" sz="2400">
                <a:solidFill>
                  <a:schemeClr val="tx1"/>
                </a:solidFill>
                <a:latin typeface="Kaiti TC" panose="02010600040101010101" pitchFamily="2" charset="-120"/>
                <a:ea typeface="Kaiti TC" panose="02010600040101010101" pitchFamily="2" charset="-120"/>
              </a:rPr>
              <a:t>生理</a:t>
            </a:r>
            <a:r>
              <a:rPr lang="zh-TW" altLang="en-US" sz="2400">
                <a:solidFill>
                  <a:schemeClr val="tx1"/>
                </a:solidFill>
                <a:latin typeface="Kaiti TC" panose="02010600040101010101" pitchFamily="2" charset="-120"/>
                <a:ea typeface="Kaiti TC" panose="02010600040101010101" pitchFamily="2" charset="-120"/>
              </a:rPr>
              <a:t>、病理）</a:t>
            </a:r>
            <a:endParaRPr lang="en-US" sz="2400">
              <a:solidFill>
                <a:schemeClr val="tx1"/>
              </a:solidFill>
              <a:latin typeface="Kaiti TC" panose="02010600040101010101" pitchFamily="2" charset="-120"/>
              <a:ea typeface="Kaiti TC" panose="02010600040101010101" pitchFamily="2" charset="-120"/>
            </a:endParaRPr>
          </a:p>
        </p:txBody>
      </p:sp>
      <p:sp>
        <p:nvSpPr>
          <p:cNvPr id="10" name="文本框 9">
            <a:extLst>
              <a:ext uri="{FF2B5EF4-FFF2-40B4-BE49-F238E27FC236}">
                <a16:creationId xmlns:a16="http://schemas.microsoft.com/office/drawing/2014/main" id="{4B00555D-0D36-F042-BCA2-AC91A13E775B}"/>
              </a:ext>
            </a:extLst>
          </p:cNvPr>
          <p:cNvSpPr txBox="1"/>
          <p:nvPr/>
        </p:nvSpPr>
        <p:spPr>
          <a:xfrm>
            <a:off x="5622435" y="2431270"/>
            <a:ext cx="6156937" cy="1200329"/>
          </a:xfrm>
          <a:prstGeom prst="rect">
            <a:avLst/>
          </a:prstGeom>
          <a:noFill/>
          <a:ln>
            <a:solidFill>
              <a:schemeClr val="tx1"/>
            </a:solidFill>
          </a:ln>
        </p:spPr>
        <p:txBody>
          <a:bodyPr wrap="square">
            <a:spAutoFit/>
          </a:bodyPr>
          <a:lstStyle/>
          <a:p>
            <a:r>
              <a:rPr kumimoji="1" lang="zh-CN" altLang="en-US" sz="2400">
                <a:latin typeface="Kaiti TC" panose="02010600040101010101" pitchFamily="2" charset="-120"/>
                <a:ea typeface="Kaiti TC" panose="02010600040101010101" pitchFamily="2" charset="-120"/>
              </a:rPr>
              <a:t>中醫解釋人體生理</a:t>
            </a:r>
            <a:r>
              <a:rPr kumimoji="1" lang="zh-TW" altLang="en-US" sz="2400">
                <a:latin typeface="Kaiti TC" panose="02010600040101010101" pitchFamily="2" charset="-120"/>
                <a:ea typeface="Kaiti TC" panose="02010600040101010101" pitchFamily="2" charset="-120"/>
              </a:rPr>
              <a:t>、</a:t>
            </a:r>
            <a:r>
              <a:rPr kumimoji="1" lang="zh-CN" altLang="en-US" sz="2400">
                <a:latin typeface="Kaiti TC" panose="02010600040101010101" pitchFamily="2" charset="-120"/>
                <a:ea typeface="Kaiti TC" panose="02010600040101010101" pitchFamily="2" charset="-120"/>
              </a:rPr>
              <a:t>病理的一些基礎理論</a:t>
            </a:r>
            <a:r>
              <a:rPr kumimoji="1" lang="zh-TW" altLang="en-US" sz="2400">
                <a:latin typeface="Kaiti TC" panose="02010600040101010101" pitchFamily="2" charset="-120"/>
                <a:ea typeface="Kaiti TC" panose="02010600040101010101" pitchFamily="2" charset="-120"/>
              </a:rPr>
              <a:t>：</a:t>
            </a:r>
            <a:endParaRPr kumimoji="1" lang="en-US" altLang="zh-TW" sz="2400">
              <a:latin typeface="Kaiti TC" panose="02010600040101010101" pitchFamily="2" charset="-120"/>
              <a:ea typeface="Kaiti TC" panose="02010600040101010101" pitchFamily="2" charset="-120"/>
            </a:endParaRPr>
          </a:p>
          <a:p>
            <a:r>
              <a:rPr kumimoji="1" lang="zh-CN" altLang="en-US" sz="2400">
                <a:latin typeface="Kaiti TC" panose="02010600040101010101" pitchFamily="2" charset="-120"/>
                <a:ea typeface="Kaiti TC" panose="02010600040101010101" pitchFamily="2" charset="-120"/>
              </a:rPr>
              <a:t>陰陽</a:t>
            </a:r>
            <a:r>
              <a:rPr kumimoji="1" lang="zh-TW" altLang="en-US" sz="2400">
                <a:latin typeface="Kaiti TC" panose="02010600040101010101" pitchFamily="2" charset="-120"/>
                <a:ea typeface="Kaiti TC" panose="02010600040101010101" pitchFamily="2" charset="-120"/>
              </a:rPr>
              <a:t>、五行、臟腑功能、經絡、氣血、寒熱、虛實</a:t>
            </a:r>
            <a:r>
              <a:rPr kumimoji="1" lang="en-US" altLang="zh-TW" sz="2400">
                <a:latin typeface="Kaiti TC" panose="02010600040101010101" pitchFamily="2" charset="-120"/>
                <a:ea typeface="Kaiti TC" panose="02010600040101010101" pitchFamily="2" charset="-120"/>
              </a:rPr>
              <a:t>…</a:t>
            </a:r>
            <a:endParaRPr kumimoji="1" lang="zh-CN" altLang="en-US" sz="2400">
              <a:latin typeface="Kaiti TC" panose="02010600040101010101" pitchFamily="2" charset="-120"/>
              <a:ea typeface="Kaiti TC" panose="02010600040101010101" pitchFamily="2" charset="-120"/>
            </a:endParaRPr>
          </a:p>
        </p:txBody>
      </p:sp>
      <p:sp>
        <p:nvSpPr>
          <p:cNvPr id="11" name="圆角矩形标注 10">
            <a:extLst>
              <a:ext uri="{FF2B5EF4-FFF2-40B4-BE49-F238E27FC236}">
                <a16:creationId xmlns:a16="http://schemas.microsoft.com/office/drawing/2014/main" id="{EE221F8E-B956-B94F-BDCB-AC158C821AFE}"/>
              </a:ext>
            </a:extLst>
          </p:cNvPr>
          <p:cNvSpPr/>
          <p:nvPr/>
        </p:nvSpPr>
        <p:spPr>
          <a:xfrm>
            <a:off x="5622435" y="4599527"/>
            <a:ext cx="4511738" cy="1461533"/>
          </a:xfrm>
          <a:prstGeom prst="wedgeRoundRectCallou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solidFill>
                  <a:schemeClr val="tx1"/>
                </a:solidFill>
                <a:latin typeface="Kaiti TC" panose="02010600040101010101" pitchFamily="2" charset="-120"/>
                <a:ea typeface="Kaiti TC" panose="02010600040101010101" pitchFamily="2" charset="-120"/>
              </a:rPr>
              <a:t>目前尚無較好的研究以現代科學角度解釋到中醫基礎理論</a:t>
            </a:r>
          </a:p>
        </p:txBody>
      </p:sp>
      <p:pic>
        <p:nvPicPr>
          <p:cNvPr id="12" name="图形 11" descr="男性形象 轮廓">
            <a:extLst>
              <a:ext uri="{FF2B5EF4-FFF2-40B4-BE49-F238E27FC236}">
                <a16:creationId xmlns:a16="http://schemas.microsoft.com/office/drawing/2014/main" id="{E704DF2E-F662-454C-A78A-2E844CD128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7304" y="4988996"/>
            <a:ext cx="914400" cy="914400"/>
          </a:xfrm>
          <a:prstGeom prst="rect">
            <a:avLst/>
          </a:prstGeom>
        </p:spPr>
      </p:pic>
      <p:sp>
        <p:nvSpPr>
          <p:cNvPr id="14" name="文本框 13">
            <a:extLst>
              <a:ext uri="{FF2B5EF4-FFF2-40B4-BE49-F238E27FC236}">
                <a16:creationId xmlns:a16="http://schemas.microsoft.com/office/drawing/2014/main" id="{AB884CEC-81D9-584F-AFC2-AE57359E274B}"/>
              </a:ext>
            </a:extLst>
          </p:cNvPr>
          <p:cNvSpPr txBox="1"/>
          <p:nvPr/>
        </p:nvSpPr>
        <p:spPr>
          <a:xfrm>
            <a:off x="10257304" y="5876394"/>
            <a:ext cx="6186488" cy="369332"/>
          </a:xfrm>
          <a:prstGeom prst="rect">
            <a:avLst/>
          </a:prstGeom>
          <a:noFill/>
        </p:spPr>
        <p:txBody>
          <a:bodyPr wrap="square">
            <a:spAutoFit/>
          </a:bodyPr>
          <a:lstStyle/>
          <a:p>
            <a:r>
              <a:rPr kumimoji="1" lang="zh-CN" altLang="en-US">
                <a:latin typeface="Kaiti TC" panose="02010600040101010101" pitchFamily="2" charset="-120"/>
                <a:ea typeface="Kaiti TC" panose="02010600040101010101" pitchFamily="2" charset="-120"/>
              </a:rPr>
              <a:t>林醫師</a:t>
            </a:r>
          </a:p>
        </p:txBody>
      </p:sp>
      <p:sp>
        <p:nvSpPr>
          <p:cNvPr id="16" name="文本框 15">
            <a:extLst>
              <a:ext uri="{FF2B5EF4-FFF2-40B4-BE49-F238E27FC236}">
                <a16:creationId xmlns:a16="http://schemas.microsoft.com/office/drawing/2014/main" id="{5847345C-5BFD-6C4F-9EFB-ADD89F049F1A}"/>
              </a:ext>
            </a:extLst>
          </p:cNvPr>
          <p:cNvSpPr txBox="1"/>
          <p:nvPr/>
        </p:nvSpPr>
        <p:spPr>
          <a:xfrm>
            <a:off x="997835" y="2365298"/>
            <a:ext cx="3545592" cy="1200329"/>
          </a:xfrm>
          <a:prstGeom prst="rect">
            <a:avLst/>
          </a:prstGeom>
          <a:noFill/>
          <a:ln>
            <a:solidFill>
              <a:schemeClr val="tx1"/>
            </a:solidFill>
          </a:ln>
        </p:spPr>
        <p:txBody>
          <a:bodyPr wrap="square">
            <a:spAutoFit/>
          </a:bodyPr>
          <a:lstStyle/>
          <a:p>
            <a:endParaRPr kumimoji="1" lang="en-US" altLang="zh-TW"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中醫</a:t>
            </a:r>
            <a:r>
              <a:rPr kumimoji="1" lang="zh-CN" altLang="en-US" sz="2400">
                <a:latin typeface="Kaiti TC" panose="02010600040101010101" pitchFamily="2" charset="-120"/>
                <a:ea typeface="Kaiti TC" panose="02010600040101010101" pitchFamily="2" charset="-120"/>
              </a:rPr>
              <a:t>脈診</a:t>
            </a:r>
            <a:r>
              <a:rPr kumimoji="1" lang="zh-TW" altLang="en-US" sz="2400">
                <a:latin typeface="Kaiti TC" panose="02010600040101010101" pitchFamily="2" charset="-120"/>
                <a:ea typeface="Kaiti TC" panose="02010600040101010101" pitchFamily="2" charset="-120"/>
              </a:rPr>
              <a:t>、舌診很玄？</a:t>
            </a:r>
            <a:endParaRPr kumimoji="1" lang="en-US" altLang="zh-TW" sz="2400">
              <a:latin typeface="Kaiti TC" panose="02010600040101010101" pitchFamily="2" charset="-120"/>
              <a:ea typeface="Kaiti TC" panose="02010600040101010101" pitchFamily="2" charset="-120"/>
            </a:endParaRPr>
          </a:p>
          <a:p>
            <a:pPr marL="0" indent="0">
              <a:buNone/>
            </a:pPr>
            <a:endParaRPr kumimoji="1" lang="zh-CN" altLang="en-US" sz="2400">
              <a:latin typeface="Kaiti TC" panose="02010600040101010101" pitchFamily="2" charset="-120"/>
              <a:ea typeface="Kaiti TC" panose="02010600040101010101" pitchFamily="2" charset="-120"/>
            </a:endParaRPr>
          </a:p>
        </p:txBody>
      </p:sp>
      <p:pic>
        <p:nvPicPr>
          <p:cNvPr id="18" name="图形 17" descr="曲别针 纯色填充">
            <a:extLst>
              <a:ext uri="{FF2B5EF4-FFF2-40B4-BE49-F238E27FC236}">
                <a16:creationId xmlns:a16="http://schemas.microsoft.com/office/drawing/2014/main" id="{2F48BBA3-4D3C-0941-A2E5-9572AC32D4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2110" y="3302632"/>
            <a:ext cx="914400" cy="914400"/>
          </a:xfrm>
          <a:prstGeom prst="rect">
            <a:avLst/>
          </a:prstGeom>
        </p:spPr>
      </p:pic>
    </p:spTree>
    <p:extLst>
      <p:ext uri="{BB962C8B-B14F-4D97-AF65-F5344CB8AC3E}">
        <p14:creationId xmlns:p14="http://schemas.microsoft.com/office/powerpoint/2010/main" val="3082080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形 19" descr="基本形状 纯色填充">
            <a:extLst>
              <a:ext uri="{FF2B5EF4-FFF2-40B4-BE49-F238E27FC236}">
                <a16:creationId xmlns:a16="http://schemas.microsoft.com/office/drawing/2014/main" id="{09F6CE3E-3E00-EE44-9C25-9DDFF50D7E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943781">
            <a:off x="2994326" y="1525656"/>
            <a:ext cx="3806686" cy="3806686"/>
          </a:xfrm>
          <a:prstGeom prst="rect">
            <a:avLst/>
          </a:prstGeom>
        </p:spPr>
      </p:pic>
      <p:sp>
        <p:nvSpPr>
          <p:cNvPr id="2" name="标题 1">
            <a:extLst>
              <a:ext uri="{FF2B5EF4-FFF2-40B4-BE49-F238E27FC236}">
                <a16:creationId xmlns:a16="http://schemas.microsoft.com/office/drawing/2014/main" id="{1087EA9A-29D9-1347-9286-7E95382D5F36}"/>
              </a:ext>
            </a:extLst>
          </p:cNvPr>
          <p:cNvSpPr>
            <a:spLocks noGrp="1"/>
          </p:cNvSpPr>
          <p:nvPr>
            <p:ph type="title"/>
          </p:nvPr>
        </p:nvSpPr>
        <p:spPr/>
        <p:txBody>
          <a:bodyPr/>
          <a:lstStyle/>
          <a:p>
            <a:pPr>
              <a:tabLst>
                <a:tab pos="8129588" algn="l"/>
              </a:tabLst>
            </a:pPr>
            <a:r>
              <a:rPr kumimoji="1" lang="zh-TW" altLang="en-US"/>
              <a:t>醫學</a:t>
            </a:r>
            <a:endParaRPr kumimoji="1" lang="zh-CN" altLang="en-US"/>
          </a:p>
        </p:txBody>
      </p:sp>
      <p:sp>
        <p:nvSpPr>
          <p:cNvPr id="5" name="文本框 4">
            <a:extLst>
              <a:ext uri="{FF2B5EF4-FFF2-40B4-BE49-F238E27FC236}">
                <a16:creationId xmlns:a16="http://schemas.microsoft.com/office/drawing/2014/main" id="{C6F0CE8D-8276-5F44-AA59-DFFBB56AEDE5}"/>
              </a:ext>
            </a:extLst>
          </p:cNvPr>
          <p:cNvSpPr txBox="1"/>
          <p:nvPr/>
        </p:nvSpPr>
        <p:spPr>
          <a:xfrm>
            <a:off x="290134" y="2500894"/>
            <a:ext cx="5257800" cy="1323439"/>
          </a:xfrm>
          <a:prstGeom prst="rect">
            <a:avLst/>
          </a:prstGeom>
          <a:noFill/>
          <a:ln>
            <a:solidFill>
              <a:schemeClr val="tx1"/>
            </a:solidFill>
          </a:ln>
        </p:spPr>
        <p:txBody>
          <a:bodyPr wrap="square">
            <a:spAutoFit/>
          </a:bodyPr>
          <a:lstStyle/>
          <a:p>
            <a:r>
              <a:rPr kumimoji="1" lang="zh-CN" altLang="en-US" sz="2000">
                <a:latin typeface="Kaiti TC" panose="02010600040101010101" pitchFamily="2" charset="-120"/>
                <a:ea typeface="Kaiti TC" panose="02010600040101010101" pitchFamily="2" charset="-120"/>
              </a:rPr>
              <a:t>麻黃</a:t>
            </a:r>
            <a:r>
              <a:rPr kumimoji="1" lang="zh-TW" altLang="en-US" sz="2000">
                <a:latin typeface="Kaiti TC" panose="02010600040101010101" pitchFamily="2" charset="-120"/>
                <a:ea typeface="Kaiti TC" panose="02010600040101010101" pitchFamily="2" charset="-120"/>
              </a:rPr>
              <a:t>  </a:t>
            </a:r>
            <a:r>
              <a:rPr kumimoji="1" lang="zh-TW" altLang="en-US" sz="2000" u="sng">
                <a:latin typeface="Kaiti TC" panose="02010600040101010101" pitchFamily="2" charset="-120"/>
                <a:ea typeface="Kaiti TC" panose="02010600040101010101" pitchFamily="2" charset="-120"/>
              </a:rPr>
              <a:t>宣肺平喘</a:t>
            </a:r>
            <a:endParaRPr kumimoji="1" lang="en-US" altLang="zh-CN" sz="2000" u="sng">
              <a:latin typeface="Kaiti TC" panose="02010600040101010101" pitchFamily="2" charset="-120"/>
              <a:ea typeface="Kaiti TC" panose="02010600040101010101" pitchFamily="2" charset="-120"/>
            </a:endParaRPr>
          </a:p>
          <a:p>
            <a:r>
              <a:rPr kumimoji="1" lang="zh-CN" altLang="en-US" sz="2000">
                <a:latin typeface="Kaiti TC" panose="02010600040101010101" pitchFamily="2" charset="-120"/>
                <a:ea typeface="Kaiti TC" panose="02010600040101010101" pitchFamily="2" charset="-120"/>
              </a:rPr>
              <a:t>所含麻黃鹼</a:t>
            </a:r>
            <a:r>
              <a:rPr kumimoji="1" lang="zh-TW" altLang="en-US" sz="2000">
                <a:latin typeface="Kaiti TC" panose="02010600040101010101" pitchFamily="2" charset="-120"/>
                <a:ea typeface="Kaiti TC" panose="02010600040101010101" pitchFamily="2" charset="-120"/>
              </a:rPr>
              <a:t>、偽麻黃鹼、揮發油等可作用於氣管壁平滑肌</a:t>
            </a:r>
            <a:r>
              <a:rPr kumimoji="1" lang="en-US" altLang="zh-TW" sz="2000">
                <a:latin typeface="Kaiti TC" panose="02010600040101010101" pitchFamily="2" charset="-120"/>
                <a:ea typeface="Kaiti TC" panose="02010600040101010101" pitchFamily="2" charset="-120"/>
              </a:rPr>
              <a:t>beta</a:t>
            </a:r>
            <a:r>
              <a:rPr kumimoji="1" lang="zh-TW" altLang="en-US" sz="2000">
                <a:latin typeface="Kaiti TC" panose="02010600040101010101" pitchFamily="2" charset="-120"/>
                <a:ea typeface="Kaiti TC" panose="02010600040101010101" pitchFamily="2" charset="-120"/>
              </a:rPr>
              <a:t>受體，激活腺苷酸環化酶，升高細胞內</a:t>
            </a:r>
            <a:r>
              <a:rPr kumimoji="1" lang="en-US" altLang="zh-TW" sz="2000" err="1">
                <a:latin typeface="Kaiti TC" panose="02010600040101010101" pitchFamily="2" charset="-120"/>
                <a:ea typeface="Kaiti TC" panose="02010600040101010101" pitchFamily="2" charset="-120"/>
              </a:rPr>
              <a:t>cMAP</a:t>
            </a:r>
            <a:r>
              <a:rPr kumimoji="1" lang="en-US" altLang="zh-TW" sz="2000">
                <a:latin typeface="Kaiti TC" panose="02010600040101010101" pitchFamily="2" charset="-120"/>
                <a:ea typeface="Kaiti TC" panose="02010600040101010101" pitchFamily="2" charset="-120"/>
              </a:rPr>
              <a:t>,</a:t>
            </a:r>
            <a:r>
              <a:rPr kumimoji="1" lang="zh-TW" altLang="en-US" sz="2000">
                <a:latin typeface="Kaiti TC" panose="02010600040101010101" pitchFamily="2" charset="-120"/>
                <a:ea typeface="Kaiti TC" panose="02010600040101010101" pitchFamily="2" charset="-120"/>
              </a:rPr>
              <a:t>使得平滑肌鬆弛</a:t>
            </a:r>
            <a:endParaRPr kumimoji="1" lang="en-US" altLang="zh-CN" sz="2000">
              <a:latin typeface="Kaiti TC" panose="02010600040101010101" pitchFamily="2" charset="-120"/>
              <a:ea typeface="Kaiti TC" panose="02010600040101010101" pitchFamily="2" charset="-120"/>
            </a:endParaRPr>
          </a:p>
        </p:txBody>
      </p:sp>
      <p:sp>
        <p:nvSpPr>
          <p:cNvPr id="7" name="文本框 6">
            <a:extLst>
              <a:ext uri="{FF2B5EF4-FFF2-40B4-BE49-F238E27FC236}">
                <a16:creationId xmlns:a16="http://schemas.microsoft.com/office/drawing/2014/main" id="{F52F8447-E768-D448-8461-37BEA3F30B48}"/>
              </a:ext>
            </a:extLst>
          </p:cNvPr>
          <p:cNvSpPr txBox="1"/>
          <p:nvPr/>
        </p:nvSpPr>
        <p:spPr>
          <a:xfrm>
            <a:off x="5653000" y="1274043"/>
            <a:ext cx="5536164" cy="2578372"/>
          </a:xfrm>
          <a:prstGeom prst="rect">
            <a:avLst/>
          </a:prstGeom>
          <a:noFill/>
          <a:ln>
            <a:solidFill>
              <a:schemeClr val="tx1"/>
            </a:solidFill>
          </a:ln>
        </p:spPr>
        <p:txBody>
          <a:bodyPr wrap="square">
            <a:spAutoFit/>
          </a:bodyPr>
          <a:lstStyle/>
          <a:p>
            <a:r>
              <a:rPr kumimoji="1" lang="zh-CN" altLang="en-US" sz="2000">
                <a:latin typeface="Kaiti TC" panose="02010600040101010101" pitchFamily="2" charset="-120"/>
                <a:ea typeface="Kaiti TC" panose="02010600040101010101" pitchFamily="2" charset="-120"/>
              </a:rPr>
              <a:t>柴胡</a:t>
            </a:r>
            <a:r>
              <a:rPr kumimoji="1" lang="zh-TW" altLang="en-US" sz="2000">
                <a:latin typeface="Kaiti TC" panose="02010600040101010101" pitchFamily="2" charset="-120"/>
                <a:ea typeface="Kaiti TC" panose="02010600040101010101" pitchFamily="2" charset="-120"/>
              </a:rPr>
              <a:t> </a:t>
            </a:r>
            <a:r>
              <a:rPr kumimoji="1" lang="zh-CN" altLang="en-US" sz="2000" u="sng">
                <a:latin typeface="Kaiti TC" panose="02010600040101010101" pitchFamily="2" charset="-120"/>
                <a:ea typeface="Kaiti TC" panose="02010600040101010101" pitchFamily="2" charset="-120"/>
              </a:rPr>
              <a:t>疏肝利膽</a:t>
            </a:r>
            <a:endParaRPr kumimoji="1" lang="en-US" altLang="zh-CN" sz="2000" u="sng">
              <a:latin typeface="Kaiti TC" panose="02010600040101010101" pitchFamily="2" charset="-120"/>
              <a:ea typeface="Kaiti TC" panose="02010600040101010101" pitchFamily="2" charset="-120"/>
            </a:endParaRPr>
          </a:p>
          <a:p>
            <a:r>
              <a:rPr kumimoji="1" lang="zh-CN" altLang="en-US" sz="2000">
                <a:latin typeface="Kaiti TC" panose="02010600040101010101" pitchFamily="2" charset="-120"/>
                <a:ea typeface="Kaiti TC" panose="02010600040101010101" pitchFamily="2" charset="-120"/>
              </a:rPr>
              <a:t>所含柴胡皂苷</a:t>
            </a:r>
            <a:r>
              <a:rPr kumimoji="1" lang="zh-TW" altLang="en-US" sz="2000">
                <a:latin typeface="Kaiti TC" panose="02010600040101010101" pitchFamily="2" charset="-120"/>
                <a:ea typeface="Kaiti TC" panose="02010600040101010101" pitchFamily="2" charset="-120"/>
              </a:rPr>
              <a:t>、揮發油等具有減輕幹細胞損傷、促進肝功能恢復的作用；</a:t>
            </a:r>
            <a:endParaRPr kumimoji="1" lang="en-US" altLang="zh-TW" sz="2000">
              <a:latin typeface="Kaiti TC" panose="02010600040101010101" pitchFamily="2" charset="-120"/>
              <a:ea typeface="Kaiti TC" panose="02010600040101010101" pitchFamily="2" charset="-120"/>
            </a:endParaRPr>
          </a:p>
          <a:p>
            <a:r>
              <a:rPr kumimoji="1" lang="zh-TW" altLang="en-US" sz="2000">
                <a:latin typeface="Kaiti TC" panose="02010600040101010101" pitchFamily="2" charset="-120"/>
                <a:ea typeface="Kaiti TC" panose="02010600040101010101" pitchFamily="2" charset="-120"/>
              </a:rPr>
              <a:t>柴胡浸出液還可使動物的膽汁</a:t>
            </a:r>
            <a:r>
              <a:rPr kumimoji="1" lang="zh-CN" altLang="en-US" sz="2000">
                <a:latin typeface="Kaiti TC" panose="02010600040101010101" pitchFamily="2" charset="-120"/>
                <a:ea typeface="Kaiti TC" panose="02010600040101010101" pitchFamily="2" charset="-120"/>
              </a:rPr>
              <a:t>排出量增加</a:t>
            </a:r>
            <a:r>
              <a:rPr kumimoji="1" lang="zh-TW" altLang="en-US" sz="2000">
                <a:latin typeface="Kaiti TC" panose="02010600040101010101" pitchFamily="2" charset="-120"/>
                <a:ea typeface="Kaiti TC" panose="02010600040101010101" pitchFamily="2" charset="-120"/>
              </a:rPr>
              <a:t>，降低</a:t>
            </a:r>
            <a:r>
              <a:rPr kumimoji="1" lang="zh-CN" altLang="en-US" sz="2000">
                <a:latin typeface="Kaiti TC" panose="02010600040101010101" pitchFamily="2" charset="-120"/>
                <a:ea typeface="Kaiti TC" panose="02010600040101010101" pitchFamily="2" charset="-120"/>
              </a:rPr>
              <a:t>膽汁中膽酸</a:t>
            </a:r>
            <a:r>
              <a:rPr kumimoji="1" lang="zh-TW" altLang="en-US" sz="2000">
                <a:latin typeface="Kaiti TC" panose="02010600040101010101" pitchFamily="2" charset="-120"/>
                <a:ea typeface="Kaiti TC" panose="02010600040101010101" pitchFamily="2" charset="-120"/>
              </a:rPr>
              <a:t>、膽固醇的含量</a:t>
            </a:r>
          </a:p>
          <a:p>
            <a:r>
              <a:rPr kumimoji="1" lang="zh-TW" altLang="en-US" sz="2000">
                <a:latin typeface="Kaiti TC" panose="02010600040101010101" pitchFamily="2" charset="-120"/>
                <a:ea typeface="Kaiti TC" panose="02010600040101010101" pitchFamily="2" charset="-120"/>
              </a:rPr>
              <a:t>柴胡皂苷肌肉注射可使高血脂動物膽固醇、甘油三脂、磷脂水平降低，還可加速膽固醇及其代謝產物從糞便排泄</a:t>
            </a:r>
            <a:endParaRPr kumimoji="1" lang="zh-CN" altLang="en-US" sz="2000">
              <a:latin typeface="Kaiti TC" panose="02010600040101010101" pitchFamily="2" charset="-120"/>
              <a:ea typeface="Kaiti TC" panose="02010600040101010101" pitchFamily="2" charset="-120"/>
            </a:endParaRPr>
          </a:p>
        </p:txBody>
      </p:sp>
      <p:sp>
        <p:nvSpPr>
          <p:cNvPr id="9" name="文本框 8">
            <a:extLst>
              <a:ext uri="{FF2B5EF4-FFF2-40B4-BE49-F238E27FC236}">
                <a16:creationId xmlns:a16="http://schemas.microsoft.com/office/drawing/2014/main" id="{A082C54D-ED88-2749-B2C1-930F99286939}"/>
              </a:ext>
            </a:extLst>
          </p:cNvPr>
          <p:cNvSpPr txBox="1"/>
          <p:nvPr/>
        </p:nvSpPr>
        <p:spPr>
          <a:xfrm>
            <a:off x="1003211" y="4017166"/>
            <a:ext cx="4649789" cy="1015663"/>
          </a:xfrm>
          <a:prstGeom prst="rect">
            <a:avLst/>
          </a:prstGeom>
          <a:noFill/>
          <a:ln>
            <a:solidFill>
              <a:schemeClr val="tx1"/>
            </a:solidFill>
          </a:ln>
        </p:spPr>
        <p:txBody>
          <a:bodyPr wrap="square">
            <a:spAutoFit/>
          </a:bodyPr>
          <a:lstStyle/>
          <a:p>
            <a:r>
              <a:rPr kumimoji="1" lang="zh-CN" altLang="en-US" sz="2000">
                <a:latin typeface="Kaiti TC" panose="02010600040101010101" pitchFamily="2" charset="-120"/>
                <a:ea typeface="Kaiti TC" panose="02010600040101010101" pitchFamily="2" charset="-120"/>
              </a:rPr>
              <a:t>黃連解毒湯</a:t>
            </a:r>
            <a:r>
              <a:rPr kumimoji="1" lang="zh-TW" altLang="en-US" sz="2000">
                <a:latin typeface="Kaiti TC" panose="02010600040101010101" pitchFamily="2" charset="-120"/>
                <a:ea typeface="Kaiti TC" panose="02010600040101010101" pitchFamily="2" charset="-120"/>
              </a:rPr>
              <a:t> </a:t>
            </a:r>
            <a:r>
              <a:rPr kumimoji="1" lang="zh-TW" altLang="en-US" sz="2000" u="sng">
                <a:latin typeface="Kaiti TC" panose="02010600040101010101" pitchFamily="2" charset="-120"/>
                <a:ea typeface="Kaiti TC" panose="02010600040101010101" pitchFamily="2" charset="-120"/>
              </a:rPr>
              <a:t>清熱解毒</a:t>
            </a:r>
            <a:endParaRPr kumimoji="1" lang="en-US" altLang="zh-CN" sz="2000" u="sng">
              <a:latin typeface="Kaiti TC" panose="02010600040101010101" pitchFamily="2" charset="-120"/>
              <a:ea typeface="Kaiti TC" panose="02010600040101010101" pitchFamily="2" charset="-120"/>
            </a:endParaRPr>
          </a:p>
          <a:p>
            <a:r>
              <a:rPr kumimoji="1" lang="zh-CN" altLang="en-US" sz="2000">
                <a:latin typeface="Kaiti TC" panose="02010600040101010101" pitchFamily="2" charset="-120"/>
                <a:ea typeface="Kaiti TC" panose="02010600040101010101" pitchFamily="2" charset="-120"/>
              </a:rPr>
              <a:t>具有顯著的體外抗菌作用</a:t>
            </a:r>
            <a:r>
              <a:rPr kumimoji="1" lang="zh-TW" altLang="en-US" sz="2000">
                <a:latin typeface="Kaiti TC" panose="02010600040101010101" pitchFamily="2" charset="-120"/>
                <a:ea typeface="Kaiti TC" panose="02010600040101010101" pitchFamily="2" charset="-120"/>
              </a:rPr>
              <a:t>，降低金黃色葡萄球菌所致小鼠感染的死亡率</a:t>
            </a:r>
            <a:endParaRPr kumimoji="1" lang="zh-CN" altLang="en-US" sz="2000">
              <a:latin typeface="Kaiti TC" panose="02010600040101010101" pitchFamily="2" charset="-120"/>
              <a:ea typeface="Kaiti TC" panose="02010600040101010101" pitchFamily="2" charset="-120"/>
            </a:endParaRPr>
          </a:p>
        </p:txBody>
      </p:sp>
      <p:sp>
        <p:nvSpPr>
          <p:cNvPr id="11" name="文本框 10">
            <a:extLst>
              <a:ext uri="{FF2B5EF4-FFF2-40B4-BE49-F238E27FC236}">
                <a16:creationId xmlns:a16="http://schemas.microsoft.com/office/drawing/2014/main" id="{14B98541-634B-4E40-B186-4271D7483C9B}"/>
              </a:ext>
            </a:extLst>
          </p:cNvPr>
          <p:cNvSpPr txBox="1"/>
          <p:nvPr/>
        </p:nvSpPr>
        <p:spPr>
          <a:xfrm>
            <a:off x="6539001" y="4716146"/>
            <a:ext cx="4904960" cy="1938992"/>
          </a:xfrm>
          <a:prstGeom prst="rect">
            <a:avLst/>
          </a:prstGeom>
          <a:noFill/>
          <a:ln>
            <a:solidFill>
              <a:schemeClr val="tx1"/>
            </a:solidFill>
          </a:ln>
        </p:spPr>
        <p:txBody>
          <a:bodyPr wrap="square">
            <a:spAutoFit/>
          </a:bodyPr>
          <a:lstStyle/>
          <a:p>
            <a:r>
              <a:rPr kumimoji="1" lang="zh-CN" altLang="en-US" sz="2400">
                <a:latin typeface="Kaiti TC" panose="02010600040101010101" pitchFamily="2" charset="-120"/>
                <a:ea typeface="Kaiti TC" panose="02010600040101010101" pitchFamily="2" charset="-120"/>
              </a:rPr>
              <a:t>中藥成分複雜</a:t>
            </a:r>
            <a:r>
              <a:rPr kumimoji="1" lang="zh-TW" altLang="en-US" sz="2400">
                <a:latin typeface="Kaiti TC" panose="02010600040101010101" pitchFamily="2" charset="-120"/>
                <a:ea typeface="Kaiti TC" panose="02010600040101010101" pitchFamily="2" charset="-120"/>
              </a:rPr>
              <a:t>，</a:t>
            </a:r>
            <a:r>
              <a:rPr kumimoji="1" lang="zh-CN" altLang="en-US" sz="2400">
                <a:latin typeface="Kaiti TC" panose="02010600040101010101" pitchFamily="2" charset="-120"/>
                <a:ea typeface="Kaiti TC" panose="02010600040101010101" pitchFamily="2" charset="-120"/>
              </a:rPr>
              <a:t>多藥共同煎服又可能導致成分改變</a:t>
            </a:r>
            <a:r>
              <a:rPr kumimoji="1" lang="zh-TW" altLang="en-US" sz="2400">
                <a:latin typeface="Kaiti TC" panose="02010600040101010101" pitchFamily="2" charset="-120"/>
                <a:ea typeface="Kaiti TC" panose="02010600040101010101" pitchFamily="2" charset="-120"/>
              </a:rPr>
              <a:t>，口服入人體後有可能代謝產生新的物質，多種成分在人體內產生的作用會非常複雜，因此很難真正闡明其作用機制</a:t>
            </a:r>
            <a:endParaRPr kumimoji="1" lang="zh-CN" altLang="en-US" sz="2400">
              <a:latin typeface="Kaiti TC" panose="02010600040101010101" pitchFamily="2" charset="-120"/>
              <a:ea typeface="Kaiti TC" panose="02010600040101010101" pitchFamily="2" charset="-120"/>
            </a:endParaRPr>
          </a:p>
        </p:txBody>
      </p:sp>
      <p:sp>
        <p:nvSpPr>
          <p:cNvPr id="8" name="Rectangle: Rounded Corners 3">
            <a:extLst>
              <a:ext uri="{FF2B5EF4-FFF2-40B4-BE49-F238E27FC236}">
                <a16:creationId xmlns:a16="http://schemas.microsoft.com/office/drawing/2014/main" id="{556D10C9-20A7-1C49-A3A8-98694CFD60CF}"/>
              </a:ext>
            </a:extLst>
          </p:cNvPr>
          <p:cNvSpPr/>
          <p:nvPr/>
        </p:nvSpPr>
        <p:spPr>
          <a:xfrm>
            <a:off x="611" y="1143671"/>
            <a:ext cx="1142999" cy="7725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Kaiti TC" panose="02010600040101010101" pitchFamily="2" charset="-120"/>
                <a:ea typeface="Kaiti TC" panose="02010600040101010101" pitchFamily="2" charset="-120"/>
                <a:cs typeface="+mn-lt"/>
              </a:rPr>
              <a:t>療效</a:t>
            </a:r>
          </a:p>
        </p:txBody>
      </p:sp>
      <p:pic>
        <p:nvPicPr>
          <p:cNvPr id="6" name="图形 5" descr="徽章问号 纯色填充">
            <a:extLst>
              <a:ext uri="{FF2B5EF4-FFF2-40B4-BE49-F238E27FC236}">
                <a16:creationId xmlns:a16="http://schemas.microsoft.com/office/drawing/2014/main" id="{63CB80D2-BEC4-9343-914B-5242186E9E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38799" y="4017166"/>
            <a:ext cx="914400" cy="914400"/>
          </a:xfrm>
          <a:prstGeom prst="rect">
            <a:avLst/>
          </a:prstGeom>
        </p:spPr>
      </p:pic>
      <p:sp>
        <p:nvSpPr>
          <p:cNvPr id="21" name="Rectangle: Rounded Corners 3">
            <a:extLst>
              <a:ext uri="{FF2B5EF4-FFF2-40B4-BE49-F238E27FC236}">
                <a16:creationId xmlns:a16="http://schemas.microsoft.com/office/drawing/2014/main" id="{1A9E33B0-6DCD-554D-BA37-26AF2157BCEB}"/>
              </a:ext>
            </a:extLst>
          </p:cNvPr>
          <p:cNvSpPr/>
          <p:nvPr/>
        </p:nvSpPr>
        <p:spPr>
          <a:xfrm>
            <a:off x="1143610" y="1298180"/>
            <a:ext cx="932867" cy="57355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Kaiti TC" panose="02010600040101010101" pitchFamily="2" charset="-120"/>
                <a:ea typeface="Kaiti TC" panose="02010600040101010101" pitchFamily="2" charset="-120"/>
              </a:rPr>
              <a:t>藥理</a:t>
            </a:r>
            <a:endParaRPr lang="en-US" sz="2400">
              <a:solidFill>
                <a:schemeClr val="tx1"/>
              </a:solidFill>
              <a:latin typeface="Kaiti TC" panose="02010600040101010101" pitchFamily="2" charset="-120"/>
              <a:ea typeface="Kaiti TC" panose="02010600040101010101" pitchFamily="2" charset="-120"/>
            </a:endParaRPr>
          </a:p>
        </p:txBody>
      </p:sp>
    </p:spTree>
    <p:extLst>
      <p:ext uri="{BB962C8B-B14F-4D97-AF65-F5344CB8AC3E}">
        <p14:creationId xmlns:p14="http://schemas.microsoft.com/office/powerpoint/2010/main" val="85877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257BD-01DB-E342-B5C3-5B62FEFB78F9}"/>
              </a:ext>
            </a:extLst>
          </p:cNvPr>
          <p:cNvSpPr>
            <a:spLocks noGrp="1"/>
          </p:cNvSpPr>
          <p:nvPr>
            <p:ph type="title"/>
          </p:nvPr>
        </p:nvSpPr>
        <p:spPr/>
        <p:txBody>
          <a:bodyPr/>
          <a:lstStyle/>
          <a:p>
            <a:r>
              <a:rPr lang="zh-TW" altLang="en-US" sz="3600">
                <a:solidFill>
                  <a:srgbClr val="177250"/>
                </a:solidFill>
                <a:latin typeface="STKaiti"/>
                <a:ea typeface="STKaiti"/>
              </a:rPr>
              <a:t>醫學</a:t>
            </a:r>
            <a:endParaRPr lang="zh-CN" altLang="en-US" sz="3600">
              <a:solidFill>
                <a:srgbClr val="177250"/>
              </a:solidFill>
              <a:latin typeface="STKaiti"/>
              <a:ea typeface="STKaiti"/>
            </a:endParaRPr>
          </a:p>
        </p:txBody>
      </p:sp>
      <p:pic>
        <p:nvPicPr>
          <p:cNvPr id="5" name="图片 4" descr="图形用户界面, 文本, 应用程序, 电子邮件&#10;&#10;描述已自动生成">
            <a:extLst>
              <a:ext uri="{FF2B5EF4-FFF2-40B4-BE49-F238E27FC236}">
                <a16:creationId xmlns:a16="http://schemas.microsoft.com/office/drawing/2014/main" id="{84FF9A7E-03D2-BB48-820C-7DF1928D6BF8}"/>
              </a:ext>
            </a:extLst>
          </p:cNvPr>
          <p:cNvPicPr>
            <a:picLocks noChangeAspect="1"/>
          </p:cNvPicPr>
          <p:nvPr/>
        </p:nvPicPr>
        <p:blipFill>
          <a:blip r:embed="rId3"/>
          <a:stretch>
            <a:fillRect/>
          </a:stretch>
        </p:blipFill>
        <p:spPr>
          <a:xfrm>
            <a:off x="807104" y="2417509"/>
            <a:ext cx="7159064" cy="3916362"/>
          </a:xfrm>
          <a:prstGeom prst="rect">
            <a:avLst/>
          </a:prstGeom>
        </p:spPr>
      </p:pic>
      <p:sp>
        <p:nvSpPr>
          <p:cNvPr id="7" name="文本框 6">
            <a:extLst>
              <a:ext uri="{FF2B5EF4-FFF2-40B4-BE49-F238E27FC236}">
                <a16:creationId xmlns:a16="http://schemas.microsoft.com/office/drawing/2014/main" id="{8B48B165-0BBA-164A-9A9A-36C896767420}"/>
              </a:ext>
            </a:extLst>
          </p:cNvPr>
          <p:cNvSpPr txBox="1"/>
          <p:nvPr/>
        </p:nvSpPr>
        <p:spPr>
          <a:xfrm>
            <a:off x="8364623" y="3705796"/>
            <a:ext cx="3253903" cy="2308324"/>
          </a:xfrm>
          <a:prstGeom prst="rect">
            <a:avLst/>
          </a:prstGeom>
          <a:noFill/>
          <a:ln>
            <a:solidFill>
              <a:schemeClr val="tx1"/>
            </a:solidFill>
          </a:ln>
        </p:spPr>
        <p:txBody>
          <a:bodyPr wrap="square">
            <a:spAutoFit/>
          </a:bodyPr>
          <a:lstStyle/>
          <a:p>
            <a:r>
              <a:rPr kumimoji="1" lang="zh-CN" altLang="en-US" sz="2400">
                <a:latin typeface="Kaiti TC" panose="02010600040101010101" pitchFamily="2" charset="-120"/>
                <a:ea typeface="Kaiti TC" panose="02010600040101010101" pitchFamily="2" charset="-120"/>
              </a:rPr>
              <a:t>針灸足三里穴位可起到抗炎作用</a:t>
            </a:r>
            <a:r>
              <a:rPr kumimoji="1" lang="zh-TW" altLang="en-US" sz="2400">
                <a:latin typeface="Kaiti TC" panose="02010600040101010101" pitchFamily="2" charset="-120"/>
                <a:ea typeface="Kaiti TC" panose="02010600040101010101" pitchFamily="2" charset="-120"/>
              </a:rPr>
              <a:t>、</a:t>
            </a:r>
            <a:r>
              <a:rPr kumimoji="1" lang="zh-CN" altLang="en-US" sz="2400">
                <a:latin typeface="Kaiti TC" panose="02010600040101010101" pitchFamily="2" charset="-120"/>
                <a:ea typeface="Kaiti TC" panose="02010600040101010101" pitchFamily="2" charset="-120"/>
              </a:rPr>
              <a:t>降低膿毒血症小鼠死亡率</a:t>
            </a:r>
            <a:r>
              <a:rPr kumimoji="1" lang="zh-TW" altLang="en-US" sz="2400">
                <a:latin typeface="Kaiti TC" panose="02010600040101010101" pitchFamily="2" charset="-120"/>
                <a:ea typeface="Kaiti TC" panose="02010600040101010101" pitchFamily="2" charset="-120"/>
              </a:rPr>
              <a:t>，並通過實驗發現一組特定的神經元，可解釋足三里特殊的抗炎作用</a:t>
            </a:r>
            <a:endParaRPr kumimoji="1" lang="zh-CN" altLang="en-US" sz="2400">
              <a:latin typeface="Kaiti TC" panose="02010600040101010101" pitchFamily="2" charset="-120"/>
              <a:ea typeface="Kaiti TC" panose="02010600040101010101" pitchFamily="2" charset="-120"/>
            </a:endParaRPr>
          </a:p>
        </p:txBody>
      </p:sp>
      <p:sp>
        <p:nvSpPr>
          <p:cNvPr id="6" name="Rectangle: Rounded Corners 3">
            <a:extLst>
              <a:ext uri="{FF2B5EF4-FFF2-40B4-BE49-F238E27FC236}">
                <a16:creationId xmlns:a16="http://schemas.microsoft.com/office/drawing/2014/main" id="{DB4CF34B-E962-394D-B7FF-70DCFF0153C6}"/>
              </a:ext>
            </a:extLst>
          </p:cNvPr>
          <p:cNvSpPr/>
          <p:nvPr/>
        </p:nvSpPr>
        <p:spPr>
          <a:xfrm>
            <a:off x="611" y="1143671"/>
            <a:ext cx="1142999" cy="7725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Kaiti TC" panose="02010600040101010101" pitchFamily="2" charset="-120"/>
                <a:ea typeface="Kaiti TC" panose="02010600040101010101" pitchFamily="2" charset="-120"/>
                <a:cs typeface="+mn-lt"/>
              </a:rPr>
              <a:t>療效</a:t>
            </a:r>
          </a:p>
        </p:txBody>
      </p:sp>
      <p:sp>
        <p:nvSpPr>
          <p:cNvPr id="8" name="Rectangle: Rounded Corners 3">
            <a:extLst>
              <a:ext uri="{FF2B5EF4-FFF2-40B4-BE49-F238E27FC236}">
                <a16:creationId xmlns:a16="http://schemas.microsoft.com/office/drawing/2014/main" id="{94756ADE-16FB-ED43-B738-49972360F2CD}"/>
              </a:ext>
            </a:extLst>
          </p:cNvPr>
          <p:cNvSpPr/>
          <p:nvPr/>
        </p:nvSpPr>
        <p:spPr>
          <a:xfrm>
            <a:off x="1143610" y="1366410"/>
            <a:ext cx="1513865" cy="43324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Kaiti TC" panose="02010600040101010101" pitchFamily="2" charset="-120"/>
                <a:ea typeface="Kaiti TC" panose="02010600040101010101" pitchFamily="2" charset="-120"/>
              </a:rPr>
              <a:t>針灸原理</a:t>
            </a:r>
            <a:endParaRPr lang="en-US" sz="2400">
              <a:solidFill>
                <a:schemeClr val="tx1"/>
              </a:solidFill>
              <a:latin typeface="Kaiti TC" panose="02010600040101010101" pitchFamily="2" charset="-120"/>
              <a:ea typeface="Kaiti TC" panose="02010600040101010101" pitchFamily="2" charset="-120"/>
            </a:endParaRPr>
          </a:p>
        </p:txBody>
      </p:sp>
      <p:sp>
        <p:nvSpPr>
          <p:cNvPr id="11" name="文本框 10">
            <a:extLst>
              <a:ext uri="{FF2B5EF4-FFF2-40B4-BE49-F238E27FC236}">
                <a16:creationId xmlns:a16="http://schemas.microsoft.com/office/drawing/2014/main" id="{84900344-D3E3-6440-A45E-9FE8DEFD49E6}"/>
              </a:ext>
            </a:extLst>
          </p:cNvPr>
          <p:cNvSpPr txBox="1"/>
          <p:nvPr/>
        </p:nvSpPr>
        <p:spPr>
          <a:xfrm>
            <a:off x="1808176" y="6133816"/>
            <a:ext cx="6190342" cy="400110"/>
          </a:xfrm>
          <a:prstGeom prst="rect">
            <a:avLst/>
          </a:prstGeom>
          <a:noFill/>
        </p:spPr>
        <p:txBody>
          <a:bodyPr wrap="square">
            <a:spAutoFit/>
          </a:bodyPr>
          <a:lstStyle/>
          <a:p>
            <a:r>
              <a:rPr lang="en-US" altLang="zh-CN" sz="1000" b="0" i="0" u="none" strike="noStrike" kern="1200">
                <a:solidFill>
                  <a:schemeClr val="tx1"/>
                </a:solidFill>
                <a:effectLst/>
                <a:latin typeface="+mn-lt"/>
                <a:ea typeface="+mn-ea"/>
                <a:cs typeface="+mn-cs"/>
              </a:rPr>
              <a:t>Liu, S., Wang, Z., </a:t>
            </a:r>
            <a:r>
              <a:rPr lang="en-US" altLang="zh-CN" sz="1000" b="0" i="0" u="none" strike="noStrike" kern="1200" err="1">
                <a:solidFill>
                  <a:schemeClr val="tx1"/>
                </a:solidFill>
                <a:effectLst/>
                <a:latin typeface="+mn-lt"/>
                <a:ea typeface="+mn-ea"/>
                <a:cs typeface="+mn-cs"/>
              </a:rPr>
              <a:t>Su</a:t>
            </a:r>
            <a:r>
              <a:rPr lang="en-US" altLang="zh-CN" sz="1000" b="0" i="0" u="none" strike="noStrike" kern="1200">
                <a:solidFill>
                  <a:schemeClr val="tx1"/>
                </a:solidFill>
                <a:effectLst/>
                <a:latin typeface="+mn-lt"/>
                <a:ea typeface="+mn-ea"/>
                <a:cs typeface="+mn-cs"/>
              </a:rPr>
              <a:t>, Y. </a:t>
            </a:r>
            <a:r>
              <a:rPr lang="en-US" altLang="zh-CN" sz="1000" b="0" i="1" u="none" strike="noStrike" kern="1200">
                <a:solidFill>
                  <a:schemeClr val="tx1"/>
                </a:solidFill>
                <a:effectLst/>
                <a:latin typeface="+mn-lt"/>
                <a:ea typeface="+mn-ea"/>
                <a:cs typeface="+mn-cs"/>
              </a:rPr>
              <a:t>et al.</a:t>
            </a:r>
            <a:r>
              <a:rPr lang="en-US" altLang="zh-CN" sz="1000" b="0" i="0" u="none" strike="noStrike" kern="1200">
                <a:solidFill>
                  <a:schemeClr val="tx1"/>
                </a:solidFill>
                <a:effectLst/>
                <a:latin typeface="+mn-lt"/>
                <a:ea typeface="+mn-ea"/>
                <a:cs typeface="+mn-cs"/>
              </a:rPr>
              <a:t> A neuroanatomical basis for electroacupuncture to drive the vagal–adrenal axis. </a:t>
            </a:r>
            <a:r>
              <a:rPr lang="en-US" altLang="zh-CN" sz="1000" b="0" i="1" u="none" strike="noStrike" kern="1200">
                <a:solidFill>
                  <a:schemeClr val="tx1"/>
                </a:solidFill>
                <a:effectLst/>
                <a:latin typeface="+mn-lt"/>
                <a:ea typeface="+mn-ea"/>
                <a:cs typeface="+mn-cs"/>
              </a:rPr>
              <a:t>Nature</a:t>
            </a:r>
            <a:r>
              <a:rPr lang="en-US" altLang="zh-CN" sz="1000" b="0" i="0" u="none" strike="noStrike" kern="1200">
                <a:solidFill>
                  <a:schemeClr val="tx1"/>
                </a:solidFill>
                <a:effectLst/>
                <a:latin typeface="+mn-lt"/>
                <a:ea typeface="+mn-ea"/>
                <a:cs typeface="+mn-cs"/>
              </a:rPr>
              <a:t> </a:t>
            </a:r>
            <a:r>
              <a:rPr lang="en-US" altLang="zh-CN" sz="1000" b="1" i="0" u="none" strike="noStrike" kern="1200">
                <a:solidFill>
                  <a:schemeClr val="tx1"/>
                </a:solidFill>
                <a:effectLst/>
                <a:latin typeface="+mn-lt"/>
                <a:ea typeface="+mn-ea"/>
                <a:cs typeface="+mn-cs"/>
              </a:rPr>
              <a:t>598, </a:t>
            </a:r>
            <a:r>
              <a:rPr lang="en-US" altLang="zh-CN" sz="1000" b="0" i="0" u="none" strike="noStrike" kern="1200">
                <a:solidFill>
                  <a:schemeClr val="tx1"/>
                </a:solidFill>
                <a:effectLst/>
                <a:latin typeface="+mn-lt"/>
                <a:ea typeface="+mn-ea"/>
                <a:cs typeface="+mn-cs"/>
              </a:rPr>
              <a:t>641–645 (2021). https://</a:t>
            </a:r>
            <a:r>
              <a:rPr lang="en-US" altLang="zh-CN" sz="1000" b="0" i="0" u="none" strike="noStrike" kern="1200" err="1">
                <a:solidFill>
                  <a:schemeClr val="tx1"/>
                </a:solidFill>
                <a:effectLst/>
                <a:latin typeface="+mn-lt"/>
                <a:ea typeface="+mn-ea"/>
                <a:cs typeface="+mn-cs"/>
              </a:rPr>
              <a:t>doi.org</a:t>
            </a:r>
            <a:r>
              <a:rPr lang="en-US" altLang="zh-CN" sz="1000" b="0" i="0" u="none" strike="noStrike" kern="1200">
                <a:solidFill>
                  <a:schemeClr val="tx1"/>
                </a:solidFill>
                <a:effectLst/>
                <a:latin typeface="+mn-lt"/>
                <a:ea typeface="+mn-ea"/>
                <a:cs typeface="+mn-cs"/>
              </a:rPr>
              <a:t>/10.1038/s41586-021-04001-4</a:t>
            </a:r>
          </a:p>
        </p:txBody>
      </p:sp>
      <p:pic>
        <p:nvPicPr>
          <p:cNvPr id="12" name="图形 11" descr="徽章勾号 1 纯色填充">
            <a:extLst>
              <a:ext uri="{FF2B5EF4-FFF2-40B4-BE49-F238E27FC236}">
                <a16:creationId xmlns:a16="http://schemas.microsoft.com/office/drawing/2014/main" id="{EBEB14E1-34FB-0049-BA42-003B2BF07B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518" y="3080298"/>
            <a:ext cx="796910" cy="796910"/>
          </a:xfrm>
          <a:prstGeom prst="rect">
            <a:avLst/>
          </a:prstGeom>
        </p:spPr>
      </p:pic>
    </p:spTree>
    <p:extLst>
      <p:ext uri="{BB962C8B-B14F-4D97-AF65-F5344CB8AC3E}">
        <p14:creationId xmlns:p14="http://schemas.microsoft.com/office/powerpoint/2010/main" val="795140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E2EEE-C267-7D42-9082-C108B0AFF019}"/>
              </a:ext>
            </a:extLst>
          </p:cNvPr>
          <p:cNvSpPr>
            <a:spLocks noGrp="1"/>
          </p:cNvSpPr>
          <p:nvPr>
            <p:ph type="title"/>
          </p:nvPr>
        </p:nvSpPr>
        <p:spPr/>
        <p:txBody>
          <a:bodyPr/>
          <a:lstStyle/>
          <a:p>
            <a:r>
              <a:rPr lang="zh-TW" altLang="en-US" sz="3600">
                <a:solidFill>
                  <a:srgbClr val="177250"/>
                </a:solidFill>
                <a:latin typeface="STKaiti"/>
                <a:ea typeface="STKaiti"/>
              </a:rPr>
              <a:t>醫學</a:t>
            </a:r>
            <a:endParaRPr lang="zh-CN" altLang="en-US" sz="3600">
              <a:solidFill>
                <a:srgbClr val="177250"/>
              </a:solidFill>
              <a:latin typeface="STKaiti"/>
              <a:ea typeface="STKaiti"/>
            </a:endParaRPr>
          </a:p>
        </p:txBody>
      </p:sp>
      <p:sp>
        <p:nvSpPr>
          <p:cNvPr id="5" name="文本框 4">
            <a:extLst>
              <a:ext uri="{FF2B5EF4-FFF2-40B4-BE49-F238E27FC236}">
                <a16:creationId xmlns:a16="http://schemas.microsoft.com/office/drawing/2014/main" id="{2AAA759D-CE4C-8046-8B5A-C70BCE39688E}"/>
              </a:ext>
            </a:extLst>
          </p:cNvPr>
          <p:cNvSpPr txBox="1"/>
          <p:nvPr/>
        </p:nvSpPr>
        <p:spPr>
          <a:xfrm>
            <a:off x="7410450" y="2920990"/>
            <a:ext cx="4229100" cy="3416320"/>
          </a:xfrm>
          <a:prstGeom prst="rect">
            <a:avLst/>
          </a:prstGeom>
          <a:solidFill>
            <a:schemeClr val="accent6">
              <a:lumMod val="40000"/>
              <a:lumOff val="60000"/>
            </a:schemeClr>
          </a:solidFill>
        </p:spPr>
        <p:txBody>
          <a:bodyPr wrap="square">
            <a:spAutoFit/>
          </a:bodyPr>
          <a:lstStyle/>
          <a:p>
            <a:r>
              <a:rPr kumimoji="1" lang="zh-CN" altLang="en-US" sz="2400">
                <a:latin typeface="Kaiti TC" panose="02010600040101010101" pitchFamily="2" charset="-120"/>
                <a:ea typeface="Kaiti TC" panose="02010600040101010101" pitchFamily="2" charset="-120"/>
              </a:rPr>
              <a:t>科學方法論</a:t>
            </a:r>
            <a:endParaRPr kumimoji="1" lang="en-US" altLang="zh-CN"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觀察</a:t>
            </a:r>
            <a:endParaRPr kumimoji="1" lang="en-US" altLang="zh-CN"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假說</a:t>
            </a:r>
            <a:endParaRPr kumimoji="1" lang="en-US" altLang="zh-CN"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檢驗</a:t>
            </a:r>
            <a:endParaRPr kumimoji="1" lang="en-US" altLang="zh-CN"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p:txBody>
      </p:sp>
      <p:sp>
        <p:nvSpPr>
          <p:cNvPr id="7" name="文本框 6">
            <a:extLst>
              <a:ext uri="{FF2B5EF4-FFF2-40B4-BE49-F238E27FC236}">
                <a16:creationId xmlns:a16="http://schemas.microsoft.com/office/drawing/2014/main" id="{7FA3799B-0FDE-8A4C-A92F-CBE704BB2465}"/>
              </a:ext>
            </a:extLst>
          </p:cNvPr>
          <p:cNvSpPr txBox="1"/>
          <p:nvPr/>
        </p:nvSpPr>
        <p:spPr>
          <a:xfrm>
            <a:off x="787111" y="3480797"/>
            <a:ext cx="4229100" cy="2308324"/>
          </a:xfrm>
          <a:prstGeom prst="rect">
            <a:avLst/>
          </a:prstGeom>
          <a:solidFill>
            <a:schemeClr val="accent6">
              <a:lumMod val="20000"/>
              <a:lumOff val="80000"/>
            </a:schemeClr>
          </a:solidFill>
        </p:spPr>
        <p:txBody>
          <a:bodyPr wrap="square">
            <a:spAutoFit/>
          </a:bodyPr>
          <a:lstStyle/>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觀察</a:t>
            </a:r>
            <a:endParaRPr kumimoji="1" lang="en-US" altLang="zh-CN"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某種診斷</a:t>
            </a:r>
            <a:r>
              <a:rPr kumimoji="1" lang="en-US" altLang="zh-TW" sz="2400">
                <a:latin typeface="Kaiti TC" panose="02010600040101010101" pitchFamily="2" charset="-120"/>
                <a:ea typeface="Kaiti TC" panose="02010600040101010101" pitchFamily="2" charset="-120"/>
              </a:rPr>
              <a:t>-</a:t>
            </a:r>
            <a:r>
              <a:rPr kumimoji="1" lang="zh-CN" altLang="en-US" sz="2400">
                <a:latin typeface="Kaiti TC" panose="02010600040101010101" pitchFamily="2" charset="-120"/>
                <a:ea typeface="Kaiti TC" panose="02010600040101010101" pitchFamily="2" charset="-120"/>
              </a:rPr>
              <a:t>治療學說</a:t>
            </a:r>
            <a:endParaRPr kumimoji="1" lang="en-US" altLang="zh-CN"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實際運用</a:t>
            </a:r>
            <a:endParaRPr kumimoji="1" lang="en-US" altLang="zh-CN"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判定療效</a:t>
            </a:r>
            <a:endParaRPr kumimoji="1" lang="en-US" altLang="zh-CN" sz="2400">
              <a:latin typeface="Kaiti TC" panose="02010600040101010101" pitchFamily="2" charset="-120"/>
              <a:ea typeface="Kaiti TC" panose="02010600040101010101" pitchFamily="2" charset="-120"/>
            </a:endParaRPr>
          </a:p>
        </p:txBody>
      </p:sp>
      <p:sp>
        <p:nvSpPr>
          <p:cNvPr id="6" name="Rectangle: Rounded Corners 3">
            <a:extLst>
              <a:ext uri="{FF2B5EF4-FFF2-40B4-BE49-F238E27FC236}">
                <a16:creationId xmlns:a16="http://schemas.microsoft.com/office/drawing/2014/main" id="{92ACC6DC-47AE-AE4E-8A83-6B62CC71B7A5}"/>
              </a:ext>
            </a:extLst>
          </p:cNvPr>
          <p:cNvSpPr/>
          <p:nvPr/>
        </p:nvSpPr>
        <p:spPr>
          <a:xfrm>
            <a:off x="611" y="1143671"/>
            <a:ext cx="1142999" cy="7725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Kaiti TC" panose="02010600040101010101" pitchFamily="2" charset="-120"/>
                <a:ea typeface="Kaiti TC" panose="02010600040101010101" pitchFamily="2" charset="-120"/>
                <a:cs typeface="+mn-lt"/>
              </a:rPr>
              <a:t>療效</a:t>
            </a:r>
          </a:p>
        </p:txBody>
      </p:sp>
      <p:sp>
        <p:nvSpPr>
          <p:cNvPr id="8" name="Rectangle: Rounded Corners 3">
            <a:extLst>
              <a:ext uri="{FF2B5EF4-FFF2-40B4-BE49-F238E27FC236}">
                <a16:creationId xmlns:a16="http://schemas.microsoft.com/office/drawing/2014/main" id="{F5D25E40-2108-9644-9BB3-86964B3A43A1}"/>
              </a:ext>
            </a:extLst>
          </p:cNvPr>
          <p:cNvSpPr/>
          <p:nvPr/>
        </p:nvSpPr>
        <p:spPr>
          <a:xfrm>
            <a:off x="1143610" y="1234019"/>
            <a:ext cx="10210190" cy="59188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solidFill>
                  <a:schemeClr val="tx1"/>
                </a:solidFill>
                <a:latin typeface="Kaiti TC" panose="02010600040101010101" pitchFamily="2" charset="-120"/>
                <a:ea typeface="Kaiti TC" panose="02010600040101010101" pitchFamily="2" charset="-120"/>
              </a:rPr>
              <a:t>臨床實驗研究</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循證</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大樣本</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多中心</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隨機</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對照</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安慰劑</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盲法</a:t>
            </a:r>
            <a:r>
              <a:rPr kumimoji="1" lang="zh-TW" altLang="en-US" sz="2400">
                <a:solidFill>
                  <a:schemeClr val="tx1"/>
                </a:solidFill>
                <a:latin typeface="Kaiti TC" panose="02010600040101010101" pitchFamily="2" charset="-120"/>
                <a:ea typeface="Kaiti TC" panose="02010600040101010101" pitchFamily="2" charset="-120"/>
              </a:rPr>
              <a:t>）</a:t>
            </a:r>
            <a:endParaRPr lang="en-US" sz="2400">
              <a:solidFill>
                <a:schemeClr val="tx1"/>
              </a:solidFill>
              <a:latin typeface="Kaiti TC" panose="02010600040101010101" pitchFamily="2" charset="-120"/>
              <a:ea typeface="Kaiti TC" panose="02010600040101010101" pitchFamily="2" charset="-120"/>
            </a:endParaRPr>
          </a:p>
        </p:txBody>
      </p:sp>
      <p:sp>
        <p:nvSpPr>
          <p:cNvPr id="11" name="文本框 10">
            <a:extLst>
              <a:ext uri="{FF2B5EF4-FFF2-40B4-BE49-F238E27FC236}">
                <a16:creationId xmlns:a16="http://schemas.microsoft.com/office/drawing/2014/main" id="{1F1F0170-88C6-4D4D-988F-BFF9E933B759}"/>
              </a:ext>
            </a:extLst>
          </p:cNvPr>
          <p:cNvSpPr txBox="1"/>
          <p:nvPr/>
        </p:nvSpPr>
        <p:spPr>
          <a:xfrm>
            <a:off x="787110" y="2333895"/>
            <a:ext cx="7686889" cy="523220"/>
          </a:xfrm>
          <a:prstGeom prst="rect">
            <a:avLst/>
          </a:prstGeom>
          <a:noFill/>
          <a:ln>
            <a:solidFill>
              <a:schemeClr val="tx1"/>
            </a:solidFill>
          </a:ln>
        </p:spPr>
        <p:txBody>
          <a:bodyPr wrap="square">
            <a:spAutoFit/>
          </a:bodyPr>
          <a:lstStyle/>
          <a:p>
            <a:pPr marL="0" indent="0">
              <a:lnSpc>
                <a:spcPct val="100000"/>
              </a:lnSpc>
              <a:buNone/>
            </a:pPr>
            <a:r>
              <a:rPr kumimoji="1" lang="zh-CN" altLang="en-US" sz="2800">
                <a:latin typeface="Kaiti TC" panose="02010600040101010101" pitchFamily="2" charset="-120"/>
                <a:ea typeface="Kaiti TC" panose="02010600040101010101" pitchFamily="2" charset="-120"/>
              </a:rPr>
              <a:t>為何可用現代醫學的方法研究中醫臨床療效</a:t>
            </a:r>
            <a:r>
              <a:rPr kumimoji="1" lang="zh-TW" altLang="en-US" sz="2800">
                <a:latin typeface="Kaiti TC" panose="02010600040101010101" pitchFamily="2" charset="-120"/>
                <a:ea typeface="Kaiti TC" panose="02010600040101010101" pitchFamily="2" charset="-120"/>
              </a:rPr>
              <a:t>？</a:t>
            </a:r>
            <a:endParaRPr kumimoji="1" lang="zh-CN" altLang="en-US" sz="2800">
              <a:latin typeface="Kaiti TC" panose="02010600040101010101" pitchFamily="2" charset="-120"/>
              <a:ea typeface="Kaiti TC" panose="02010600040101010101" pitchFamily="2" charset="-120"/>
            </a:endParaRPr>
          </a:p>
        </p:txBody>
      </p:sp>
      <p:sp>
        <p:nvSpPr>
          <p:cNvPr id="12" name="下箭头 11">
            <a:extLst>
              <a:ext uri="{FF2B5EF4-FFF2-40B4-BE49-F238E27FC236}">
                <a16:creationId xmlns:a16="http://schemas.microsoft.com/office/drawing/2014/main" id="{F7A8BF23-974F-5D40-B8A1-7B7EAE939BBB}"/>
              </a:ext>
            </a:extLst>
          </p:cNvPr>
          <p:cNvSpPr/>
          <p:nvPr/>
        </p:nvSpPr>
        <p:spPr>
          <a:xfrm>
            <a:off x="9448800" y="4044274"/>
            <a:ext cx="152400" cy="415496"/>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下箭头 22">
            <a:extLst>
              <a:ext uri="{FF2B5EF4-FFF2-40B4-BE49-F238E27FC236}">
                <a16:creationId xmlns:a16="http://schemas.microsoft.com/office/drawing/2014/main" id="{FF0EEBF5-576A-4741-AF9A-9C92C3B88FB4}"/>
              </a:ext>
            </a:extLst>
          </p:cNvPr>
          <p:cNvSpPr/>
          <p:nvPr/>
        </p:nvSpPr>
        <p:spPr>
          <a:xfrm>
            <a:off x="9448800" y="4819625"/>
            <a:ext cx="152400" cy="415496"/>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环形箭头 23">
            <a:extLst>
              <a:ext uri="{FF2B5EF4-FFF2-40B4-BE49-F238E27FC236}">
                <a16:creationId xmlns:a16="http://schemas.microsoft.com/office/drawing/2014/main" id="{F9F41DF2-DD59-B94B-8766-24E51BA345AB}"/>
              </a:ext>
            </a:extLst>
          </p:cNvPr>
          <p:cNvSpPr/>
          <p:nvPr/>
        </p:nvSpPr>
        <p:spPr>
          <a:xfrm rot="15817826">
            <a:off x="8666126" y="4535822"/>
            <a:ext cx="666750" cy="983099"/>
          </a:xfrm>
          <a:prstGeom prst="circular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5" name="下箭头 24">
            <a:extLst>
              <a:ext uri="{FF2B5EF4-FFF2-40B4-BE49-F238E27FC236}">
                <a16:creationId xmlns:a16="http://schemas.microsoft.com/office/drawing/2014/main" id="{69716AC9-3DA3-FA4D-A213-CABE2A9E4C28}"/>
              </a:ext>
            </a:extLst>
          </p:cNvPr>
          <p:cNvSpPr/>
          <p:nvPr/>
        </p:nvSpPr>
        <p:spPr>
          <a:xfrm>
            <a:off x="2768311" y="3891874"/>
            <a:ext cx="152400" cy="360148"/>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下箭头 25">
            <a:extLst>
              <a:ext uri="{FF2B5EF4-FFF2-40B4-BE49-F238E27FC236}">
                <a16:creationId xmlns:a16="http://schemas.microsoft.com/office/drawing/2014/main" id="{5F3DCA9D-A20F-0E45-A5C0-FD6652154DEB}"/>
              </a:ext>
            </a:extLst>
          </p:cNvPr>
          <p:cNvSpPr/>
          <p:nvPr/>
        </p:nvSpPr>
        <p:spPr>
          <a:xfrm>
            <a:off x="2768311" y="4614794"/>
            <a:ext cx="152400" cy="360148"/>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环形箭头 26">
            <a:extLst>
              <a:ext uri="{FF2B5EF4-FFF2-40B4-BE49-F238E27FC236}">
                <a16:creationId xmlns:a16="http://schemas.microsoft.com/office/drawing/2014/main" id="{5F803A06-E3EA-AB43-AEA1-67891C21F768}"/>
              </a:ext>
            </a:extLst>
          </p:cNvPr>
          <p:cNvSpPr/>
          <p:nvPr/>
        </p:nvSpPr>
        <p:spPr>
          <a:xfrm rot="15817826">
            <a:off x="1422036" y="4483393"/>
            <a:ext cx="666750" cy="983099"/>
          </a:xfrm>
          <a:prstGeom prst="circular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0" name="三角形 29">
            <a:extLst>
              <a:ext uri="{FF2B5EF4-FFF2-40B4-BE49-F238E27FC236}">
                <a16:creationId xmlns:a16="http://schemas.microsoft.com/office/drawing/2014/main" id="{2DC977BE-8F66-7145-9F5F-3BA57CC121A7}"/>
              </a:ext>
            </a:extLst>
          </p:cNvPr>
          <p:cNvSpPr/>
          <p:nvPr/>
        </p:nvSpPr>
        <p:spPr>
          <a:xfrm rot="16200000">
            <a:off x="5675512" y="4285932"/>
            <a:ext cx="848299" cy="73813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1898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2A997-5BB1-154A-8478-E2B732326050}"/>
              </a:ext>
            </a:extLst>
          </p:cNvPr>
          <p:cNvSpPr>
            <a:spLocks noGrp="1"/>
          </p:cNvSpPr>
          <p:nvPr>
            <p:ph type="title"/>
          </p:nvPr>
        </p:nvSpPr>
        <p:spPr/>
        <p:txBody>
          <a:bodyPr/>
          <a:lstStyle/>
          <a:p>
            <a:r>
              <a:rPr lang="zh-TW" altLang="en-US" sz="3600">
                <a:solidFill>
                  <a:srgbClr val="177250"/>
                </a:solidFill>
                <a:latin typeface="STKaiti"/>
                <a:ea typeface="STKaiti"/>
              </a:rPr>
              <a:t>醫學</a:t>
            </a:r>
            <a:endParaRPr lang="zh-CN" altLang="en-US" sz="3600">
              <a:solidFill>
                <a:srgbClr val="177250"/>
              </a:solidFill>
              <a:latin typeface="STKaiti"/>
              <a:ea typeface="STKaiti"/>
            </a:endParaRPr>
          </a:p>
        </p:txBody>
      </p:sp>
      <p:sp>
        <p:nvSpPr>
          <p:cNvPr id="5" name="Rectangle: Rounded Corners 3">
            <a:extLst>
              <a:ext uri="{FF2B5EF4-FFF2-40B4-BE49-F238E27FC236}">
                <a16:creationId xmlns:a16="http://schemas.microsoft.com/office/drawing/2014/main" id="{B6FAEB03-F49C-3147-ACEB-40EDF9366B61}"/>
              </a:ext>
            </a:extLst>
          </p:cNvPr>
          <p:cNvSpPr/>
          <p:nvPr/>
        </p:nvSpPr>
        <p:spPr>
          <a:xfrm>
            <a:off x="611" y="1143671"/>
            <a:ext cx="1142999" cy="7725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Kaiti TC" panose="02010600040101010101" pitchFamily="2" charset="-120"/>
                <a:ea typeface="Kaiti TC" panose="02010600040101010101" pitchFamily="2" charset="-120"/>
                <a:cs typeface="+mn-lt"/>
              </a:rPr>
              <a:t>療效</a:t>
            </a:r>
          </a:p>
        </p:txBody>
      </p:sp>
      <p:sp>
        <p:nvSpPr>
          <p:cNvPr id="9" name="Rectangle: Rounded Corners 3">
            <a:extLst>
              <a:ext uri="{FF2B5EF4-FFF2-40B4-BE49-F238E27FC236}">
                <a16:creationId xmlns:a16="http://schemas.microsoft.com/office/drawing/2014/main" id="{2ACBC51B-CD43-9B4C-BDEA-A81E0D0DA046}"/>
              </a:ext>
            </a:extLst>
          </p:cNvPr>
          <p:cNvSpPr/>
          <p:nvPr/>
        </p:nvSpPr>
        <p:spPr>
          <a:xfrm>
            <a:off x="1143610" y="1234019"/>
            <a:ext cx="10210190" cy="59188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solidFill>
                  <a:schemeClr val="tx1"/>
                </a:solidFill>
                <a:latin typeface="Kaiti TC" panose="02010600040101010101" pitchFamily="2" charset="-120"/>
                <a:ea typeface="Kaiti TC" panose="02010600040101010101" pitchFamily="2" charset="-120"/>
              </a:rPr>
              <a:t>臨床實驗研究</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循證</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大樣本</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多中心</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隨機</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對照</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安慰劑</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盲法</a:t>
            </a:r>
            <a:r>
              <a:rPr kumimoji="1" lang="zh-TW" altLang="en-US" sz="2400">
                <a:solidFill>
                  <a:schemeClr val="tx1"/>
                </a:solidFill>
                <a:latin typeface="Kaiti TC" panose="02010600040101010101" pitchFamily="2" charset="-120"/>
                <a:ea typeface="Kaiti TC" panose="02010600040101010101" pitchFamily="2" charset="-120"/>
              </a:rPr>
              <a:t>）</a:t>
            </a:r>
            <a:endParaRPr lang="en-US" sz="2400">
              <a:solidFill>
                <a:schemeClr val="tx1"/>
              </a:solidFill>
              <a:latin typeface="Kaiti TC" panose="02010600040101010101" pitchFamily="2" charset="-120"/>
              <a:ea typeface="Kaiti TC" panose="02010600040101010101" pitchFamily="2" charset="-120"/>
            </a:endParaRPr>
          </a:p>
        </p:txBody>
      </p:sp>
      <p:sp>
        <p:nvSpPr>
          <p:cNvPr id="10" name="文本框 9">
            <a:extLst>
              <a:ext uri="{FF2B5EF4-FFF2-40B4-BE49-F238E27FC236}">
                <a16:creationId xmlns:a16="http://schemas.microsoft.com/office/drawing/2014/main" id="{F1008E4A-AF14-1847-9EE1-466CE3B5785D}"/>
              </a:ext>
            </a:extLst>
          </p:cNvPr>
          <p:cNvSpPr txBox="1"/>
          <p:nvPr/>
        </p:nvSpPr>
        <p:spPr>
          <a:xfrm>
            <a:off x="787111" y="3480797"/>
            <a:ext cx="4229100" cy="2308324"/>
          </a:xfrm>
          <a:prstGeom prst="rect">
            <a:avLst/>
          </a:prstGeom>
          <a:solidFill>
            <a:schemeClr val="accent6">
              <a:lumMod val="20000"/>
              <a:lumOff val="80000"/>
            </a:schemeClr>
          </a:solidFill>
        </p:spPr>
        <p:txBody>
          <a:bodyPr wrap="square">
            <a:spAutoFit/>
          </a:bodyPr>
          <a:lstStyle/>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觀察</a:t>
            </a:r>
            <a:endParaRPr kumimoji="1" lang="en-US" altLang="zh-CN"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a:t>
            </a:r>
            <a:r>
              <a:rPr kumimoji="1" lang="zh-CN" altLang="en-US" sz="2400" b="1" u="sng">
                <a:latin typeface="Kaiti TC" panose="02010600040101010101" pitchFamily="2" charset="-120"/>
                <a:ea typeface="Kaiti TC" panose="02010600040101010101" pitchFamily="2" charset="-120"/>
              </a:rPr>
              <a:t>某種診斷</a:t>
            </a:r>
            <a:r>
              <a:rPr kumimoji="1" lang="en-US" altLang="zh-TW" sz="2400" b="1" u="sng">
                <a:latin typeface="Kaiti TC" panose="02010600040101010101" pitchFamily="2" charset="-120"/>
                <a:ea typeface="Kaiti TC" panose="02010600040101010101" pitchFamily="2" charset="-120"/>
              </a:rPr>
              <a:t>-</a:t>
            </a:r>
            <a:r>
              <a:rPr kumimoji="1" lang="zh-CN" altLang="en-US" sz="2400" b="1" u="sng">
                <a:latin typeface="Kaiti TC" panose="02010600040101010101" pitchFamily="2" charset="-120"/>
                <a:ea typeface="Kaiti TC" panose="02010600040101010101" pitchFamily="2" charset="-120"/>
              </a:rPr>
              <a:t>治療學說</a:t>
            </a:r>
            <a:endParaRPr kumimoji="1" lang="en-US" altLang="zh-CN" sz="2400" b="1" u="sng">
              <a:latin typeface="Kaiti TC" panose="02010600040101010101" pitchFamily="2" charset="-120"/>
              <a:ea typeface="Kaiti TC" panose="02010600040101010101" pitchFamily="2" charset="-120"/>
            </a:endParaRPr>
          </a:p>
          <a:p>
            <a:endParaRPr kumimoji="1" lang="en-US" altLang="zh-CN" sz="2400" b="1" u="sng">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實際運用</a:t>
            </a:r>
            <a:endParaRPr kumimoji="1" lang="en-US" altLang="zh-CN"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判定療效</a:t>
            </a:r>
            <a:endParaRPr kumimoji="1" lang="en-US" altLang="zh-CN" sz="2400">
              <a:latin typeface="Kaiti TC" panose="02010600040101010101" pitchFamily="2" charset="-120"/>
              <a:ea typeface="Kaiti TC" panose="02010600040101010101" pitchFamily="2" charset="-120"/>
            </a:endParaRPr>
          </a:p>
        </p:txBody>
      </p:sp>
      <p:sp>
        <p:nvSpPr>
          <p:cNvPr id="11" name="下箭头 10">
            <a:extLst>
              <a:ext uri="{FF2B5EF4-FFF2-40B4-BE49-F238E27FC236}">
                <a16:creationId xmlns:a16="http://schemas.microsoft.com/office/drawing/2014/main" id="{6C2D82FE-2E66-B24E-BB43-2F28F5CBC62C}"/>
              </a:ext>
            </a:extLst>
          </p:cNvPr>
          <p:cNvSpPr/>
          <p:nvPr/>
        </p:nvSpPr>
        <p:spPr>
          <a:xfrm>
            <a:off x="2768311" y="3891874"/>
            <a:ext cx="152400" cy="360148"/>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下箭头 11">
            <a:extLst>
              <a:ext uri="{FF2B5EF4-FFF2-40B4-BE49-F238E27FC236}">
                <a16:creationId xmlns:a16="http://schemas.microsoft.com/office/drawing/2014/main" id="{74E8DB12-91C2-9A4A-A7B0-A065C754F3E5}"/>
              </a:ext>
            </a:extLst>
          </p:cNvPr>
          <p:cNvSpPr/>
          <p:nvPr/>
        </p:nvSpPr>
        <p:spPr>
          <a:xfrm>
            <a:off x="2768311" y="4680350"/>
            <a:ext cx="152400" cy="360148"/>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环形箭头 12">
            <a:extLst>
              <a:ext uri="{FF2B5EF4-FFF2-40B4-BE49-F238E27FC236}">
                <a16:creationId xmlns:a16="http://schemas.microsoft.com/office/drawing/2014/main" id="{8BD221EF-D462-5B4C-A559-8ACCE16CFE9C}"/>
              </a:ext>
            </a:extLst>
          </p:cNvPr>
          <p:cNvSpPr/>
          <p:nvPr/>
        </p:nvSpPr>
        <p:spPr>
          <a:xfrm rot="15817826">
            <a:off x="1422036" y="4483393"/>
            <a:ext cx="666750" cy="983099"/>
          </a:xfrm>
          <a:prstGeom prst="circular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文本框 14">
            <a:extLst>
              <a:ext uri="{FF2B5EF4-FFF2-40B4-BE49-F238E27FC236}">
                <a16:creationId xmlns:a16="http://schemas.microsoft.com/office/drawing/2014/main" id="{C9F049EA-3F14-FE4C-8AFA-A6927A3CE33B}"/>
              </a:ext>
            </a:extLst>
          </p:cNvPr>
          <p:cNvSpPr txBox="1"/>
          <p:nvPr/>
        </p:nvSpPr>
        <p:spPr>
          <a:xfrm>
            <a:off x="312337" y="2510702"/>
            <a:ext cx="6878171" cy="461665"/>
          </a:xfrm>
          <a:prstGeom prst="rect">
            <a:avLst/>
          </a:prstGeom>
          <a:noFill/>
          <a:ln>
            <a:solidFill>
              <a:schemeClr val="tx1"/>
            </a:solidFill>
          </a:ln>
        </p:spPr>
        <p:txBody>
          <a:bodyPr wrap="square">
            <a:spAutoFit/>
          </a:bodyPr>
          <a:lstStyle/>
          <a:p>
            <a:pPr marL="0" indent="0">
              <a:lnSpc>
                <a:spcPct val="100000"/>
              </a:lnSpc>
              <a:buNone/>
            </a:pPr>
            <a:r>
              <a:rPr kumimoji="1" lang="zh-CN" altLang="en-US" sz="2400">
                <a:latin typeface="Kaiti TC" panose="02010600040101010101" pitchFamily="2" charset="-120"/>
                <a:ea typeface="Kaiti TC" panose="02010600040101010101" pitchFamily="2" charset="-120"/>
              </a:rPr>
              <a:t>中醫講究辨證論治</a:t>
            </a:r>
            <a:r>
              <a:rPr kumimoji="1" lang="zh-TW" altLang="en-US" sz="2400">
                <a:latin typeface="Kaiti TC" panose="02010600040101010101" pitchFamily="2" charset="-120"/>
                <a:ea typeface="Kaiti TC" panose="02010600040101010101" pitchFamily="2" charset="-120"/>
              </a:rPr>
              <a:t>，千人千方的特點如何體現？</a:t>
            </a:r>
            <a:endParaRPr kumimoji="1" lang="en-US" altLang="zh-TW" sz="2400">
              <a:latin typeface="Kaiti TC" panose="02010600040101010101" pitchFamily="2" charset="-120"/>
              <a:ea typeface="Kaiti TC" panose="02010600040101010101" pitchFamily="2" charset="-120"/>
            </a:endParaRPr>
          </a:p>
        </p:txBody>
      </p:sp>
      <p:sp>
        <p:nvSpPr>
          <p:cNvPr id="21" name="文本框 20">
            <a:extLst>
              <a:ext uri="{FF2B5EF4-FFF2-40B4-BE49-F238E27FC236}">
                <a16:creationId xmlns:a16="http://schemas.microsoft.com/office/drawing/2014/main" id="{D51A9E2A-AA0B-0343-8044-3CDEB0C02E5A}"/>
              </a:ext>
            </a:extLst>
          </p:cNvPr>
          <p:cNvSpPr txBox="1"/>
          <p:nvPr/>
        </p:nvSpPr>
        <p:spPr>
          <a:xfrm>
            <a:off x="6997411" y="3357687"/>
            <a:ext cx="4229100" cy="2677656"/>
          </a:xfrm>
          <a:prstGeom prst="rect">
            <a:avLst/>
          </a:prstGeom>
          <a:solidFill>
            <a:schemeClr val="accent6">
              <a:lumMod val="40000"/>
              <a:lumOff val="60000"/>
            </a:schemeClr>
          </a:solidFill>
        </p:spPr>
        <p:txBody>
          <a:bodyPr wrap="square">
            <a:spAutoFit/>
          </a:bodyPr>
          <a:lstStyle/>
          <a:p>
            <a:r>
              <a:rPr kumimoji="1" lang="zh-TW" altLang="en-US" sz="2400">
                <a:latin typeface="Kaiti TC" panose="02010600040101010101" pitchFamily="2" charset="-120"/>
                <a:ea typeface="Kaiti TC" panose="02010600040101010101" pitchFamily="2" charset="-120"/>
              </a:rPr>
              <a:t>            </a:t>
            </a:r>
            <a:endParaRPr kumimoji="1" lang="en-US" altLang="zh-TW"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a:t>
            </a:r>
            <a:r>
              <a:rPr kumimoji="1" lang="zh-CN" altLang="en-US" sz="2400">
                <a:latin typeface="Kaiti TC" panose="02010600040101010101" pitchFamily="2" charset="-120"/>
                <a:ea typeface="Kaiti TC" panose="02010600040101010101" pitchFamily="2" charset="-120"/>
              </a:rPr>
              <a:t>診斷</a:t>
            </a:r>
            <a:r>
              <a:rPr kumimoji="1" lang="zh-TW" altLang="en-US" sz="2400">
                <a:latin typeface="Kaiti TC" panose="02010600040101010101" pitchFamily="2" charset="-120"/>
                <a:ea typeface="Kaiti TC" panose="02010600040101010101" pitchFamily="2" charset="-120"/>
              </a:rPr>
              <a:t>、分證型標準</a:t>
            </a:r>
            <a:endParaRPr kumimoji="1" lang="en-US" altLang="zh-TW"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每個證型定製方藥</a:t>
            </a:r>
            <a:endParaRPr kumimoji="1" lang="en-US" altLang="zh-CN"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              隨證加減標準</a:t>
            </a:r>
            <a:endParaRPr kumimoji="1" lang="en-US" altLang="zh-CN" sz="2400">
              <a:latin typeface="Kaiti TC" panose="02010600040101010101" pitchFamily="2" charset="-120"/>
              <a:ea typeface="Kaiti TC" panose="02010600040101010101" pitchFamily="2" charset="-120"/>
            </a:endParaRPr>
          </a:p>
          <a:p>
            <a:endParaRPr kumimoji="1" lang="en-US" altLang="zh-CN" sz="2400">
              <a:latin typeface="Kaiti TC" panose="02010600040101010101" pitchFamily="2" charset="-120"/>
              <a:ea typeface="Kaiti TC" panose="02010600040101010101" pitchFamily="2" charset="-120"/>
            </a:endParaRPr>
          </a:p>
        </p:txBody>
      </p:sp>
      <p:sp>
        <p:nvSpPr>
          <p:cNvPr id="22" name="三角形 21">
            <a:extLst>
              <a:ext uri="{FF2B5EF4-FFF2-40B4-BE49-F238E27FC236}">
                <a16:creationId xmlns:a16="http://schemas.microsoft.com/office/drawing/2014/main" id="{1A076260-C879-ED44-9ECA-DE9515F345C8}"/>
              </a:ext>
            </a:extLst>
          </p:cNvPr>
          <p:cNvSpPr/>
          <p:nvPr/>
        </p:nvSpPr>
        <p:spPr>
          <a:xfrm rot="5400000">
            <a:off x="5671850" y="4307107"/>
            <a:ext cx="848299" cy="73813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94906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6B4B3-C505-E04E-9433-C51F6C2E94D8}"/>
              </a:ext>
            </a:extLst>
          </p:cNvPr>
          <p:cNvSpPr>
            <a:spLocks noGrp="1"/>
          </p:cNvSpPr>
          <p:nvPr>
            <p:ph type="title"/>
          </p:nvPr>
        </p:nvSpPr>
        <p:spPr/>
        <p:txBody>
          <a:bodyPr/>
          <a:lstStyle/>
          <a:p>
            <a:r>
              <a:rPr lang="zh-TW" altLang="en-US" sz="3600">
                <a:solidFill>
                  <a:srgbClr val="177250"/>
                </a:solidFill>
                <a:latin typeface="STKaiti"/>
                <a:ea typeface="STKaiti"/>
              </a:rPr>
              <a:t>醫學</a:t>
            </a:r>
            <a:endParaRPr lang="zh-CN" altLang="en-US" sz="3600">
              <a:solidFill>
                <a:srgbClr val="177250"/>
              </a:solidFill>
              <a:latin typeface="STKaiti"/>
              <a:ea typeface="STKaiti"/>
            </a:endParaRPr>
          </a:p>
        </p:txBody>
      </p:sp>
      <p:pic>
        <p:nvPicPr>
          <p:cNvPr id="7" name="图片 6" descr="图形用户界面, 文本, 应用程序&#10;&#10;描述已自动生成">
            <a:extLst>
              <a:ext uri="{FF2B5EF4-FFF2-40B4-BE49-F238E27FC236}">
                <a16:creationId xmlns:a16="http://schemas.microsoft.com/office/drawing/2014/main" id="{85DD264E-B85E-224E-A445-FC2C4D0DF095}"/>
              </a:ext>
            </a:extLst>
          </p:cNvPr>
          <p:cNvPicPr>
            <a:picLocks noChangeAspect="1"/>
          </p:cNvPicPr>
          <p:nvPr/>
        </p:nvPicPr>
        <p:blipFill>
          <a:blip r:embed="rId3"/>
          <a:stretch>
            <a:fillRect/>
          </a:stretch>
        </p:blipFill>
        <p:spPr>
          <a:xfrm>
            <a:off x="305841" y="3064905"/>
            <a:ext cx="3840454" cy="3125159"/>
          </a:xfrm>
          <a:prstGeom prst="rect">
            <a:avLst/>
          </a:prstGeom>
        </p:spPr>
      </p:pic>
      <p:pic>
        <p:nvPicPr>
          <p:cNvPr id="9" name="图片 8" descr="图形用户界面, 文本, 应用程序&#10;&#10;描述已自动生成">
            <a:extLst>
              <a:ext uri="{FF2B5EF4-FFF2-40B4-BE49-F238E27FC236}">
                <a16:creationId xmlns:a16="http://schemas.microsoft.com/office/drawing/2014/main" id="{AEA691A0-4EEF-1044-828D-0E982A839B1E}"/>
              </a:ext>
            </a:extLst>
          </p:cNvPr>
          <p:cNvPicPr>
            <a:picLocks noChangeAspect="1"/>
          </p:cNvPicPr>
          <p:nvPr/>
        </p:nvPicPr>
        <p:blipFill>
          <a:blip r:embed="rId4"/>
          <a:stretch>
            <a:fillRect/>
          </a:stretch>
        </p:blipFill>
        <p:spPr>
          <a:xfrm>
            <a:off x="7768629" y="2343725"/>
            <a:ext cx="4297640" cy="3553163"/>
          </a:xfrm>
          <a:prstGeom prst="rect">
            <a:avLst/>
          </a:prstGeom>
        </p:spPr>
      </p:pic>
      <p:pic>
        <p:nvPicPr>
          <p:cNvPr id="13" name="图片 12" descr="文本&#10;&#10;描述已自动生成">
            <a:extLst>
              <a:ext uri="{FF2B5EF4-FFF2-40B4-BE49-F238E27FC236}">
                <a16:creationId xmlns:a16="http://schemas.microsoft.com/office/drawing/2014/main" id="{B6E642BE-31B9-6744-A9CF-68A9AC77E527}"/>
              </a:ext>
            </a:extLst>
          </p:cNvPr>
          <p:cNvPicPr>
            <a:picLocks noChangeAspect="1"/>
          </p:cNvPicPr>
          <p:nvPr/>
        </p:nvPicPr>
        <p:blipFill>
          <a:blip r:embed="rId5"/>
          <a:stretch>
            <a:fillRect/>
          </a:stretch>
        </p:blipFill>
        <p:spPr>
          <a:xfrm>
            <a:off x="3538784" y="3306047"/>
            <a:ext cx="4049735" cy="2884017"/>
          </a:xfrm>
          <a:prstGeom prst="rect">
            <a:avLst/>
          </a:prstGeom>
        </p:spPr>
      </p:pic>
      <p:sp>
        <p:nvSpPr>
          <p:cNvPr id="8" name="Rectangle: Rounded Corners 3">
            <a:extLst>
              <a:ext uri="{FF2B5EF4-FFF2-40B4-BE49-F238E27FC236}">
                <a16:creationId xmlns:a16="http://schemas.microsoft.com/office/drawing/2014/main" id="{9D351464-7217-604B-9BB7-13D7D1789020}"/>
              </a:ext>
            </a:extLst>
          </p:cNvPr>
          <p:cNvSpPr/>
          <p:nvPr/>
        </p:nvSpPr>
        <p:spPr>
          <a:xfrm>
            <a:off x="611" y="1143671"/>
            <a:ext cx="1142999" cy="7725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Kaiti TC" panose="02010600040101010101" pitchFamily="2" charset="-120"/>
                <a:ea typeface="Kaiti TC" panose="02010600040101010101" pitchFamily="2" charset="-120"/>
                <a:cs typeface="+mn-lt"/>
              </a:rPr>
              <a:t>療效</a:t>
            </a:r>
          </a:p>
        </p:txBody>
      </p:sp>
      <p:sp>
        <p:nvSpPr>
          <p:cNvPr id="12" name="Rectangle: Rounded Corners 3">
            <a:extLst>
              <a:ext uri="{FF2B5EF4-FFF2-40B4-BE49-F238E27FC236}">
                <a16:creationId xmlns:a16="http://schemas.microsoft.com/office/drawing/2014/main" id="{E6157364-2EE1-254F-B79D-ABA1245F89B2}"/>
              </a:ext>
            </a:extLst>
          </p:cNvPr>
          <p:cNvSpPr/>
          <p:nvPr/>
        </p:nvSpPr>
        <p:spPr>
          <a:xfrm>
            <a:off x="1143610" y="1234019"/>
            <a:ext cx="10210190" cy="59188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solidFill>
                  <a:schemeClr val="tx1"/>
                </a:solidFill>
                <a:latin typeface="Kaiti TC" panose="02010600040101010101" pitchFamily="2" charset="-120"/>
                <a:ea typeface="Kaiti TC" panose="02010600040101010101" pitchFamily="2" charset="-120"/>
              </a:rPr>
              <a:t>臨床實驗研究</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循證</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大樣本</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多中心</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隨機</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對照</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安慰劑</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盲法</a:t>
            </a:r>
            <a:r>
              <a:rPr kumimoji="1" lang="zh-TW" altLang="en-US" sz="2400">
                <a:solidFill>
                  <a:schemeClr val="tx1"/>
                </a:solidFill>
                <a:latin typeface="Kaiti TC" panose="02010600040101010101" pitchFamily="2" charset="-120"/>
                <a:ea typeface="Kaiti TC" panose="02010600040101010101" pitchFamily="2" charset="-120"/>
              </a:rPr>
              <a:t>）</a:t>
            </a:r>
            <a:endParaRPr lang="en-US" sz="2400">
              <a:solidFill>
                <a:schemeClr val="tx1"/>
              </a:solidFill>
              <a:latin typeface="Kaiti TC" panose="02010600040101010101" pitchFamily="2" charset="-120"/>
              <a:ea typeface="Kaiti TC" panose="02010600040101010101" pitchFamily="2" charset="-120"/>
            </a:endParaRPr>
          </a:p>
        </p:txBody>
      </p:sp>
      <p:sp>
        <p:nvSpPr>
          <p:cNvPr id="14" name="文本框 13">
            <a:extLst>
              <a:ext uri="{FF2B5EF4-FFF2-40B4-BE49-F238E27FC236}">
                <a16:creationId xmlns:a16="http://schemas.microsoft.com/office/drawing/2014/main" id="{A7C516FF-4378-2849-9C62-68D90EB64151}"/>
              </a:ext>
            </a:extLst>
          </p:cNvPr>
          <p:cNvSpPr txBox="1"/>
          <p:nvPr/>
        </p:nvSpPr>
        <p:spPr>
          <a:xfrm>
            <a:off x="125731" y="2127571"/>
            <a:ext cx="7799068" cy="461665"/>
          </a:xfrm>
          <a:prstGeom prst="rect">
            <a:avLst/>
          </a:prstGeom>
          <a:noFill/>
          <a:ln>
            <a:solidFill>
              <a:schemeClr val="tx1"/>
            </a:solidFill>
          </a:ln>
        </p:spPr>
        <p:txBody>
          <a:bodyPr wrap="square">
            <a:spAutoFit/>
          </a:bodyPr>
          <a:lstStyle/>
          <a:p>
            <a:r>
              <a:rPr kumimoji="1" lang="zh-CN" altLang="en-US" sz="2400">
                <a:latin typeface="Kaiti TC" panose="02010600040101010101" pitchFamily="2" charset="-120"/>
                <a:ea typeface="Kaiti TC" panose="02010600040101010101" pitchFamily="2" charset="-120"/>
              </a:rPr>
              <a:t>中醫能通過隨機對照</a:t>
            </a:r>
            <a:r>
              <a:rPr kumimoji="1" lang="zh-TW" altLang="en-US" sz="2400">
                <a:latin typeface="Kaiti TC" panose="02010600040101010101" pitchFamily="2" charset="-120"/>
                <a:ea typeface="Kaiti TC" panose="02010600040101010101" pitchFamily="2" charset="-120"/>
              </a:rPr>
              <a:t>、雙盲、安慰劑、大樣本實驗嗎？</a:t>
            </a:r>
            <a:endParaRPr kumimoji="1" lang="zh-CN" altLang="en-US" sz="2400">
              <a:latin typeface="Kaiti TC" panose="02010600040101010101" pitchFamily="2" charset="-120"/>
              <a:ea typeface="Kaiti TC" panose="02010600040101010101" pitchFamily="2" charset="-120"/>
            </a:endParaRPr>
          </a:p>
        </p:txBody>
      </p:sp>
    </p:spTree>
    <p:extLst>
      <p:ext uri="{BB962C8B-B14F-4D97-AF65-F5344CB8AC3E}">
        <p14:creationId xmlns:p14="http://schemas.microsoft.com/office/powerpoint/2010/main" val="2202303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6988F-948A-C040-B34E-DADF23793701}"/>
              </a:ext>
            </a:extLst>
          </p:cNvPr>
          <p:cNvSpPr>
            <a:spLocks noGrp="1"/>
          </p:cNvSpPr>
          <p:nvPr>
            <p:ph type="title"/>
          </p:nvPr>
        </p:nvSpPr>
        <p:spPr/>
        <p:txBody>
          <a:bodyPr/>
          <a:lstStyle/>
          <a:p>
            <a:r>
              <a:rPr lang="zh-TW" altLang="en-US" sz="3600">
                <a:solidFill>
                  <a:srgbClr val="177250"/>
                </a:solidFill>
                <a:latin typeface="STKaiti"/>
                <a:ea typeface="STKaiti"/>
              </a:rPr>
              <a:t>醫學</a:t>
            </a:r>
            <a:endParaRPr lang="zh-CN" altLang="en-US" sz="3600">
              <a:solidFill>
                <a:srgbClr val="177250"/>
              </a:solidFill>
              <a:latin typeface="STKaiti"/>
              <a:ea typeface="STKaiti"/>
            </a:endParaRPr>
          </a:p>
        </p:txBody>
      </p:sp>
      <p:sp>
        <p:nvSpPr>
          <p:cNvPr id="3" name="内容占位符 2">
            <a:extLst>
              <a:ext uri="{FF2B5EF4-FFF2-40B4-BE49-F238E27FC236}">
                <a16:creationId xmlns:a16="http://schemas.microsoft.com/office/drawing/2014/main" id="{F5D7AFD1-03A5-5947-BB02-AA262689715F}"/>
              </a:ext>
            </a:extLst>
          </p:cNvPr>
          <p:cNvSpPr>
            <a:spLocks noGrp="1"/>
          </p:cNvSpPr>
          <p:nvPr>
            <p:ph idx="1"/>
          </p:nvPr>
        </p:nvSpPr>
        <p:spPr>
          <a:xfrm>
            <a:off x="568035" y="3144609"/>
            <a:ext cx="5527965" cy="3247581"/>
          </a:xfrm>
        </p:spPr>
        <p:txBody>
          <a:bodyPr>
            <a:noAutofit/>
          </a:bodyPr>
          <a:lstStyle/>
          <a:p>
            <a:pPr marL="0" indent="0">
              <a:buNone/>
            </a:pPr>
            <a:r>
              <a:rPr kumimoji="1" lang="zh-TW" altLang="en-US" sz="2000"/>
              <a:t>例一：</a:t>
            </a:r>
            <a:r>
              <a:rPr kumimoji="1" lang="en-US" altLang="zh-TW" sz="2000"/>
              <a:t>2012</a:t>
            </a:r>
            <a:r>
              <a:rPr kumimoji="1" lang="zh-TW" altLang="en-US" sz="2000"/>
              <a:t>年 </a:t>
            </a:r>
            <a:endParaRPr kumimoji="1" lang="en-US" altLang="zh-TW" sz="2000"/>
          </a:p>
          <a:p>
            <a:pPr marL="0" indent="0">
              <a:buNone/>
            </a:pPr>
            <a:r>
              <a:rPr kumimoji="1" lang="zh-TW" altLang="en-US" sz="2000"/>
              <a:t>多個數據庫搜索</a:t>
            </a:r>
            <a:endParaRPr kumimoji="1" lang="en-US" altLang="zh-TW" sz="2000"/>
          </a:p>
          <a:p>
            <a:pPr marL="0" indent="0">
              <a:buNone/>
            </a:pPr>
            <a:r>
              <a:rPr kumimoji="1" lang="zh-TW" altLang="en-US" sz="2000"/>
              <a:t>中醫治療非急性哮喘並發胃食管反流的隨機對照試驗（</a:t>
            </a:r>
            <a:r>
              <a:rPr kumimoji="1" lang="en-US" altLang="zh-TW" sz="2000"/>
              <a:t>RCT</a:t>
            </a:r>
            <a:r>
              <a:rPr kumimoji="1" lang="zh-TW" altLang="en-US" sz="2000"/>
              <a:t>）（</a:t>
            </a:r>
            <a:r>
              <a:rPr kumimoji="1" lang="en-US" altLang="zh-TW" sz="2000"/>
              <a:t>6</a:t>
            </a:r>
            <a:r>
              <a:rPr kumimoji="1" lang="zh-TW" altLang="en-US" sz="2000"/>
              <a:t>篇）</a:t>
            </a:r>
            <a:endParaRPr lang="en-US" altLang="zh-CN" sz="2000"/>
          </a:p>
          <a:p>
            <a:pPr marL="0" indent="0">
              <a:buNone/>
            </a:pPr>
            <a:r>
              <a:rPr lang="zh-CN" altLang="en-US" sz="2000"/>
              <a:t>總體質量較低</a:t>
            </a:r>
            <a:r>
              <a:rPr lang="zh-TW" altLang="en-US" sz="2000"/>
              <a:t>，描述不清，缺乏盲法</a:t>
            </a:r>
            <a:endParaRPr lang="en-US" altLang="zh-CN" sz="2000"/>
          </a:p>
        </p:txBody>
      </p:sp>
      <p:sp>
        <p:nvSpPr>
          <p:cNvPr id="4" name="Rectangle: Rounded Corners 3">
            <a:extLst>
              <a:ext uri="{FF2B5EF4-FFF2-40B4-BE49-F238E27FC236}">
                <a16:creationId xmlns:a16="http://schemas.microsoft.com/office/drawing/2014/main" id="{24535D34-A5AF-E144-A55C-ECB5230B71A2}"/>
              </a:ext>
            </a:extLst>
          </p:cNvPr>
          <p:cNvSpPr/>
          <p:nvPr/>
        </p:nvSpPr>
        <p:spPr>
          <a:xfrm>
            <a:off x="611" y="1143671"/>
            <a:ext cx="1142999" cy="7725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Kaiti TC" panose="02010600040101010101" pitchFamily="2" charset="-120"/>
                <a:ea typeface="Kaiti TC" panose="02010600040101010101" pitchFamily="2" charset="-120"/>
                <a:cs typeface="+mn-lt"/>
              </a:rPr>
              <a:t>療效</a:t>
            </a:r>
          </a:p>
        </p:txBody>
      </p:sp>
      <p:sp>
        <p:nvSpPr>
          <p:cNvPr id="5" name="Rectangle: Rounded Corners 3">
            <a:extLst>
              <a:ext uri="{FF2B5EF4-FFF2-40B4-BE49-F238E27FC236}">
                <a16:creationId xmlns:a16="http://schemas.microsoft.com/office/drawing/2014/main" id="{449EDE5E-41E5-7948-8049-93D00A0C0345}"/>
              </a:ext>
            </a:extLst>
          </p:cNvPr>
          <p:cNvSpPr/>
          <p:nvPr/>
        </p:nvSpPr>
        <p:spPr>
          <a:xfrm>
            <a:off x="1143610" y="1248307"/>
            <a:ext cx="10210190" cy="59188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solidFill>
                  <a:schemeClr val="tx1"/>
                </a:solidFill>
                <a:latin typeface="Kaiti TC" panose="02010600040101010101" pitchFamily="2" charset="-120"/>
                <a:ea typeface="Kaiti TC" panose="02010600040101010101" pitchFamily="2" charset="-120"/>
              </a:rPr>
              <a:t>臨床實驗研究</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循證</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大樣本</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多中心</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隨機</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對照</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安慰劑</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盲法</a:t>
            </a:r>
            <a:r>
              <a:rPr kumimoji="1" lang="zh-TW" altLang="en-US" sz="2400">
                <a:solidFill>
                  <a:schemeClr val="tx1"/>
                </a:solidFill>
                <a:latin typeface="Kaiti TC" panose="02010600040101010101" pitchFamily="2" charset="-120"/>
                <a:ea typeface="Kaiti TC" panose="02010600040101010101" pitchFamily="2" charset="-120"/>
              </a:rPr>
              <a:t>）</a:t>
            </a:r>
            <a:endParaRPr lang="en-US" sz="2400">
              <a:solidFill>
                <a:schemeClr val="tx1"/>
              </a:solidFill>
              <a:latin typeface="Kaiti TC" panose="02010600040101010101" pitchFamily="2" charset="-120"/>
              <a:ea typeface="Kaiti TC" panose="02010600040101010101" pitchFamily="2" charset="-120"/>
            </a:endParaRPr>
          </a:p>
        </p:txBody>
      </p:sp>
      <p:sp>
        <p:nvSpPr>
          <p:cNvPr id="7" name="文本框 6">
            <a:extLst>
              <a:ext uri="{FF2B5EF4-FFF2-40B4-BE49-F238E27FC236}">
                <a16:creationId xmlns:a16="http://schemas.microsoft.com/office/drawing/2014/main" id="{0E330AAF-3A51-2343-9889-F743C8560170}"/>
              </a:ext>
            </a:extLst>
          </p:cNvPr>
          <p:cNvSpPr txBox="1"/>
          <p:nvPr/>
        </p:nvSpPr>
        <p:spPr>
          <a:xfrm>
            <a:off x="422563" y="2251527"/>
            <a:ext cx="9483437" cy="800219"/>
          </a:xfrm>
          <a:prstGeom prst="rect">
            <a:avLst/>
          </a:prstGeom>
          <a:noFill/>
          <a:ln>
            <a:solidFill>
              <a:schemeClr val="tx1"/>
            </a:solidFill>
          </a:ln>
        </p:spPr>
        <p:txBody>
          <a:bodyPr wrap="square">
            <a:spAutoFit/>
          </a:bodyPr>
          <a:lstStyle/>
          <a:p>
            <a:r>
              <a:rPr kumimoji="1" lang="zh-TW" altLang="en-US" sz="2800">
                <a:latin typeface="Kaiti TC" panose="02010600040101010101" pitchFamily="2" charset="-120"/>
                <a:ea typeface="Kaiti TC" panose="02010600040101010101" pitchFamily="2" charset="-120"/>
              </a:rPr>
              <a:t>      </a:t>
            </a:r>
            <a:r>
              <a:rPr kumimoji="1" lang="zh-CN" altLang="en-US" sz="2800">
                <a:latin typeface="Kaiti TC" panose="02010600040101010101" pitchFamily="2" charset="-120"/>
                <a:ea typeface="Kaiti TC" panose="02010600040101010101" pitchFamily="2" charset="-120"/>
              </a:rPr>
              <a:t>中醫臨床研究總體質量如何</a:t>
            </a:r>
            <a:r>
              <a:rPr kumimoji="1" lang="zh-TW" altLang="en-US" sz="2800">
                <a:latin typeface="Kaiti TC" panose="02010600040101010101" pitchFamily="2" charset="-120"/>
                <a:ea typeface="Kaiti TC" panose="02010600040101010101" pitchFamily="2" charset="-120"/>
              </a:rPr>
              <a:t>？能否充分證明中醫療效？</a:t>
            </a:r>
            <a:endParaRPr kumimoji="1" lang="en-US" altLang="zh-TW" sz="2800">
              <a:latin typeface="Kaiti TC" panose="02010600040101010101" pitchFamily="2" charset="-120"/>
              <a:ea typeface="Kaiti TC" panose="02010600040101010101" pitchFamily="2" charset="-120"/>
            </a:endParaRPr>
          </a:p>
          <a:p>
            <a:endParaRPr kumimoji="1" lang="en-US" altLang="zh-CN"/>
          </a:p>
        </p:txBody>
      </p:sp>
      <p:sp>
        <p:nvSpPr>
          <p:cNvPr id="9" name="文本框 8">
            <a:extLst>
              <a:ext uri="{FF2B5EF4-FFF2-40B4-BE49-F238E27FC236}">
                <a16:creationId xmlns:a16="http://schemas.microsoft.com/office/drawing/2014/main" id="{D4F91A6C-E9FC-6347-B5A3-C0595754FCF2}"/>
              </a:ext>
            </a:extLst>
          </p:cNvPr>
          <p:cNvSpPr txBox="1"/>
          <p:nvPr/>
        </p:nvSpPr>
        <p:spPr>
          <a:xfrm>
            <a:off x="6248705" y="3117631"/>
            <a:ext cx="5354782" cy="2862322"/>
          </a:xfrm>
          <a:prstGeom prst="rect">
            <a:avLst/>
          </a:prstGeom>
          <a:noFill/>
        </p:spPr>
        <p:txBody>
          <a:bodyPr wrap="square">
            <a:spAutoFit/>
          </a:bodyPr>
          <a:lstStyle/>
          <a:p>
            <a:pPr marL="0" indent="0">
              <a:buNone/>
            </a:pPr>
            <a:r>
              <a:rPr kumimoji="1" lang="zh-TW" altLang="en-US" sz="2000">
                <a:latin typeface="Kaiti TC" panose="02010600040101010101" pitchFamily="2" charset="-120"/>
                <a:ea typeface="Kaiti TC" panose="02010600040101010101" pitchFamily="2" charset="-120"/>
              </a:rPr>
              <a:t>例二：</a:t>
            </a:r>
            <a:r>
              <a:rPr kumimoji="1" lang="en-US" altLang="zh-TW" sz="2000">
                <a:latin typeface="Kaiti TC" panose="02010600040101010101" pitchFamily="2" charset="-120"/>
                <a:ea typeface="Kaiti TC" panose="02010600040101010101" pitchFamily="2" charset="-120"/>
              </a:rPr>
              <a:t>2016</a:t>
            </a:r>
            <a:r>
              <a:rPr kumimoji="1" lang="zh-TW" altLang="en-US" sz="2000">
                <a:latin typeface="Kaiti TC" panose="02010600040101010101" pitchFamily="2" charset="-120"/>
                <a:ea typeface="Kaiti TC" panose="02010600040101010101" pitchFamily="2" charset="-120"/>
              </a:rPr>
              <a:t>年</a:t>
            </a:r>
            <a:endParaRPr kumimoji="1" lang="en-US" altLang="zh-TW" sz="2000">
              <a:latin typeface="Kaiti TC" panose="02010600040101010101" pitchFamily="2" charset="-120"/>
              <a:ea typeface="Kaiti TC" panose="02010600040101010101" pitchFamily="2" charset="-120"/>
            </a:endParaRPr>
          </a:p>
          <a:p>
            <a:pPr marL="0" indent="0">
              <a:buNone/>
            </a:pPr>
            <a:endParaRPr kumimoji="1" lang="en-US" altLang="zh-TW" sz="2000">
              <a:latin typeface="Kaiti TC" panose="02010600040101010101" pitchFamily="2" charset="-120"/>
              <a:ea typeface="Kaiti TC" panose="02010600040101010101" pitchFamily="2" charset="-120"/>
            </a:endParaRPr>
          </a:p>
          <a:p>
            <a:pPr marL="0" indent="0">
              <a:buNone/>
            </a:pPr>
            <a:r>
              <a:rPr kumimoji="1" lang="zh-TW" altLang="en-US" sz="2000">
                <a:latin typeface="Kaiti TC" panose="02010600040101010101" pitchFamily="2" charset="-120"/>
                <a:ea typeface="Kaiti TC" panose="02010600040101010101" pitchFamily="2" charset="-120"/>
              </a:rPr>
              <a:t>多個數據庫搜索</a:t>
            </a:r>
            <a:endParaRPr kumimoji="1" lang="en-US" altLang="zh-TW" sz="2000">
              <a:latin typeface="Kaiti TC" panose="02010600040101010101" pitchFamily="2" charset="-120"/>
              <a:ea typeface="Kaiti TC" panose="02010600040101010101" pitchFamily="2" charset="-120"/>
            </a:endParaRPr>
          </a:p>
          <a:p>
            <a:pPr marL="0" indent="0">
              <a:buNone/>
            </a:pPr>
            <a:endParaRPr kumimoji="1" lang="en-US" altLang="zh-TW" sz="2000">
              <a:latin typeface="Kaiti TC" panose="02010600040101010101" pitchFamily="2" charset="-120"/>
              <a:ea typeface="Kaiti TC" panose="02010600040101010101" pitchFamily="2" charset="-120"/>
            </a:endParaRPr>
          </a:p>
          <a:p>
            <a:r>
              <a:rPr kumimoji="1" lang="zh-CN" altLang="en-US" sz="2000">
                <a:latin typeface="Kaiti TC" panose="02010600040101010101" pitchFamily="2" charset="-120"/>
                <a:ea typeface="Kaiti TC" panose="02010600040101010101" pitchFamily="2" charset="-120"/>
              </a:rPr>
              <a:t>中醫治療糖尿病的安慰劑隨機對照實驗</a:t>
            </a:r>
            <a:r>
              <a:rPr kumimoji="1" lang="zh-TW" altLang="en-US" sz="2000">
                <a:latin typeface="Kaiti TC" panose="02010600040101010101" pitchFamily="2" charset="-120"/>
                <a:ea typeface="Kaiti TC" panose="02010600040101010101" pitchFamily="2" charset="-120"/>
              </a:rPr>
              <a:t>（</a:t>
            </a:r>
            <a:r>
              <a:rPr kumimoji="1" lang="en-US" altLang="zh-CN" sz="2000">
                <a:latin typeface="Kaiti TC" panose="02010600040101010101" pitchFamily="2" charset="-120"/>
                <a:ea typeface="Kaiti TC" panose="02010600040101010101" pitchFamily="2" charset="-120"/>
              </a:rPr>
              <a:t> 68</a:t>
            </a:r>
            <a:r>
              <a:rPr kumimoji="1" lang="zh-CN" altLang="en-US" sz="2000">
                <a:latin typeface="Kaiti TC" panose="02010600040101010101" pitchFamily="2" charset="-120"/>
                <a:ea typeface="Kaiti TC" panose="02010600040101010101" pitchFamily="2" charset="-120"/>
              </a:rPr>
              <a:t>篇</a:t>
            </a:r>
            <a:r>
              <a:rPr kumimoji="1" lang="zh-TW" altLang="en-US" sz="2000">
                <a:latin typeface="Kaiti TC" panose="02010600040101010101" pitchFamily="2" charset="-120"/>
                <a:ea typeface="Kaiti TC" panose="02010600040101010101" pitchFamily="2" charset="-120"/>
              </a:rPr>
              <a:t>）</a:t>
            </a:r>
            <a:endParaRPr kumimoji="1" lang="en-US" altLang="zh-CN" sz="2000">
              <a:latin typeface="Kaiti TC" panose="02010600040101010101" pitchFamily="2" charset="-120"/>
              <a:ea typeface="Kaiti TC" panose="02010600040101010101" pitchFamily="2" charset="-120"/>
            </a:endParaRPr>
          </a:p>
          <a:p>
            <a:pPr marL="0" indent="0">
              <a:buNone/>
            </a:pPr>
            <a:endParaRPr kumimoji="1" lang="en-US" altLang="zh-CN" sz="2000">
              <a:latin typeface="Kaiti TC" panose="02010600040101010101" pitchFamily="2" charset="-120"/>
              <a:ea typeface="Kaiti TC" panose="02010600040101010101" pitchFamily="2" charset="-120"/>
            </a:endParaRPr>
          </a:p>
          <a:p>
            <a:pPr marL="0" indent="0">
              <a:buNone/>
            </a:pPr>
            <a:r>
              <a:rPr kumimoji="1" lang="en-US" altLang="zh-CN" sz="2000">
                <a:latin typeface="Kaiti TC" panose="02010600040101010101" pitchFamily="2" charset="-120"/>
                <a:ea typeface="Kaiti TC" panose="02010600040101010101" pitchFamily="2" charset="-120"/>
              </a:rPr>
              <a:t>37 </a:t>
            </a:r>
            <a:r>
              <a:rPr kumimoji="1" lang="zh-CN" altLang="en-US" sz="2000">
                <a:latin typeface="Kaiti TC" panose="02010600040101010101" pitchFamily="2" charset="-120"/>
                <a:ea typeface="Kaiti TC" panose="02010600040101010101" pitchFamily="2" charset="-120"/>
              </a:rPr>
              <a:t>篇（</a:t>
            </a:r>
            <a:r>
              <a:rPr kumimoji="1" lang="en-US" altLang="zh-CN" sz="2000">
                <a:latin typeface="Kaiti TC" panose="02010600040101010101" pitchFamily="2" charset="-120"/>
                <a:ea typeface="Kaiti TC" panose="02010600040101010101" pitchFamily="2" charset="-120"/>
              </a:rPr>
              <a:t>54.4%</a:t>
            </a:r>
            <a:r>
              <a:rPr kumimoji="1" lang="zh-CN" altLang="en-US" sz="2000">
                <a:latin typeface="Kaiti TC" panose="02010600040101010101" pitchFamily="2" charset="-120"/>
                <a:ea typeface="Kaiti TC" panose="02010600040101010101" pitchFamily="2" charset="-120"/>
              </a:rPr>
              <a:t>）的文章報導了盲法的實施，包括單盲和雙盲，</a:t>
            </a:r>
            <a:r>
              <a:rPr kumimoji="1" lang="en-US" altLang="zh-CN" sz="2000">
                <a:latin typeface="Kaiti TC" panose="02010600040101010101" pitchFamily="2" charset="-120"/>
                <a:ea typeface="Kaiti TC" panose="02010600040101010101" pitchFamily="2" charset="-120"/>
              </a:rPr>
              <a:t>30 </a:t>
            </a:r>
            <a:r>
              <a:rPr kumimoji="1" lang="zh-CN" altLang="en-US" sz="2000">
                <a:latin typeface="Kaiti TC" panose="02010600040101010101" pitchFamily="2" charset="-120"/>
                <a:ea typeface="Kaiti TC" panose="02010600040101010101" pitchFamily="2" charset="-120"/>
              </a:rPr>
              <a:t>篇（</a:t>
            </a:r>
            <a:r>
              <a:rPr kumimoji="1" lang="en-US" altLang="zh-CN" sz="2000">
                <a:latin typeface="Kaiti TC" panose="02010600040101010101" pitchFamily="2" charset="-120"/>
                <a:ea typeface="Kaiti TC" panose="02010600040101010101" pitchFamily="2" charset="-120"/>
              </a:rPr>
              <a:t>44.1%</a:t>
            </a:r>
            <a:r>
              <a:rPr kumimoji="1" lang="zh-CN" altLang="en-US" sz="2000">
                <a:latin typeface="Kaiti TC" panose="02010600040101010101" pitchFamily="2" charset="-120"/>
                <a:ea typeface="Kaiti TC" panose="02010600040101010101" pitchFamily="2" charset="-120"/>
              </a:rPr>
              <a:t>）的文章描述了類似於盲法的干預措施</a:t>
            </a:r>
            <a:endParaRPr kumimoji="1" lang="en-US" altLang="zh-CN" sz="2000">
              <a:latin typeface="Kaiti TC" panose="02010600040101010101" pitchFamily="2" charset="-120"/>
              <a:ea typeface="Kaiti TC" panose="02010600040101010101" pitchFamily="2" charset="-120"/>
            </a:endParaRPr>
          </a:p>
        </p:txBody>
      </p:sp>
      <p:sp>
        <p:nvSpPr>
          <p:cNvPr id="10" name="圆角矩形标注 9">
            <a:extLst>
              <a:ext uri="{FF2B5EF4-FFF2-40B4-BE49-F238E27FC236}">
                <a16:creationId xmlns:a16="http://schemas.microsoft.com/office/drawing/2014/main" id="{B8A4986D-C605-1C4A-BDC3-637022346C38}"/>
              </a:ext>
            </a:extLst>
          </p:cNvPr>
          <p:cNvSpPr/>
          <p:nvPr/>
        </p:nvSpPr>
        <p:spPr>
          <a:xfrm>
            <a:off x="1565564" y="5979953"/>
            <a:ext cx="4253346" cy="665018"/>
          </a:xfrm>
          <a:prstGeom prst="wedgeRoundRect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a:solidFill>
                  <a:schemeClr val="tx1"/>
                </a:solidFill>
                <a:latin typeface="Kaiti TC" panose="02010600040101010101" pitchFamily="2" charset="-120"/>
                <a:ea typeface="Kaiti TC" panose="02010600040101010101" pitchFamily="2" charset="-120"/>
              </a:rPr>
              <a:t>仍待更多研究</a:t>
            </a:r>
          </a:p>
        </p:txBody>
      </p:sp>
    </p:spTree>
    <p:extLst>
      <p:ext uri="{BB962C8B-B14F-4D97-AF65-F5344CB8AC3E}">
        <p14:creationId xmlns:p14="http://schemas.microsoft.com/office/powerpoint/2010/main" val="112465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01F72-4529-7A49-BF93-5C923872FE75}"/>
              </a:ext>
            </a:extLst>
          </p:cNvPr>
          <p:cNvSpPr>
            <a:spLocks noGrp="1"/>
          </p:cNvSpPr>
          <p:nvPr>
            <p:ph type="title"/>
          </p:nvPr>
        </p:nvSpPr>
        <p:spPr/>
        <p:txBody>
          <a:bodyPr/>
          <a:lstStyle/>
          <a:p>
            <a:r>
              <a:rPr lang="zh-TW" altLang="en-US" sz="3600">
                <a:solidFill>
                  <a:srgbClr val="177250"/>
                </a:solidFill>
                <a:latin typeface="STKaiti"/>
                <a:ea typeface="STKaiti"/>
              </a:rPr>
              <a:t>醫學</a:t>
            </a:r>
            <a:endParaRPr lang="zh-CN" altLang="en-US" sz="3600">
              <a:solidFill>
                <a:srgbClr val="177250"/>
              </a:solidFill>
              <a:latin typeface="STKaiti"/>
              <a:ea typeface="STKaiti"/>
            </a:endParaRPr>
          </a:p>
        </p:txBody>
      </p:sp>
      <p:sp>
        <p:nvSpPr>
          <p:cNvPr id="3" name="内容占位符 2">
            <a:extLst>
              <a:ext uri="{FF2B5EF4-FFF2-40B4-BE49-F238E27FC236}">
                <a16:creationId xmlns:a16="http://schemas.microsoft.com/office/drawing/2014/main" id="{855F7685-C8A8-714C-B34A-08855A583970}"/>
              </a:ext>
            </a:extLst>
          </p:cNvPr>
          <p:cNvSpPr>
            <a:spLocks noGrp="1"/>
          </p:cNvSpPr>
          <p:nvPr>
            <p:ph idx="1"/>
          </p:nvPr>
        </p:nvSpPr>
        <p:spPr>
          <a:xfrm>
            <a:off x="2903137" y="2994385"/>
            <a:ext cx="10210190" cy="3435927"/>
          </a:xfrm>
        </p:spPr>
        <p:txBody>
          <a:bodyPr/>
          <a:lstStyle/>
          <a:p>
            <a:pPr marL="0" indent="0">
              <a:buNone/>
            </a:pPr>
            <a:endParaRPr kumimoji="1" lang="en-US" altLang="zh-CN"/>
          </a:p>
          <a:p>
            <a:r>
              <a:rPr kumimoji="1" lang="zh-CN" altLang="en-US"/>
              <a:t>升學</a:t>
            </a:r>
            <a:r>
              <a:rPr kumimoji="1" lang="zh-TW" altLang="en-US"/>
              <a:t>、升職有論文數量要求</a:t>
            </a:r>
            <a:endParaRPr kumimoji="1" lang="en-US" altLang="zh-TW"/>
          </a:p>
          <a:p>
            <a:r>
              <a:rPr kumimoji="1" lang="zh-TW" altLang="en-US"/>
              <a:t>缺乏嚴格實驗管制規範</a:t>
            </a:r>
            <a:endParaRPr kumimoji="1" lang="en-US" altLang="zh-TW"/>
          </a:p>
          <a:p>
            <a:r>
              <a:rPr kumimoji="1" lang="zh-TW" altLang="en-US"/>
              <a:t>資源、經費、人力等條件不足</a:t>
            </a:r>
            <a:endParaRPr kumimoji="1" lang="en-US" altLang="zh-TW"/>
          </a:p>
          <a:p>
            <a:endParaRPr kumimoji="1" lang="en-US" altLang="zh-TW"/>
          </a:p>
          <a:p>
            <a:endParaRPr kumimoji="1" lang="en-US" altLang="zh-TW"/>
          </a:p>
          <a:p>
            <a:endParaRPr kumimoji="1" lang="en-US" altLang="zh-TW"/>
          </a:p>
          <a:p>
            <a:endParaRPr kumimoji="1" lang="en-US" altLang="zh-TW"/>
          </a:p>
          <a:p>
            <a:endParaRPr kumimoji="1" lang="zh-CN" altLang="en-US"/>
          </a:p>
        </p:txBody>
      </p:sp>
      <p:sp>
        <p:nvSpPr>
          <p:cNvPr id="4" name="Rectangle: Rounded Corners 3">
            <a:extLst>
              <a:ext uri="{FF2B5EF4-FFF2-40B4-BE49-F238E27FC236}">
                <a16:creationId xmlns:a16="http://schemas.microsoft.com/office/drawing/2014/main" id="{AE9002B0-5408-7A43-A40D-C1AAADB2751A}"/>
              </a:ext>
            </a:extLst>
          </p:cNvPr>
          <p:cNvSpPr/>
          <p:nvPr/>
        </p:nvSpPr>
        <p:spPr>
          <a:xfrm>
            <a:off x="611" y="1143671"/>
            <a:ext cx="1142999" cy="77258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latin typeface="Kaiti TC" panose="02010600040101010101" pitchFamily="2" charset="-120"/>
                <a:ea typeface="Kaiti TC" panose="02010600040101010101" pitchFamily="2" charset="-120"/>
                <a:cs typeface="+mn-lt"/>
              </a:rPr>
              <a:t>療效</a:t>
            </a:r>
          </a:p>
        </p:txBody>
      </p:sp>
      <p:sp>
        <p:nvSpPr>
          <p:cNvPr id="5" name="Rectangle: Rounded Corners 3">
            <a:extLst>
              <a:ext uri="{FF2B5EF4-FFF2-40B4-BE49-F238E27FC236}">
                <a16:creationId xmlns:a16="http://schemas.microsoft.com/office/drawing/2014/main" id="{9B3D2EF7-07BE-AF4E-A335-49FBE4ACAAC3}"/>
              </a:ext>
            </a:extLst>
          </p:cNvPr>
          <p:cNvSpPr/>
          <p:nvPr/>
        </p:nvSpPr>
        <p:spPr>
          <a:xfrm>
            <a:off x="1143610" y="1248307"/>
            <a:ext cx="10210190" cy="59188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solidFill>
                  <a:schemeClr val="tx1"/>
                </a:solidFill>
                <a:latin typeface="Kaiti TC" panose="02010600040101010101" pitchFamily="2" charset="-120"/>
                <a:ea typeface="Kaiti TC" panose="02010600040101010101" pitchFamily="2" charset="-120"/>
              </a:rPr>
              <a:t>臨床實驗研究</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循證</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大樣本</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多中心</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隨機</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對照</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安慰劑</a:t>
            </a:r>
            <a:r>
              <a:rPr kumimoji="1" lang="zh-TW" altLang="en-US" sz="2400">
                <a:solidFill>
                  <a:schemeClr val="tx1"/>
                </a:solidFill>
                <a:latin typeface="Kaiti TC" panose="02010600040101010101" pitchFamily="2" charset="-120"/>
                <a:ea typeface="Kaiti TC" panose="02010600040101010101" pitchFamily="2" charset="-120"/>
              </a:rPr>
              <a:t>、</a:t>
            </a:r>
            <a:r>
              <a:rPr kumimoji="1" lang="zh-CN" altLang="en-US" sz="2400">
                <a:solidFill>
                  <a:schemeClr val="tx1"/>
                </a:solidFill>
                <a:latin typeface="Kaiti TC" panose="02010600040101010101" pitchFamily="2" charset="-120"/>
                <a:ea typeface="Kaiti TC" panose="02010600040101010101" pitchFamily="2" charset="-120"/>
              </a:rPr>
              <a:t>盲法</a:t>
            </a:r>
            <a:r>
              <a:rPr kumimoji="1" lang="zh-TW" altLang="en-US" sz="2400">
                <a:solidFill>
                  <a:schemeClr val="tx1"/>
                </a:solidFill>
                <a:latin typeface="Kaiti TC" panose="02010600040101010101" pitchFamily="2" charset="-120"/>
                <a:ea typeface="Kaiti TC" panose="02010600040101010101" pitchFamily="2" charset="-120"/>
              </a:rPr>
              <a:t>）</a:t>
            </a:r>
            <a:endParaRPr lang="en-US" sz="2400">
              <a:solidFill>
                <a:schemeClr val="tx1"/>
              </a:solidFill>
              <a:latin typeface="Kaiti TC" panose="02010600040101010101" pitchFamily="2" charset="-120"/>
              <a:ea typeface="Kaiti TC" panose="02010600040101010101" pitchFamily="2" charset="-120"/>
            </a:endParaRPr>
          </a:p>
        </p:txBody>
      </p:sp>
      <p:sp>
        <p:nvSpPr>
          <p:cNvPr id="8" name="文本框 7">
            <a:extLst>
              <a:ext uri="{FF2B5EF4-FFF2-40B4-BE49-F238E27FC236}">
                <a16:creationId xmlns:a16="http://schemas.microsoft.com/office/drawing/2014/main" id="{D23BB423-CC62-114C-B3AD-0369F4671525}"/>
              </a:ext>
            </a:extLst>
          </p:cNvPr>
          <p:cNvSpPr txBox="1"/>
          <p:nvPr/>
        </p:nvSpPr>
        <p:spPr>
          <a:xfrm>
            <a:off x="838199" y="2409610"/>
            <a:ext cx="6192982" cy="584775"/>
          </a:xfrm>
          <a:prstGeom prst="rect">
            <a:avLst/>
          </a:prstGeom>
          <a:noFill/>
          <a:ln>
            <a:solidFill>
              <a:schemeClr val="tx1"/>
            </a:solidFill>
          </a:ln>
        </p:spPr>
        <p:txBody>
          <a:bodyPr wrap="square">
            <a:spAutoFit/>
          </a:bodyPr>
          <a:lstStyle/>
          <a:p>
            <a:pPr marL="0" indent="0">
              <a:buNone/>
            </a:pPr>
            <a:r>
              <a:rPr kumimoji="1" lang="zh-CN" altLang="en-US" sz="3200">
                <a:latin typeface="Kaiti TC" panose="02010600040101010101" pitchFamily="2" charset="-120"/>
                <a:ea typeface="Kaiti TC" panose="02010600040101010101" pitchFamily="2" charset="-120"/>
              </a:rPr>
              <a:t>為何中醫臨床研究總體質量不佳</a:t>
            </a:r>
            <a:r>
              <a:rPr kumimoji="1" lang="zh-TW" altLang="en-US" sz="3200">
                <a:latin typeface="Kaiti TC" panose="02010600040101010101" pitchFamily="2" charset="-120"/>
                <a:ea typeface="Kaiti TC" panose="02010600040101010101" pitchFamily="2" charset="-120"/>
              </a:rPr>
              <a:t>？</a:t>
            </a:r>
            <a:endParaRPr kumimoji="1" lang="en-US" altLang="zh-TW" sz="3200">
              <a:latin typeface="Kaiti TC" panose="02010600040101010101" pitchFamily="2" charset="-120"/>
              <a:ea typeface="Kaiti TC" panose="02010600040101010101" pitchFamily="2" charset="-120"/>
            </a:endParaRPr>
          </a:p>
        </p:txBody>
      </p:sp>
    </p:spTree>
    <p:extLst>
      <p:ext uri="{BB962C8B-B14F-4D97-AF65-F5344CB8AC3E}">
        <p14:creationId xmlns:p14="http://schemas.microsoft.com/office/powerpoint/2010/main" val="333037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545CE-AD93-8E40-BD62-C3F8C2E39D2F}"/>
              </a:ext>
            </a:extLst>
          </p:cNvPr>
          <p:cNvSpPr>
            <a:spLocks noGrp="1"/>
          </p:cNvSpPr>
          <p:nvPr>
            <p:ph type="title"/>
          </p:nvPr>
        </p:nvSpPr>
        <p:spPr/>
        <p:txBody>
          <a:bodyPr/>
          <a:lstStyle/>
          <a:p>
            <a:r>
              <a:rPr kumimoji="1" lang="zh-CN" altLang="en-US"/>
              <a:t>醫學價值</a:t>
            </a:r>
            <a:r>
              <a:rPr kumimoji="1" lang="zh-TW" altLang="en-US"/>
              <a:t>：</a:t>
            </a:r>
            <a:r>
              <a:rPr kumimoji="1" lang="zh-CN" altLang="en-US"/>
              <a:t>療效</a:t>
            </a:r>
          </a:p>
        </p:txBody>
      </p:sp>
      <p:pic>
        <p:nvPicPr>
          <p:cNvPr id="7" name="图形 6" descr="哈维球 65% 轮廓">
            <a:extLst>
              <a:ext uri="{FF2B5EF4-FFF2-40B4-BE49-F238E27FC236}">
                <a16:creationId xmlns:a16="http://schemas.microsoft.com/office/drawing/2014/main" id="{6314E7B9-3119-3548-A91D-30C952EED9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98522"/>
            <a:ext cx="10515600" cy="6859503"/>
          </a:xfrm>
          <a:prstGeom prst="rect">
            <a:avLst/>
          </a:prstGeom>
        </p:spPr>
      </p:pic>
      <p:sp>
        <p:nvSpPr>
          <p:cNvPr id="9" name="文本框 8">
            <a:extLst>
              <a:ext uri="{FF2B5EF4-FFF2-40B4-BE49-F238E27FC236}">
                <a16:creationId xmlns:a16="http://schemas.microsoft.com/office/drawing/2014/main" id="{3317F418-C305-AE4D-9867-64F9FC80A45F}"/>
              </a:ext>
            </a:extLst>
          </p:cNvPr>
          <p:cNvSpPr txBox="1"/>
          <p:nvPr/>
        </p:nvSpPr>
        <p:spPr>
          <a:xfrm>
            <a:off x="3392449" y="2171662"/>
            <a:ext cx="2853521" cy="1107996"/>
          </a:xfrm>
          <a:prstGeom prst="rect">
            <a:avLst/>
          </a:prstGeom>
          <a:noFill/>
        </p:spPr>
        <p:txBody>
          <a:bodyPr wrap="square" lIns="91440" tIns="45720" rIns="91440" bIns="45720" anchor="t">
            <a:spAutoFit/>
          </a:bodyPr>
          <a:lstStyle/>
          <a:p>
            <a:r>
              <a:rPr kumimoji="1" lang="zh-CN" altLang="en-US" sz="2400" b="1">
                <a:solidFill>
                  <a:srgbClr val="633516"/>
                </a:solidFill>
                <a:latin typeface="STKaiti" panose="02010600040101010101" pitchFamily="2" charset="-122"/>
                <a:ea typeface="STKaiti" panose="02010600040101010101" pitchFamily="2" charset="-122"/>
              </a:rPr>
              <a:t>個人主觀就醫感受</a:t>
            </a:r>
            <a:endParaRPr lang="en-US" altLang="zh-TW" sz="2400" b="1">
              <a:solidFill>
                <a:srgbClr val="633516"/>
              </a:solidFill>
              <a:latin typeface="STKaiti" panose="02010600040101010101" pitchFamily="2" charset="-122"/>
              <a:ea typeface="STKaiti" panose="02010600040101010101" pitchFamily="2" charset="-122"/>
              <a:cs typeface="Calibri"/>
            </a:endParaRPr>
          </a:p>
          <a:p>
            <a:endParaRPr kumimoji="1" lang="en-US" altLang="zh-TW" sz="2400">
              <a:latin typeface="STKaiti" panose="02010600040101010101" pitchFamily="2" charset="-122"/>
              <a:ea typeface="STKaiti" panose="02010600040101010101" pitchFamily="2" charset="-122"/>
            </a:endParaRPr>
          </a:p>
          <a:p>
            <a:endParaRPr lang="zh-TW" altLang="en-US">
              <a:latin typeface="STKaiti" panose="02010600040101010101" pitchFamily="2" charset="-122"/>
              <a:ea typeface="STKaiti" panose="02010600040101010101" pitchFamily="2" charset="-122"/>
              <a:cs typeface="Calibri"/>
            </a:endParaRPr>
          </a:p>
        </p:txBody>
      </p:sp>
      <p:sp>
        <p:nvSpPr>
          <p:cNvPr id="11" name="文本框 10">
            <a:extLst>
              <a:ext uri="{FF2B5EF4-FFF2-40B4-BE49-F238E27FC236}">
                <a16:creationId xmlns:a16="http://schemas.microsoft.com/office/drawing/2014/main" id="{211539B2-F06C-A64B-B1ED-1E61100DF9EC}"/>
              </a:ext>
            </a:extLst>
          </p:cNvPr>
          <p:cNvSpPr txBox="1"/>
          <p:nvPr/>
        </p:nvSpPr>
        <p:spPr>
          <a:xfrm>
            <a:off x="6357720" y="2388318"/>
            <a:ext cx="2651130" cy="4339650"/>
          </a:xfrm>
          <a:prstGeom prst="rect">
            <a:avLst/>
          </a:prstGeom>
          <a:noFill/>
        </p:spPr>
        <p:txBody>
          <a:bodyPr wrap="square" lIns="91440" tIns="45720" rIns="91440" bIns="45720" anchor="t">
            <a:spAutoFit/>
          </a:bodyPr>
          <a:lstStyle/>
          <a:p>
            <a:endParaRPr lang="zh-CN" altLang="en-US" b="1">
              <a:latin typeface="STKaiti" panose="02010600040101010101" pitchFamily="2" charset="-122"/>
              <a:ea typeface="STKaiti" panose="02010600040101010101" pitchFamily="2" charset="-122"/>
              <a:cs typeface="Calibri"/>
            </a:endParaRPr>
          </a:p>
          <a:p>
            <a:endParaRPr kumimoji="1" lang="en-US" altLang="zh-TW">
              <a:latin typeface="STKaiti" panose="02010600040101010101" pitchFamily="2" charset="-122"/>
              <a:ea typeface="STKaiti" panose="02010600040101010101" pitchFamily="2" charset="-122"/>
            </a:endParaRPr>
          </a:p>
          <a:p>
            <a:r>
              <a:rPr kumimoji="1" lang="zh-CN" altLang="en-US" sz="2000">
                <a:latin typeface="STKaiti" panose="02010600040101010101" pitchFamily="2" charset="-122"/>
                <a:ea typeface="STKaiti" panose="02010600040101010101" pitchFamily="2" charset="-122"/>
              </a:rPr>
              <a:t>芪參益氣滴丸對心肌梗死二級預防作用与西药阿斯匹林</a:t>
            </a:r>
            <a:r>
              <a:rPr kumimoji="1" lang="zh-CN" altLang="en-US" sz="2000" b="1">
                <a:latin typeface="STKaiti" panose="02010600040101010101" pitchFamily="2" charset="-122"/>
                <a:ea typeface="STKaiti" panose="02010600040101010101" pitchFamily="2" charset="-122"/>
              </a:rPr>
              <a:t>相似</a:t>
            </a:r>
            <a:endParaRPr lang="en-US" altLang="zh-TW" sz="2000" b="1">
              <a:latin typeface="STKaiti" panose="02010600040101010101" pitchFamily="2" charset="-122"/>
              <a:ea typeface="STKaiti" panose="02010600040101010101" pitchFamily="2" charset="-122"/>
              <a:cs typeface="Calibri"/>
            </a:endParaRPr>
          </a:p>
          <a:p>
            <a:endParaRPr kumimoji="1" lang="en-US" altLang="zh-TW">
              <a:latin typeface="STKaiti" panose="02010600040101010101" pitchFamily="2" charset="-122"/>
              <a:ea typeface="STKaiti" panose="02010600040101010101" pitchFamily="2" charset="-122"/>
            </a:endParaRPr>
          </a:p>
          <a:p>
            <a:endParaRPr kumimoji="1" lang="en-US" altLang="zh-TW">
              <a:latin typeface="STKaiti" panose="02010600040101010101" pitchFamily="2" charset="-122"/>
              <a:ea typeface="STKaiti" panose="02010600040101010101" pitchFamily="2" charset="-122"/>
            </a:endParaRPr>
          </a:p>
          <a:p>
            <a:endParaRPr kumimoji="1" lang="en-US" altLang="zh-CN">
              <a:latin typeface="STKaiti" panose="02010600040101010101" pitchFamily="2" charset="-122"/>
              <a:ea typeface="STKaiti" panose="02010600040101010101" pitchFamily="2" charset="-122"/>
            </a:endParaRPr>
          </a:p>
          <a:p>
            <a:endParaRPr kumimoji="1" lang="en-US" altLang="zh-CN">
              <a:latin typeface="STKaiti" panose="02010600040101010101" pitchFamily="2" charset="-122"/>
              <a:ea typeface="STKaiti" panose="02010600040101010101" pitchFamily="2" charset="-122"/>
            </a:endParaRPr>
          </a:p>
          <a:p>
            <a:endParaRPr kumimoji="1" lang="en-US" altLang="zh-CN">
              <a:latin typeface="STKaiti" panose="02010600040101010101" pitchFamily="2" charset="-122"/>
              <a:ea typeface="STKaiti" panose="02010600040101010101" pitchFamily="2" charset="-122"/>
            </a:endParaRPr>
          </a:p>
          <a:p>
            <a:endParaRPr kumimoji="1" lang="en-US" altLang="zh-CN">
              <a:latin typeface="STKaiti" panose="02010600040101010101" pitchFamily="2" charset="-122"/>
              <a:ea typeface="STKaiti" panose="02010600040101010101" pitchFamily="2" charset="-122"/>
            </a:endParaRPr>
          </a:p>
          <a:p>
            <a:endParaRPr kumimoji="1" lang="en-US" altLang="zh-CN">
              <a:latin typeface="STKaiti" panose="02010600040101010101" pitchFamily="2" charset="-122"/>
              <a:ea typeface="STKaiti" panose="02010600040101010101" pitchFamily="2" charset="-122"/>
            </a:endParaRPr>
          </a:p>
          <a:p>
            <a:endParaRPr kumimoji="1" lang="en-US" altLang="zh-CN">
              <a:latin typeface="STKaiti" panose="02010600040101010101" pitchFamily="2" charset="-122"/>
              <a:ea typeface="STKaiti" panose="02010600040101010101" pitchFamily="2" charset="-122"/>
            </a:endParaRPr>
          </a:p>
          <a:p>
            <a:endParaRPr kumimoji="1" lang="en-US" altLang="zh-CN">
              <a:latin typeface="STKaiti" panose="02010600040101010101" pitchFamily="2" charset="-122"/>
              <a:ea typeface="STKaiti" panose="02010600040101010101" pitchFamily="2" charset="-122"/>
            </a:endParaRPr>
          </a:p>
          <a:p>
            <a:endParaRPr kumimoji="1" lang="en-US" altLang="zh-CN">
              <a:latin typeface="STKaiti" panose="02010600040101010101" pitchFamily="2" charset="-122"/>
              <a:ea typeface="STKaiti" panose="02010600040101010101" pitchFamily="2" charset="-122"/>
            </a:endParaRPr>
          </a:p>
        </p:txBody>
      </p:sp>
      <p:pic>
        <p:nvPicPr>
          <p:cNvPr id="15" name="内容占位符 14" descr="男科学家 轮廓">
            <a:extLst>
              <a:ext uri="{FF2B5EF4-FFF2-40B4-BE49-F238E27FC236}">
                <a16:creationId xmlns:a16="http://schemas.microsoft.com/office/drawing/2014/main" id="{CBA061A9-64C2-E54A-BBD2-BDA5766C2D10}"/>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6392254" y="1408500"/>
            <a:ext cx="914400" cy="914400"/>
          </a:xfrm>
        </p:spPr>
      </p:pic>
      <p:pic>
        <p:nvPicPr>
          <p:cNvPr id="17" name="图形 16" descr="困惑的人 轮廓">
            <a:extLst>
              <a:ext uri="{FF2B5EF4-FFF2-40B4-BE49-F238E27FC236}">
                <a16:creationId xmlns:a16="http://schemas.microsoft.com/office/drawing/2014/main" id="{E78ABE94-78D8-AF41-B2AC-50EEA67F8B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35249" y="2913874"/>
            <a:ext cx="914400" cy="914400"/>
          </a:xfrm>
          <a:prstGeom prst="rect">
            <a:avLst/>
          </a:prstGeom>
        </p:spPr>
      </p:pic>
      <p:sp>
        <p:nvSpPr>
          <p:cNvPr id="19" name="文本框 18">
            <a:extLst>
              <a:ext uri="{FF2B5EF4-FFF2-40B4-BE49-F238E27FC236}">
                <a16:creationId xmlns:a16="http://schemas.microsoft.com/office/drawing/2014/main" id="{6AAEDDF3-3D60-E248-BB2B-46161FA5477A}"/>
              </a:ext>
            </a:extLst>
          </p:cNvPr>
          <p:cNvSpPr txBox="1"/>
          <p:nvPr/>
        </p:nvSpPr>
        <p:spPr>
          <a:xfrm>
            <a:off x="4233252" y="4786577"/>
            <a:ext cx="2584939" cy="1631216"/>
          </a:xfrm>
          <a:prstGeom prst="rect">
            <a:avLst/>
          </a:prstGeom>
          <a:noFill/>
        </p:spPr>
        <p:txBody>
          <a:bodyPr wrap="square" lIns="91440" tIns="45720" rIns="91440" bIns="45720" anchor="t">
            <a:spAutoFit/>
          </a:bodyPr>
          <a:lstStyle/>
          <a:p>
            <a:r>
              <a:rPr kumimoji="1" lang="zh-CN" altLang="en-US" sz="2000">
                <a:latin typeface="STKaiti" panose="02010600040101010101" pitchFamily="2" charset="-122"/>
                <a:ea typeface="STKaiti" panose="02010600040101010101" pitchFamily="2" charset="-122"/>
              </a:rPr>
              <a:t>西醫治療結合中藥與針灸療法可以有效提高敗血症合急性胃腸道損傷患者的</a:t>
            </a:r>
            <a:r>
              <a:rPr kumimoji="1" lang="zh-CN" altLang="en-US" sz="2000" b="1">
                <a:latin typeface="STKaiti" panose="02010600040101010101" pitchFamily="2" charset="-122"/>
                <a:ea typeface="STKaiti" panose="02010600040101010101" pitchFamily="2" charset="-122"/>
              </a:rPr>
              <a:t>生存率和胃腸道功能</a:t>
            </a:r>
            <a:endParaRPr lang="en-US" altLang="zh-CN" sz="2000" b="1">
              <a:latin typeface="STKaiti" panose="02010600040101010101" pitchFamily="2" charset="-122"/>
              <a:ea typeface="STKaiti" panose="02010600040101010101" pitchFamily="2" charset="-122"/>
              <a:cs typeface="Calibri"/>
            </a:endParaRPr>
          </a:p>
        </p:txBody>
      </p:sp>
      <p:sp>
        <p:nvSpPr>
          <p:cNvPr id="21" name="文本框 20">
            <a:extLst>
              <a:ext uri="{FF2B5EF4-FFF2-40B4-BE49-F238E27FC236}">
                <a16:creationId xmlns:a16="http://schemas.microsoft.com/office/drawing/2014/main" id="{839BED2A-F8ED-F74E-B677-09363C39AF01}"/>
              </a:ext>
            </a:extLst>
          </p:cNvPr>
          <p:cNvSpPr txBox="1"/>
          <p:nvPr/>
        </p:nvSpPr>
        <p:spPr>
          <a:xfrm>
            <a:off x="7032644" y="4128606"/>
            <a:ext cx="2584938" cy="1631216"/>
          </a:xfrm>
          <a:prstGeom prst="rect">
            <a:avLst/>
          </a:prstGeom>
          <a:noFill/>
        </p:spPr>
        <p:txBody>
          <a:bodyPr wrap="square" lIns="91440" tIns="45720" rIns="91440" bIns="45720" anchor="t">
            <a:spAutoFit/>
          </a:bodyPr>
          <a:lstStyle/>
          <a:p>
            <a:r>
              <a:rPr lang="zh-TW" altLang="zh-CN" sz="2000">
                <a:latin typeface="STKaiti" panose="02010600040101010101" pitchFamily="2" charset="-122"/>
                <a:ea typeface="STKaiti" panose="02010600040101010101" pitchFamily="2" charset="-122"/>
              </a:rPr>
              <a:t>清熱活血湯</a:t>
            </a:r>
            <a:r>
              <a:rPr lang="zh-TW" altLang="en-US" sz="2000">
                <a:latin typeface="STKaiti" panose="02010600040101010101" pitchFamily="2" charset="-122"/>
                <a:ea typeface="STKaiti" panose="02010600040101010101" pitchFamily="2" charset="-122"/>
              </a:rPr>
              <a:t>合清热活血外用药可有效缓解类风湿关节炎症状</a:t>
            </a:r>
            <a:r>
              <a:rPr lang="zh-CN" altLang="en-US" sz="2000">
                <a:latin typeface="STKaiti" panose="02010600040101010101" pitchFamily="2" charset="-122"/>
                <a:ea typeface="STKaiti" panose="02010600040101010101" pitchFamily="2" charset="-122"/>
              </a:rPr>
              <a:t>，虽疗效略低于西医组，但</a:t>
            </a:r>
            <a:r>
              <a:rPr lang="zh-CN" altLang="en-US" sz="2000" b="1">
                <a:latin typeface="STKaiti" panose="02010600040101010101" pitchFamily="2" charset="-122"/>
                <a:ea typeface="STKaiti" panose="02010600040101010101" pitchFamily="2" charset="-122"/>
              </a:rPr>
              <a:t>副作用更小</a:t>
            </a:r>
            <a:endParaRPr lang="en-US" altLang="zh-TW" sz="2000" b="1">
              <a:latin typeface="STKaiti" panose="02010600040101010101" pitchFamily="2" charset="-122"/>
              <a:ea typeface="STKaiti" panose="02010600040101010101" pitchFamily="2" charset="-122"/>
              <a:cs typeface="Calibri"/>
            </a:endParaRPr>
          </a:p>
        </p:txBody>
      </p:sp>
      <p:sp>
        <p:nvSpPr>
          <p:cNvPr id="3" name="TextBox 2">
            <a:extLst>
              <a:ext uri="{FF2B5EF4-FFF2-40B4-BE49-F238E27FC236}">
                <a16:creationId xmlns:a16="http://schemas.microsoft.com/office/drawing/2014/main" id="{DFBABF62-5CC5-4897-8E8A-8761312B492C}"/>
              </a:ext>
            </a:extLst>
          </p:cNvPr>
          <p:cNvSpPr txBox="1"/>
          <p:nvPr/>
        </p:nvSpPr>
        <p:spPr>
          <a:xfrm>
            <a:off x="8617242" y="2582214"/>
            <a:ext cx="12298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latin typeface="STKaiti" panose="02010600040101010101" pitchFamily="2" charset="-122"/>
                <a:ea typeface="STKaiti" panose="02010600040101010101" pitchFamily="2" charset="-122"/>
                <a:cs typeface="Calibri"/>
              </a:rPr>
              <a:t>青蒿素</a:t>
            </a:r>
            <a:endParaRPr lang="en-US" sz="2400">
              <a:latin typeface="STKaiti" panose="02010600040101010101" pitchFamily="2" charset="-122"/>
              <a:ea typeface="STKaiti" panose="02010600040101010101" pitchFamily="2" charset="-122"/>
              <a:cs typeface="Calibri"/>
            </a:endParaRPr>
          </a:p>
        </p:txBody>
      </p:sp>
      <p:sp>
        <p:nvSpPr>
          <p:cNvPr id="6" name="TextBox 5">
            <a:extLst>
              <a:ext uri="{FF2B5EF4-FFF2-40B4-BE49-F238E27FC236}">
                <a16:creationId xmlns:a16="http://schemas.microsoft.com/office/drawing/2014/main" id="{22B18EAC-16A7-4C0E-8319-2961D4F085CD}"/>
              </a:ext>
            </a:extLst>
          </p:cNvPr>
          <p:cNvSpPr txBox="1"/>
          <p:nvPr/>
        </p:nvSpPr>
        <p:spPr>
          <a:xfrm>
            <a:off x="7030666" y="220485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solidFill>
                  <a:srgbClr val="633516"/>
                </a:solidFill>
                <a:latin typeface="STKaiti" panose="02010600040101010101" pitchFamily="2" charset="-122"/>
                <a:ea typeface="STKaiti" panose="02010600040101010101" pitchFamily="2" charset="-122"/>
                <a:cs typeface="Calibri"/>
              </a:rPr>
              <a:t>客觀實驗證據</a:t>
            </a:r>
            <a:endParaRPr lang="en-US" sz="2400" b="1">
              <a:solidFill>
                <a:srgbClr val="633516"/>
              </a:solidFill>
              <a:latin typeface="STKaiti" panose="02010600040101010101" pitchFamily="2" charset="-122"/>
              <a:ea typeface="STKaiti" panose="02010600040101010101" pitchFamily="2" charset="-122"/>
              <a:cs typeface="Calibri"/>
            </a:endParaRPr>
          </a:p>
        </p:txBody>
      </p:sp>
      <p:sp>
        <p:nvSpPr>
          <p:cNvPr id="8" name="TextBox 7">
            <a:extLst>
              <a:ext uri="{FF2B5EF4-FFF2-40B4-BE49-F238E27FC236}">
                <a16:creationId xmlns:a16="http://schemas.microsoft.com/office/drawing/2014/main" id="{D6328D7A-6773-415B-A49C-740CDF133A3D}"/>
              </a:ext>
            </a:extLst>
          </p:cNvPr>
          <p:cNvSpPr txBox="1"/>
          <p:nvPr/>
        </p:nvSpPr>
        <p:spPr>
          <a:xfrm>
            <a:off x="3856291" y="2954574"/>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2400">
                <a:latin typeface="STKaiti" panose="02010600040101010101" pitchFamily="2" charset="-122"/>
                <a:ea typeface="STKaiti" panose="02010600040101010101" pitchFamily="2" charset="-122"/>
                <a:cs typeface="+mn-lt"/>
              </a:rPr>
              <a:t>自癒？</a:t>
            </a:r>
            <a:endParaRPr lang="en-US" altLang="zh-TW" sz="2400">
              <a:latin typeface="STKaiti" panose="02010600040101010101" pitchFamily="2" charset="-122"/>
              <a:ea typeface="STKaiti" panose="02010600040101010101" pitchFamily="2" charset="-122"/>
              <a:cs typeface="+mn-lt"/>
            </a:endParaRPr>
          </a:p>
          <a:p>
            <a:pPr algn="l"/>
            <a:r>
              <a:rPr lang="zh-TW" altLang="en-US" sz="2400">
                <a:latin typeface="STKaiti" panose="02010600040101010101" pitchFamily="2" charset="-122"/>
                <a:ea typeface="STKaiti" panose="02010600040101010101" pitchFamily="2" charset="-122"/>
                <a:cs typeface="+mn-lt"/>
              </a:rPr>
              <a:t>安慰劑？</a:t>
            </a:r>
            <a:endParaRPr lang="en-US" sz="2400">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220388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12837-73F5-47A4-B65E-F174CA8FE2D2}"/>
              </a:ext>
            </a:extLst>
          </p:cNvPr>
          <p:cNvSpPr>
            <a:spLocks noGrp="1"/>
          </p:cNvSpPr>
          <p:nvPr>
            <p:ph idx="1"/>
          </p:nvPr>
        </p:nvSpPr>
        <p:spPr>
          <a:xfrm>
            <a:off x="838200" y="1534077"/>
            <a:ext cx="10515600" cy="4351338"/>
          </a:xfrm>
        </p:spPr>
        <p:txBody>
          <a:bodyPr>
            <a:noAutofit/>
          </a:bodyPr>
          <a:lstStyle/>
          <a:p>
            <a:r>
              <a:rPr lang="en-HK" sz="2400" err="1"/>
              <a:t>舉例</a:t>
            </a:r>
            <a:r>
              <a:rPr lang="zh-TW" altLang="en-US" sz="2400"/>
              <a:t>：青蒿素</a:t>
            </a:r>
            <a:endParaRPr lang="en-HK" sz="2400"/>
          </a:p>
          <a:p>
            <a:r>
              <a:rPr lang="zh-TW" altLang="en-US" sz="2400"/>
              <a:t>我國知識產權制度發展時間不長，下游成果並不能完全符合知識產權保護的要求</a:t>
            </a:r>
            <a:endParaRPr lang="en-HK" altLang="zh-TW" sz="2400"/>
          </a:p>
          <a:p>
            <a:r>
              <a:rPr lang="zh-TW" altLang="en-US" sz="2400"/>
              <a:t>中藥企業對知識產權不夠重視</a:t>
            </a:r>
            <a:endParaRPr lang="en-HK" altLang="zh-TW" sz="2400"/>
          </a:p>
          <a:p>
            <a:r>
              <a:rPr lang="zh-TW" altLang="en-US" sz="2400"/>
              <a:t>我國對中醫藥技術投入研發相對較少，生物技術方面創新能力不夠</a:t>
            </a:r>
            <a:endParaRPr lang="en-HK" sz="2400"/>
          </a:p>
        </p:txBody>
      </p:sp>
      <p:sp>
        <p:nvSpPr>
          <p:cNvPr id="4" name="Title 1">
            <a:extLst>
              <a:ext uri="{FF2B5EF4-FFF2-40B4-BE49-F238E27FC236}">
                <a16:creationId xmlns:a16="http://schemas.microsoft.com/office/drawing/2014/main" id="{31C33799-63BC-F247-8FE8-850705B16952}"/>
              </a:ext>
            </a:extLst>
          </p:cNvPr>
          <p:cNvSpPr txBox="1">
            <a:spLocks/>
          </p:cNvSpPr>
          <p:nvPr/>
        </p:nvSpPr>
        <p:spPr>
          <a:xfrm>
            <a:off x="0" y="-33733"/>
            <a:ext cx="11022675" cy="1061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solidFill>
                  <a:srgbClr val="177250"/>
                </a:solidFill>
                <a:latin typeface="STKaiti" panose="02010600040101010101" pitchFamily="2" charset="-122"/>
                <a:ea typeface="STKaiti" panose="02010600040101010101" pitchFamily="2" charset="-122"/>
              </a:rPr>
              <a:t>產業：</a:t>
            </a:r>
            <a:r>
              <a:rPr lang="zh-CN" altLang="en-HK" sz="3600">
                <a:solidFill>
                  <a:srgbClr val="177250"/>
                </a:solidFill>
                <a:latin typeface="STKaiti" panose="02010600040101010101" pitchFamily="2" charset="-122"/>
                <a:ea typeface="STKaiti" panose="02010600040101010101" pitchFamily="2" charset="-122"/>
              </a:rPr>
              <a:t>知識產權</a:t>
            </a:r>
            <a:r>
              <a:rPr lang="zh-CN" altLang="en-US" sz="3600">
                <a:solidFill>
                  <a:srgbClr val="177250"/>
                </a:solidFill>
                <a:latin typeface="STKaiti" panose="02010600040101010101" pitchFamily="2" charset="-122"/>
                <a:ea typeface="STKaiti" panose="02010600040101010101" pitchFamily="2" charset="-122"/>
              </a:rPr>
              <a:t>問題</a:t>
            </a:r>
            <a:endParaRPr lang="en-HK" sz="3600">
              <a:solidFill>
                <a:srgbClr val="177250"/>
              </a:solidFill>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2568454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76D0-90FE-4BCD-AC4D-EFC12A9105E6}"/>
              </a:ext>
            </a:extLst>
          </p:cNvPr>
          <p:cNvSpPr>
            <a:spLocks noGrp="1"/>
          </p:cNvSpPr>
          <p:nvPr>
            <p:ph type="title"/>
          </p:nvPr>
        </p:nvSpPr>
        <p:spPr/>
        <p:txBody>
          <a:bodyPr/>
          <a:lstStyle/>
          <a:p>
            <a:r>
              <a:rPr lang="zh-CN" altLang="en-US" sz="3600">
                <a:solidFill>
                  <a:srgbClr val="177250"/>
                </a:solidFill>
                <a:latin typeface="STKaiti"/>
                <a:ea typeface="STKaiti"/>
              </a:rPr>
              <a:t>產業</a:t>
            </a:r>
            <a:r>
              <a:rPr lang="zh-TW" altLang="en-US" sz="3600">
                <a:solidFill>
                  <a:srgbClr val="177250"/>
                </a:solidFill>
                <a:latin typeface="STKaiti"/>
                <a:ea typeface="STKaiti"/>
              </a:rPr>
              <a:t>：產品質量參差</a:t>
            </a:r>
            <a:endParaRPr lang="en-HK" sz="3600">
              <a:solidFill>
                <a:srgbClr val="177250"/>
              </a:solidFill>
              <a:latin typeface="STKaiti"/>
              <a:ea typeface="STKaiti"/>
            </a:endParaRPr>
          </a:p>
        </p:txBody>
      </p:sp>
      <p:sp>
        <p:nvSpPr>
          <p:cNvPr id="3" name="Content Placeholder 2">
            <a:extLst>
              <a:ext uri="{FF2B5EF4-FFF2-40B4-BE49-F238E27FC236}">
                <a16:creationId xmlns:a16="http://schemas.microsoft.com/office/drawing/2014/main" id="{2839B933-F149-4EBF-B8C4-8858661A7B3C}"/>
              </a:ext>
            </a:extLst>
          </p:cNvPr>
          <p:cNvSpPr>
            <a:spLocks noGrp="1"/>
          </p:cNvSpPr>
          <p:nvPr>
            <p:ph idx="1"/>
          </p:nvPr>
        </p:nvSpPr>
        <p:spPr>
          <a:xfrm>
            <a:off x="838200" y="1407579"/>
            <a:ext cx="10515600" cy="4351338"/>
          </a:xfrm>
        </p:spPr>
        <p:txBody>
          <a:bodyPr>
            <a:noAutofit/>
          </a:bodyPr>
          <a:lstStyle/>
          <a:p>
            <a:r>
              <a:rPr lang="en-US" sz="2000" err="1"/>
              <a:t>原材料質量</a:t>
            </a:r>
            <a:endParaRPr lang="en-US" sz="2000"/>
          </a:p>
          <a:p>
            <a:pPr lvl="1">
              <a:buFont typeface="Wingdings" pitchFamily="2" charset="2"/>
              <a:buChar char="§"/>
            </a:pPr>
            <a:r>
              <a:rPr lang="en-US" sz="2000"/>
              <a:t>中國</a:t>
            </a:r>
            <a:r>
              <a:rPr lang="en-US" altLang="zh-TW" sz="2000"/>
              <a:t>80%</a:t>
            </a:r>
            <a:r>
              <a:rPr lang="zh-TW" altLang="en-US" sz="2000"/>
              <a:t>的中藥材採集以野生中藥材為主，由於兼具農產品和藥品雙重屬性，農業部門僅用一般農產品管理方式對待中藥材。在粗放農業生產模式下，中藥藥性降低。</a:t>
            </a:r>
            <a:endParaRPr lang="en-HK" altLang="zh-TW" sz="2000"/>
          </a:p>
          <a:p>
            <a:r>
              <a:rPr lang="en-US" sz="2000" err="1"/>
              <a:t>炮製與加工</a:t>
            </a:r>
            <a:endParaRPr lang="en-US" sz="2000"/>
          </a:p>
          <a:p>
            <a:pPr lvl="1">
              <a:buFont typeface="Wingdings" pitchFamily="2" charset="2"/>
              <a:buChar char="§"/>
            </a:pPr>
            <a:r>
              <a:rPr lang="en-US" sz="2000" err="1"/>
              <a:t>原目的在於降低或消除藥物毒性或副作用</a:t>
            </a:r>
            <a:r>
              <a:rPr lang="zh-TW" altLang="en-US" sz="2000"/>
              <a:t>，便於服用，提高療效。然而，受經濟利益驅動，部分個人或機構</a:t>
            </a:r>
            <a:r>
              <a:rPr lang="zh-TW" altLang="en-HK" sz="2000"/>
              <a:t>在炮製時</a:t>
            </a:r>
            <a:r>
              <a:rPr lang="zh-TW" altLang="en-US" sz="2000"/>
              <a:t>省略人工篩選等必要工序，或使用毒害物質進行炮製。</a:t>
            </a:r>
            <a:endParaRPr lang="en-US" altLang="zh-TW" sz="2000"/>
          </a:p>
          <a:p>
            <a:r>
              <a:rPr lang="zh-TW" altLang="en-US" sz="2000"/>
              <a:t>藥材成品</a:t>
            </a:r>
            <a:endParaRPr lang="en-US" altLang="zh-TW" sz="2000"/>
          </a:p>
          <a:p>
            <a:pPr lvl="1">
              <a:buFont typeface="Wingdings" pitchFamily="2" charset="2"/>
              <a:buChar char="§"/>
            </a:pPr>
            <a:r>
              <a:rPr lang="zh-TW" altLang="en-US" sz="2000"/>
              <a:t>不法商販與個別獲證企業勾結，通過</a:t>
            </a:r>
            <a:r>
              <a:rPr lang="zh-TW" altLang="en-HK" sz="2000"/>
              <a:t>出租出借</a:t>
            </a:r>
            <a:r>
              <a:rPr lang="zh-TW" altLang="en-US" sz="2000"/>
              <a:t>飲片生產經營資質票據，從事粗製濫造、參雜使假、以劣充優，並將違規藥材違法出售給飲片企業或醫療機構，形成利益鏈條，擾亂醫藥市場並影響臨床用藥安全。</a:t>
            </a:r>
            <a:endParaRPr lang="en-US" sz="2000"/>
          </a:p>
          <a:p>
            <a:pPr lvl="1"/>
            <a:endParaRPr lang="en-HK" sz="2000"/>
          </a:p>
        </p:txBody>
      </p:sp>
    </p:spTree>
    <p:extLst>
      <p:ext uri="{BB962C8B-B14F-4D97-AF65-F5344CB8AC3E}">
        <p14:creationId xmlns:p14="http://schemas.microsoft.com/office/powerpoint/2010/main" val="1004536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B801-E59B-4586-B3F9-D466830330C2}"/>
              </a:ext>
            </a:extLst>
          </p:cNvPr>
          <p:cNvSpPr>
            <a:spLocks noGrp="1"/>
          </p:cNvSpPr>
          <p:nvPr>
            <p:ph type="title"/>
          </p:nvPr>
        </p:nvSpPr>
        <p:spPr/>
        <p:txBody>
          <a:bodyPr/>
          <a:lstStyle/>
          <a:p>
            <a:r>
              <a:rPr lang="zh-CN" altLang="en-US">
                <a:latin typeface="STKaiti"/>
                <a:ea typeface="STKaiti"/>
              </a:rPr>
              <a:t>產業</a:t>
            </a:r>
            <a:r>
              <a:rPr lang="zh-CN" altLang="en-US" sz="3600">
                <a:solidFill>
                  <a:srgbClr val="177250"/>
                </a:solidFill>
                <a:latin typeface="STKaiti"/>
                <a:ea typeface="STKaiti"/>
              </a:rPr>
              <a:t>：專業人才匮乏</a:t>
            </a:r>
            <a:endParaRPr lang="en-HK" sz="3600">
              <a:solidFill>
                <a:srgbClr val="177250"/>
              </a:solidFill>
              <a:latin typeface="STKaiti"/>
              <a:ea typeface="STKaiti"/>
            </a:endParaRPr>
          </a:p>
        </p:txBody>
      </p:sp>
      <p:sp>
        <p:nvSpPr>
          <p:cNvPr id="3" name="Content Placeholder 2">
            <a:extLst>
              <a:ext uri="{FF2B5EF4-FFF2-40B4-BE49-F238E27FC236}">
                <a16:creationId xmlns:a16="http://schemas.microsoft.com/office/drawing/2014/main" id="{47338B13-F927-4612-A8CB-664E4110FF1B}"/>
              </a:ext>
            </a:extLst>
          </p:cNvPr>
          <p:cNvSpPr>
            <a:spLocks noGrp="1"/>
          </p:cNvSpPr>
          <p:nvPr>
            <p:ph idx="1"/>
          </p:nvPr>
        </p:nvSpPr>
        <p:spPr>
          <a:xfrm>
            <a:off x="838200" y="1538754"/>
            <a:ext cx="10515600" cy="4351338"/>
          </a:xfrm>
        </p:spPr>
        <p:txBody>
          <a:bodyPr>
            <a:normAutofit fontScale="85000" lnSpcReduction="20000"/>
          </a:bodyPr>
          <a:lstStyle/>
          <a:p>
            <a:r>
              <a:rPr lang="en-HK" err="1"/>
              <a:t>中藥行業人才數量匱乏與中藥行業快速發展的趨勢不相適應</a:t>
            </a:r>
            <a:endParaRPr lang="en-HK"/>
          </a:p>
          <a:p>
            <a:pPr lvl="1">
              <a:buFont typeface="Wingdings" pitchFamily="2" charset="2"/>
              <a:buChar char="§"/>
            </a:pPr>
            <a:r>
              <a:rPr lang="en-HK" err="1"/>
              <a:t>截至</a:t>
            </a:r>
            <a:r>
              <a:rPr lang="en-US" altLang="zh-TW"/>
              <a:t>2017</a:t>
            </a:r>
            <a:r>
              <a:rPr lang="zh-TW" altLang="en-US"/>
              <a:t>年底，全國執業醫師和</a:t>
            </a:r>
            <a:r>
              <a:rPr lang="zh-TW" altLang="en-HK"/>
              <a:t>執業助理醫師</a:t>
            </a:r>
            <a:r>
              <a:rPr lang="zh-TW" altLang="en-US"/>
              <a:t>約為</a:t>
            </a:r>
            <a:r>
              <a:rPr lang="en-US" altLang="zh-TW"/>
              <a:t>282</a:t>
            </a:r>
            <a:r>
              <a:rPr lang="zh-TW" altLang="en-US"/>
              <a:t>萬人，中醫類別</a:t>
            </a:r>
            <a:r>
              <a:rPr lang="zh-TW" altLang="en-HK"/>
              <a:t>僅佔</a:t>
            </a:r>
            <a:r>
              <a:rPr lang="en-US" altLang="zh-TW"/>
              <a:t>5%-10%</a:t>
            </a:r>
            <a:r>
              <a:rPr lang="zh-TW" altLang="en-US"/>
              <a:t>。在政策扶持、技術創新、消費升級等多重利好的情況下，對人才的需求進一步增加。人才數量不足限制了行業的擴容，不利長遠發展。</a:t>
            </a:r>
            <a:endParaRPr lang="en-HK" altLang="zh-TW"/>
          </a:p>
          <a:p>
            <a:r>
              <a:rPr lang="zh-TW" altLang="en-US"/>
              <a:t>高質量人才缺乏</a:t>
            </a:r>
            <a:endParaRPr lang="en-HK" altLang="zh-TW"/>
          </a:p>
          <a:p>
            <a:pPr lvl="1">
              <a:buFont typeface="Wingdings" pitchFamily="2" charset="2"/>
              <a:buChar char="§"/>
            </a:pPr>
            <a:r>
              <a:rPr lang="en-US" altLang="zh-TW"/>
              <a:t>2019</a:t>
            </a:r>
            <a:r>
              <a:rPr lang="zh-TW" altLang="en-US"/>
              <a:t>年，中國中藥學類專業研究生、本科、大專及中專學歷畢業生人數比例約為</a:t>
            </a:r>
            <a:r>
              <a:rPr lang="en-US" altLang="zh-TW"/>
              <a:t>1:6:4:10</a:t>
            </a:r>
            <a:r>
              <a:rPr lang="zh-TW" altLang="en-US"/>
              <a:t>，高學歷人才不足，限制行業創新與活力。</a:t>
            </a:r>
            <a:endParaRPr lang="en-HK"/>
          </a:p>
          <a:p>
            <a:r>
              <a:rPr lang="en-HK" err="1"/>
              <a:t>人才培養現狀不樂觀</a:t>
            </a:r>
            <a:r>
              <a:rPr lang="zh-TW" altLang="en-US"/>
              <a:t>，人才培養體系</a:t>
            </a:r>
            <a:r>
              <a:rPr lang="zh-TW" altLang="en-HK"/>
              <a:t>亟需完善</a:t>
            </a:r>
            <a:endParaRPr lang="en-HK" altLang="zh-TW"/>
          </a:p>
          <a:p>
            <a:pPr lvl="1">
              <a:buFont typeface="Wingdings" pitchFamily="2" charset="2"/>
              <a:buChar char="§"/>
            </a:pPr>
            <a:r>
              <a:rPr lang="zh-TW" altLang="en-US"/>
              <a:t>中醫院校課程設置失衡，為迎合市場減少中醫專業知識教授。</a:t>
            </a:r>
            <a:endParaRPr lang="en-HK" altLang="zh-TW"/>
          </a:p>
        </p:txBody>
      </p:sp>
    </p:spTree>
    <p:extLst>
      <p:ext uri="{BB962C8B-B14F-4D97-AF65-F5344CB8AC3E}">
        <p14:creationId xmlns:p14="http://schemas.microsoft.com/office/powerpoint/2010/main" val="1890407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2F815C-738D-48EF-8FB3-F4A2976B6D04}"/>
              </a:ext>
            </a:extLst>
          </p:cNvPr>
          <p:cNvSpPr txBox="1">
            <a:spLocks/>
          </p:cNvSpPr>
          <p:nvPr/>
        </p:nvSpPr>
        <p:spPr>
          <a:xfrm>
            <a:off x="0" y="2235200"/>
            <a:ext cx="12192000" cy="1451098"/>
          </a:xfrm>
          <a:prstGeom prst="rect">
            <a:avLst/>
          </a:prstGeom>
          <a:solidFill>
            <a:srgbClr val="177B57"/>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altLang="zh-CN" sz="3600">
                <a:solidFill>
                  <a:schemeClr val="bg1"/>
                </a:solidFill>
                <a:latin typeface="Gabriola"/>
                <a:ea typeface="等线 Light"/>
                <a:cs typeface="Times New Roman"/>
              </a:rPr>
              <a:t>  </a:t>
            </a:r>
            <a:r>
              <a:rPr lang="zh-CN" altLang="en-US" sz="4400">
                <a:solidFill>
                  <a:schemeClr val="bg1"/>
                </a:solidFill>
                <a:latin typeface="STKaiti" panose="02010600040101010101" pitchFamily="2" charset="-122"/>
                <a:ea typeface="STKaiti" panose="02010600040101010101" pitchFamily="2" charset="-122"/>
                <a:cs typeface="Times New Roman"/>
              </a:rPr>
              <a:t>發展建議</a:t>
            </a:r>
            <a:endParaRPr lang="en-US" sz="3600">
              <a:solidFill>
                <a:schemeClr val="bg1"/>
              </a:solidFill>
              <a:latin typeface="STKaiti" panose="02010600040101010101" pitchFamily="2" charset="-122"/>
              <a:ea typeface="STKaiti"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A4CD872-20D5-4B7D-8EE1-99B0E328B585}"/>
              </a:ext>
            </a:extLst>
          </p:cNvPr>
          <p:cNvSpPr/>
          <p:nvPr/>
        </p:nvSpPr>
        <p:spPr>
          <a:xfrm>
            <a:off x="0" y="1597061"/>
            <a:ext cx="2147299" cy="63813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a:solidFill>
                  <a:srgbClr val="177B57"/>
                </a:solidFill>
              </a:rPr>
              <a:t>  </a:t>
            </a:r>
            <a:r>
              <a:rPr lang="en-GB" sz="3200">
                <a:solidFill>
                  <a:srgbClr val="177B57"/>
                </a:solidFill>
                <a:latin typeface="Georgia"/>
              </a:rPr>
              <a:t>Part </a:t>
            </a:r>
            <a:r>
              <a:rPr lang="en-US" altLang="zh-TW" sz="3200">
                <a:solidFill>
                  <a:srgbClr val="177B57"/>
                </a:solidFill>
                <a:latin typeface="Georgia"/>
              </a:rPr>
              <a:t>3</a:t>
            </a:r>
            <a:endParaRPr lang="en-GB" sz="3200">
              <a:solidFill>
                <a:srgbClr val="177B57"/>
              </a:solidFill>
              <a:latin typeface="Georgia"/>
            </a:endParaRPr>
          </a:p>
        </p:txBody>
      </p:sp>
      <p:sp>
        <p:nvSpPr>
          <p:cNvPr id="2" name="TextBox 1">
            <a:extLst>
              <a:ext uri="{FF2B5EF4-FFF2-40B4-BE49-F238E27FC236}">
                <a16:creationId xmlns:a16="http://schemas.microsoft.com/office/drawing/2014/main" id="{DFC0833D-AE82-4306-94D7-426CC5489F13}"/>
              </a:ext>
            </a:extLst>
          </p:cNvPr>
          <p:cNvSpPr txBox="1"/>
          <p:nvPr/>
        </p:nvSpPr>
        <p:spPr>
          <a:xfrm>
            <a:off x="181713" y="3678015"/>
            <a:ext cx="85869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solidFill>
                  <a:srgbClr val="177B57"/>
                </a:solidFill>
                <a:latin typeface="STKaiti" panose="02010600040101010101" pitchFamily="2" charset="-122"/>
                <a:ea typeface="STKaiti" panose="02010600040101010101" pitchFamily="2" charset="-122"/>
                <a:cs typeface="Calibri"/>
              </a:rPr>
              <a:t>醫學 </a:t>
            </a:r>
            <a:r>
              <a:rPr lang="en-US">
                <a:solidFill>
                  <a:srgbClr val="177B57"/>
                </a:solidFill>
                <a:latin typeface="STKaiti" panose="02010600040101010101" pitchFamily="2" charset="-122"/>
                <a:ea typeface="STKaiti" panose="02010600040101010101" pitchFamily="2" charset="-122"/>
                <a:cs typeface="Calibri"/>
              </a:rPr>
              <a:t>|</a:t>
            </a:r>
            <a:r>
              <a:rPr lang="zh-CN" altLang="en-US">
                <a:solidFill>
                  <a:srgbClr val="177B57"/>
                </a:solidFill>
                <a:latin typeface="STKaiti" panose="02010600040101010101" pitchFamily="2" charset="-122"/>
                <a:ea typeface="STKaiti" panose="02010600040101010101" pitchFamily="2" charset="-122"/>
                <a:cs typeface="Calibri"/>
              </a:rPr>
              <a:t> 技術</a:t>
            </a:r>
            <a:r>
              <a:rPr lang="zh-TW" altLang="en-US">
                <a:solidFill>
                  <a:srgbClr val="177B57"/>
                </a:solidFill>
                <a:latin typeface="STKaiti" panose="02010600040101010101" pitchFamily="2" charset="-122"/>
                <a:ea typeface="STKaiti" panose="02010600040101010101" pitchFamily="2" charset="-122"/>
                <a:cs typeface="Calibri"/>
              </a:rPr>
              <a:t> </a:t>
            </a:r>
            <a:r>
              <a:rPr lang="en-US">
                <a:solidFill>
                  <a:srgbClr val="177B57"/>
                </a:solidFill>
                <a:latin typeface="STKaiti" panose="02010600040101010101" pitchFamily="2" charset="-122"/>
                <a:ea typeface="STKaiti" panose="02010600040101010101" pitchFamily="2" charset="-122"/>
                <a:cs typeface="Calibri"/>
              </a:rPr>
              <a:t>|</a:t>
            </a:r>
            <a:r>
              <a:rPr lang="zh-CN" altLang="en-US">
                <a:solidFill>
                  <a:srgbClr val="177B57"/>
                </a:solidFill>
                <a:latin typeface="STKaiti" panose="02010600040101010101" pitchFamily="2" charset="-122"/>
                <a:ea typeface="STKaiti" panose="02010600040101010101" pitchFamily="2" charset="-122"/>
                <a:cs typeface="Calibri"/>
              </a:rPr>
              <a:t> 產業</a:t>
            </a:r>
            <a:endParaRPr lang="en-US">
              <a:solidFill>
                <a:srgbClr val="177B57"/>
              </a:solidFill>
              <a:latin typeface="STKaiti" panose="02010600040101010101" pitchFamily="2" charset="-122"/>
              <a:ea typeface="STKaiti" panose="02010600040101010101" pitchFamily="2" charset="-122"/>
              <a:cs typeface="Calibri"/>
            </a:endParaRPr>
          </a:p>
        </p:txBody>
      </p:sp>
    </p:spTree>
    <p:extLst>
      <p:ext uri="{BB962C8B-B14F-4D97-AF65-F5344CB8AC3E}">
        <p14:creationId xmlns:p14="http://schemas.microsoft.com/office/powerpoint/2010/main" val="171894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3EDE5-C113-F045-8AEC-CF2CE7CF9357}"/>
              </a:ext>
            </a:extLst>
          </p:cNvPr>
          <p:cNvSpPr>
            <a:spLocks noGrp="1"/>
          </p:cNvSpPr>
          <p:nvPr>
            <p:ph type="title"/>
          </p:nvPr>
        </p:nvSpPr>
        <p:spPr/>
        <p:txBody>
          <a:bodyPr/>
          <a:lstStyle/>
          <a:p>
            <a:r>
              <a:rPr kumimoji="1" lang="zh-TW" altLang="en-US"/>
              <a:t>醫學</a:t>
            </a:r>
            <a:endParaRPr kumimoji="1" lang="zh-CN" altLang="en-US"/>
          </a:p>
        </p:txBody>
      </p:sp>
      <p:sp>
        <p:nvSpPr>
          <p:cNvPr id="4" name="圆角矩形标注 3">
            <a:extLst>
              <a:ext uri="{FF2B5EF4-FFF2-40B4-BE49-F238E27FC236}">
                <a16:creationId xmlns:a16="http://schemas.microsoft.com/office/drawing/2014/main" id="{8767FED1-9C4B-794A-B0E8-F144F5C2B57F}"/>
              </a:ext>
            </a:extLst>
          </p:cNvPr>
          <p:cNvSpPr/>
          <p:nvPr/>
        </p:nvSpPr>
        <p:spPr>
          <a:xfrm>
            <a:off x="5574252" y="1320518"/>
            <a:ext cx="4511738" cy="1461533"/>
          </a:xfrm>
          <a:prstGeom prst="wedgeRoundRectCallou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solidFill>
                  <a:schemeClr val="tx1"/>
                </a:solidFill>
                <a:latin typeface="Kaiti TC" panose="02010600040101010101" pitchFamily="2" charset="-120"/>
                <a:ea typeface="Kaiti TC" panose="02010600040101010101" pitchFamily="2" charset="-120"/>
              </a:rPr>
              <a:t>目前尚無較好的研究以現代科學角度解釋到中醫基礎理論</a:t>
            </a:r>
          </a:p>
        </p:txBody>
      </p:sp>
      <p:sp>
        <p:nvSpPr>
          <p:cNvPr id="7" name="文本框 6">
            <a:extLst>
              <a:ext uri="{FF2B5EF4-FFF2-40B4-BE49-F238E27FC236}">
                <a16:creationId xmlns:a16="http://schemas.microsoft.com/office/drawing/2014/main" id="{E2F94941-84F2-E14B-B600-71E8A678DD90}"/>
              </a:ext>
            </a:extLst>
          </p:cNvPr>
          <p:cNvSpPr txBox="1"/>
          <p:nvPr/>
        </p:nvSpPr>
        <p:spPr>
          <a:xfrm>
            <a:off x="6913074" y="3384549"/>
            <a:ext cx="4904960" cy="1938992"/>
          </a:xfrm>
          <a:prstGeom prst="rect">
            <a:avLst/>
          </a:prstGeom>
          <a:noFill/>
          <a:ln>
            <a:solidFill>
              <a:schemeClr val="tx1"/>
            </a:solidFill>
          </a:ln>
        </p:spPr>
        <p:txBody>
          <a:bodyPr wrap="square">
            <a:spAutoFit/>
          </a:bodyPr>
          <a:lstStyle/>
          <a:p>
            <a:r>
              <a:rPr kumimoji="1" lang="zh-CN" altLang="en-US" sz="2400">
                <a:latin typeface="Kaiti TC" panose="02010600040101010101" pitchFamily="2" charset="-120"/>
                <a:ea typeface="Kaiti TC" panose="02010600040101010101" pitchFamily="2" charset="-120"/>
              </a:rPr>
              <a:t>中藥成分複雜</a:t>
            </a:r>
            <a:r>
              <a:rPr kumimoji="1" lang="zh-TW" altLang="en-US" sz="2400">
                <a:latin typeface="Kaiti TC" panose="02010600040101010101" pitchFamily="2" charset="-120"/>
                <a:ea typeface="Kaiti TC" panose="02010600040101010101" pitchFamily="2" charset="-120"/>
              </a:rPr>
              <a:t>，</a:t>
            </a:r>
            <a:r>
              <a:rPr kumimoji="1" lang="zh-CN" altLang="en-US" sz="2400">
                <a:latin typeface="Kaiti TC" panose="02010600040101010101" pitchFamily="2" charset="-120"/>
                <a:ea typeface="Kaiti TC" panose="02010600040101010101" pitchFamily="2" charset="-120"/>
              </a:rPr>
              <a:t>多藥共同煎服又可能導致成分改變</a:t>
            </a:r>
            <a:r>
              <a:rPr kumimoji="1" lang="zh-TW" altLang="en-US" sz="2400">
                <a:latin typeface="Kaiti TC" panose="02010600040101010101" pitchFamily="2" charset="-120"/>
                <a:ea typeface="Kaiti TC" panose="02010600040101010101" pitchFamily="2" charset="-120"/>
              </a:rPr>
              <a:t>，口服入人體後有可能代謝產生新的物質，多種成分在人體內產生的作用會非常複雜，因此很難真正闡明其作用機制</a:t>
            </a:r>
            <a:endParaRPr kumimoji="1" lang="zh-CN" altLang="en-US" sz="2400">
              <a:latin typeface="Kaiti TC" panose="02010600040101010101" pitchFamily="2" charset="-120"/>
              <a:ea typeface="Kaiti TC" panose="02010600040101010101" pitchFamily="2" charset="-120"/>
            </a:endParaRPr>
          </a:p>
        </p:txBody>
      </p:sp>
      <p:sp>
        <p:nvSpPr>
          <p:cNvPr id="9" name="圆角矩形 8">
            <a:extLst>
              <a:ext uri="{FF2B5EF4-FFF2-40B4-BE49-F238E27FC236}">
                <a16:creationId xmlns:a16="http://schemas.microsoft.com/office/drawing/2014/main" id="{F72BD926-6AEB-B344-B1BE-62EEF4F9BEB7}"/>
              </a:ext>
            </a:extLst>
          </p:cNvPr>
          <p:cNvSpPr/>
          <p:nvPr/>
        </p:nvSpPr>
        <p:spPr>
          <a:xfrm>
            <a:off x="633454" y="1521239"/>
            <a:ext cx="2945111" cy="106008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solidFill>
                  <a:schemeClr val="tx1"/>
                </a:solidFill>
                <a:latin typeface="Kaiti TC" panose="02010600040101010101" pitchFamily="2" charset="-120"/>
                <a:ea typeface="Kaiti TC" panose="02010600040101010101" pitchFamily="2" charset="-120"/>
              </a:rPr>
              <a:t>中醫脈診</a:t>
            </a:r>
            <a:r>
              <a:rPr kumimoji="1" lang="zh-TW" altLang="en-US" sz="2400">
                <a:solidFill>
                  <a:schemeClr val="tx1"/>
                </a:solidFill>
                <a:latin typeface="Kaiti TC" panose="02010600040101010101" pitchFamily="2" charset="-120"/>
                <a:ea typeface="Kaiti TC" panose="02010600040101010101" pitchFamily="2" charset="-120"/>
              </a:rPr>
              <a:t>、舌診</a:t>
            </a:r>
            <a:r>
              <a:rPr kumimoji="1" lang="zh-CN" altLang="en-US" sz="2400">
                <a:solidFill>
                  <a:schemeClr val="tx1"/>
                </a:solidFill>
                <a:latin typeface="Kaiti TC" panose="02010600040101010101" pitchFamily="2" charset="-120"/>
                <a:ea typeface="Kaiti TC" panose="02010600040101010101" pitchFamily="2" charset="-120"/>
              </a:rPr>
              <a:t>依賴個人經驗</a:t>
            </a:r>
            <a:r>
              <a:rPr kumimoji="1" lang="zh-TW" altLang="en-US" sz="2400">
                <a:solidFill>
                  <a:schemeClr val="tx1"/>
                </a:solidFill>
                <a:latin typeface="Kaiti TC" panose="02010600040101010101" pitchFamily="2" charset="-120"/>
                <a:ea typeface="Kaiti TC" panose="02010600040101010101" pitchFamily="2" charset="-120"/>
              </a:rPr>
              <a:t>，眾說紛紜</a:t>
            </a:r>
            <a:endParaRPr kumimoji="1" lang="zh-CN" altLang="en-US" sz="2400">
              <a:solidFill>
                <a:schemeClr val="tx1"/>
              </a:solidFill>
              <a:latin typeface="Kaiti TC" panose="02010600040101010101" pitchFamily="2" charset="-120"/>
              <a:ea typeface="Kaiti TC" panose="02010600040101010101" pitchFamily="2" charset="-120"/>
            </a:endParaRPr>
          </a:p>
        </p:txBody>
      </p:sp>
      <p:sp>
        <p:nvSpPr>
          <p:cNvPr id="10" name="圆角矩形标注 9">
            <a:extLst>
              <a:ext uri="{FF2B5EF4-FFF2-40B4-BE49-F238E27FC236}">
                <a16:creationId xmlns:a16="http://schemas.microsoft.com/office/drawing/2014/main" id="{DA407AF9-526B-0341-91FF-36F8143E7389}"/>
              </a:ext>
            </a:extLst>
          </p:cNvPr>
          <p:cNvSpPr/>
          <p:nvPr/>
        </p:nvSpPr>
        <p:spPr>
          <a:xfrm>
            <a:off x="947053" y="4899622"/>
            <a:ext cx="4731328" cy="665018"/>
          </a:xfrm>
          <a:prstGeom prst="wedgeRoundRect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a:solidFill>
                  <a:schemeClr val="tx1"/>
                </a:solidFill>
                <a:latin typeface="Kaiti TC" panose="02010600040101010101" pitchFamily="2" charset="-120"/>
                <a:ea typeface="Kaiti TC" panose="02010600040101010101" pitchFamily="2" charset="-120"/>
              </a:rPr>
              <a:t>中醫臨床實驗仍待更多研究</a:t>
            </a:r>
          </a:p>
        </p:txBody>
      </p:sp>
      <p:sp>
        <p:nvSpPr>
          <p:cNvPr id="12" name="文本框 11">
            <a:extLst>
              <a:ext uri="{FF2B5EF4-FFF2-40B4-BE49-F238E27FC236}">
                <a16:creationId xmlns:a16="http://schemas.microsoft.com/office/drawing/2014/main" id="{1F05800C-3AA2-1A47-A595-E5E02DF2A859}"/>
              </a:ext>
            </a:extLst>
          </p:cNvPr>
          <p:cNvSpPr txBox="1"/>
          <p:nvPr/>
        </p:nvSpPr>
        <p:spPr>
          <a:xfrm>
            <a:off x="6341630" y="5869991"/>
            <a:ext cx="4904960" cy="830997"/>
          </a:xfrm>
          <a:prstGeom prst="rect">
            <a:avLst/>
          </a:prstGeom>
          <a:noFill/>
          <a:ln>
            <a:solidFill>
              <a:schemeClr val="tx1"/>
            </a:solidFill>
          </a:ln>
        </p:spPr>
        <p:txBody>
          <a:bodyPr wrap="square">
            <a:spAutoFit/>
          </a:bodyPr>
          <a:lstStyle/>
          <a:p>
            <a:r>
              <a:rPr kumimoji="1" lang="zh-TW" altLang="en-US" sz="2400">
                <a:latin typeface="Kaiti TC" panose="02010600040101010101" pitchFamily="2" charset="-120"/>
                <a:ea typeface="Kaiti TC" panose="02010600040101010101" pitchFamily="2" charset="-120"/>
              </a:rPr>
              <a:t>缺乏嚴格實驗管制規範</a:t>
            </a:r>
            <a:endParaRPr kumimoji="1" lang="en-US" altLang="zh-TW" sz="2400">
              <a:latin typeface="Kaiti TC" panose="02010600040101010101" pitchFamily="2" charset="-120"/>
              <a:ea typeface="Kaiti TC" panose="02010600040101010101" pitchFamily="2" charset="-120"/>
            </a:endParaRPr>
          </a:p>
          <a:p>
            <a:r>
              <a:rPr kumimoji="1" lang="zh-TW" altLang="en-US" sz="2400">
                <a:latin typeface="Kaiti TC" panose="02010600040101010101" pitchFamily="2" charset="-120"/>
                <a:ea typeface="Kaiti TC" panose="02010600040101010101" pitchFamily="2" charset="-120"/>
              </a:rPr>
              <a:t>資源、經費、人力等條件不足</a:t>
            </a:r>
            <a:endParaRPr kumimoji="1" lang="en-US" altLang="zh-TW" sz="2400">
              <a:latin typeface="Kaiti TC" panose="02010600040101010101" pitchFamily="2" charset="-120"/>
              <a:ea typeface="Kaiti TC" panose="02010600040101010101" pitchFamily="2" charset="-120"/>
            </a:endParaRPr>
          </a:p>
        </p:txBody>
      </p:sp>
      <p:sp>
        <p:nvSpPr>
          <p:cNvPr id="14" name="线形标注 1 13">
            <a:extLst>
              <a:ext uri="{FF2B5EF4-FFF2-40B4-BE49-F238E27FC236}">
                <a16:creationId xmlns:a16="http://schemas.microsoft.com/office/drawing/2014/main" id="{1B9F75F7-1F9D-FC47-895E-DBFB5B481AAE}"/>
              </a:ext>
            </a:extLst>
          </p:cNvPr>
          <p:cNvSpPr/>
          <p:nvPr/>
        </p:nvSpPr>
        <p:spPr>
          <a:xfrm>
            <a:off x="2547253" y="2815140"/>
            <a:ext cx="3131128" cy="1461533"/>
          </a:xfrm>
          <a:prstGeom prst="borderCallout1">
            <a:avLst>
              <a:gd name="adj1" fmla="val 7611"/>
              <a:gd name="adj2" fmla="val -22492"/>
              <a:gd name="adj3" fmla="val 112500"/>
              <a:gd name="adj4" fmla="val -38333"/>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solidFill>
                  <a:schemeClr val="tx1"/>
                </a:solidFill>
                <a:latin typeface="Kaiti TC" panose="02010600040101010101" pitchFamily="2" charset="-120"/>
                <a:ea typeface="Kaiti TC" panose="02010600040101010101" pitchFamily="2" charset="-120"/>
              </a:rPr>
              <a:t>通過圖像分析</a:t>
            </a:r>
            <a:r>
              <a:rPr kumimoji="1" lang="zh-TW" altLang="en-US" sz="2000">
                <a:solidFill>
                  <a:schemeClr val="tx1"/>
                </a:solidFill>
                <a:latin typeface="Kaiti TC" panose="02010600040101010101" pitchFamily="2" charset="-120"/>
                <a:ea typeface="Kaiti TC" panose="02010600040101010101" pitchFamily="2" charset="-120"/>
              </a:rPr>
              <a:t>、脈搏數據化、</a:t>
            </a:r>
            <a:r>
              <a:rPr kumimoji="1" lang="zh-CN" altLang="en-US" sz="2000">
                <a:solidFill>
                  <a:schemeClr val="tx1"/>
                </a:solidFill>
                <a:latin typeface="Kaiti TC" panose="02010600040101010101" pitchFamily="2" charset="-120"/>
                <a:ea typeface="Kaiti TC" panose="02010600040101010101" pitchFamily="2" charset="-120"/>
              </a:rPr>
              <a:t>大數據</a:t>
            </a:r>
            <a:r>
              <a:rPr kumimoji="1" lang="zh-TW" altLang="en-US" sz="2000">
                <a:solidFill>
                  <a:schemeClr val="tx1"/>
                </a:solidFill>
                <a:latin typeface="Kaiti TC" panose="02010600040101010101" pitchFamily="2" charset="-120"/>
                <a:ea typeface="Kaiti TC" panose="02010600040101010101" pitchFamily="2" charset="-120"/>
              </a:rPr>
              <a:t>、人工智能等方式進行分析，但目前還未有較好的感應器能夠收集到足夠的脈搏信息</a:t>
            </a:r>
            <a:endParaRPr kumimoji="1" lang="zh-CN" altLang="en-US" sz="2000">
              <a:solidFill>
                <a:schemeClr val="tx1"/>
              </a:solidFill>
              <a:latin typeface="Kaiti TC" panose="02010600040101010101" pitchFamily="2" charset="-120"/>
              <a:ea typeface="Kaiti TC" panose="02010600040101010101" pitchFamily="2" charset="-120"/>
            </a:endParaRPr>
          </a:p>
        </p:txBody>
      </p:sp>
    </p:spTree>
    <p:extLst>
      <p:ext uri="{BB962C8B-B14F-4D97-AF65-F5344CB8AC3E}">
        <p14:creationId xmlns:p14="http://schemas.microsoft.com/office/powerpoint/2010/main" val="36536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3EDE5-C113-F045-8AEC-CF2CE7CF9357}"/>
              </a:ext>
            </a:extLst>
          </p:cNvPr>
          <p:cNvSpPr>
            <a:spLocks noGrp="1"/>
          </p:cNvSpPr>
          <p:nvPr>
            <p:ph type="title"/>
          </p:nvPr>
        </p:nvSpPr>
        <p:spPr/>
        <p:txBody>
          <a:bodyPr/>
          <a:lstStyle/>
          <a:p>
            <a:r>
              <a:rPr kumimoji="1" lang="zh-TW" altLang="en-US"/>
              <a:t>醫學</a:t>
            </a:r>
            <a:endParaRPr kumimoji="1" lang="zh-CN" altLang="en-US"/>
          </a:p>
        </p:txBody>
      </p:sp>
      <p:sp>
        <p:nvSpPr>
          <p:cNvPr id="3" name="内容占位符 2">
            <a:extLst>
              <a:ext uri="{FF2B5EF4-FFF2-40B4-BE49-F238E27FC236}">
                <a16:creationId xmlns:a16="http://schemas.microsoft.com/office/drawing/2014/main" id="{6F4C9BFA-DFD8-1146-B211-7E7E3E3C3854}"/>
              </a:ext>
            </a:extLst>
          </p:cNvPr>
          <p:cNvSpPr>
            <a:spLocks noGrp="1"/>
          </p:cNvSpPr>
          <p:nvPr>
            <p:ph idx="1"/>
          </p:nvPr>
        </p:nvSpPr>
        <p:spPr>
          <a:xfrm>
            <a:off x="1941203" y="3477491"/>
            <a:ext cx="10065327" cy="2212472"/>
          </a:xfrm>
        </p:spPr>
        <p:txBody>
          <a:bodyPr vert="horz" lIns="91440" tIns="45720" rIns="91440" bIns="45720" rtlCol="0" anchor="t">
            <a:normAutofit/>
          </a:bodyPr>
          <a:lstStyle/>
          <a:p>
            <a:pPr marL="0" indent="0">
              <a:buNone/>
            </a:pPr>
            <a:r>
              <a:rPr kumimoji="1" lang="zh-TW" altLang="en-US">
                <a:latin typeface="等线"/>
                <a:ea typeface="等线"/>
              </a:rPr>
              <a:t> </a:t>
            </a:r>
            <a:endParaRPr kumimoji="1" lang="en-US" altLang="zh-CN">
              <a:latin typeface="Kaiti TC" panose="02010600040101010101" pitchFamily="2" charset="-120"/>
              <a:ea typeface="Kaiti TC" panose="02010600040101010101" pitchFamily="2" charset="-120"/>
            </a:endParaRPr>
          </a:p>
          <a:p>
            <a:pPr marL="0" indent="0">
              <a:buNone/>
            </a:pPr>
            <a:r>
              <a:rPr kumimoji="1" lang="zh-TW" altLang="en-US" sz="3200">
                <a:latin typeface="Kaiti TC" panose="02010600040101010101" pitchFamily="2" charset="-120"/>
                <a:ea typeface="Kaiti TC" panose="02010600040101010101" pitchFamily="2" charset="-120"/>
              </a:rPr>
              <a:t>現代科學始終不能完全解釋？——傳統中醫仍然會存在？</a:t>
            </a:r>
            <a:endParaRPr kumimoji="1" lang="en-US" altLang="zh-TW" sz="3200">
              <a:latin typeface="Kaiti TC" panose="02010600040101010101" pitchFamily="2" charset="-120"/>
              <a:ea typeface="Kaiti TC" panose="02010600040101010101" pitchFamily="2" charset="-120"/>
            </a:endParaRPr>
          </a:p>
        </p:txBody>
      </p:sp>
      <p:sp>
        <p:nvSpPr>
          <p:cNvPr id="6" name="文本框 5">
            <a:extLst>
              <a:ext uri="{FF2B5EF4-FFF2-40B4-BE49-F238E27FC236}">
                <a16:creationId xmlns:a16="http://schemas.microsoft.com/office/drawing/2014/main" id="{E3ACD32E-5C1D-4040-A6F2-565F2D759202}"/>
              </a:ext>
            </a:extLst>
          </p:cNvPr>
          <p:cNvSpPr txBox="1"/>
          <p:nvPr/>
        </p:nvSpPr>
        <p:spPr>
          <a:xfrm>
            <a:off x="450273" y="1976377"/>
            <a:ext cx="10065327" cy="861774"/>
          </a:xfrm>
          <a:prstGeom prst="rect">
            <a:avLst/>
          </a:prstGeom>
          <a:noFill/>
        </p:spPr>
        <p:txBody>
          <a:bodyPr wrap="square">
            <a:spAutoFit/>
          </a:bodyPr>
          <a:lstStyle/>
          <a:p>
            <a:pPr marL="0" indent="0">
              <a:buNone/>
            </a:pPr>
            <a:r>
              <a:rPr kumimoji="1" lang="zh-CN" altLang="en-US" sz="3200">
                <a:latin typeface="Kaiti TC" panose="02010600040101010101" pitchFamily="2" charset="-120"/>
                <a:ea typeface="Kaiti TC" panose="02010600040101010101" pitchFamily="2" charset="-120"/>
              </a:rPr>
              <a:t>現代科學能將中醫研究透徹</a:t>
            </a:r>
            <a:r>
              <a:rPr kumimoji="1" lang="zh-TW" altLang="en-US" sz="3200">
                <a:latin typeface="Kaiti TC" panose="02010600040101010101" pitchFamily="2" charset="-120"/>
                <a:ea typeface="Kaiti TC" panose="02010600040101010101" pitchFamily="2" charset="-120"/>
              </a:rPr>
              <a:t>？——中醫融入現代醫學？</a:t>
            </a:r>
            <a:endParaRPr lang="en-US" altLang="zh-CN" sz="3200">
              <a:latin typeface="Kaiti TC" panose="02010600040101010101" pitchFamily="2" charset="-120"/>
              <a:ea typeface="Kaiti TC" panose="02010600040101010101" pitchFamily="2" charset="-120"/>
              <a:cs typeface="Calibri"/>
            </a:endParaRPr>
          </a:p>
          <a:p>
            <a:pPr marL="0" indent="0">
              <a:buNone/>
            </a:pPr>
            <a:endParaRPr kumimoji="1" lang="en-US" altLang="zh-CN">
              <a:latin typeface="Kaiti TC" panose="02010600040101010101" pitchFamily="2" charset="-120"/>
              <a:ea typeface="Kaiti TC" panose="02010600040101010101" pitchFamily="2" charset="-120"/>
            </a:endParaRPr>
          </a:p>
        </p:txBody>
      </p:sp>
      <p:sp>
        <p:nvSpPr>
          <p:cNvPr id="8" name="文本框 7">
            <a:extLst>
              <a:ext uri="{FF2B5EF4-FFF2-40B4-BE49-F238E27FC236}">
                <a16:creationId xmlns:a16="http://schemas.microsoft.com/office/drawing/2014/main" id="{DB71D391-4681-8747-B399-F67A8D89EFEF}"/>
              </a:ext>
            </a:extLst>
          </p:cNvPr>
          <p:cNvSpPr txBox="1"/>
          <p:nvPr/>
        </p:nvSpPr>
        <p:spPr>
          <a:xfrm>
            <a:off x="6511636" y="3123548"/>
            <a:ext cx="1440873" cy="707886"/>
          </a:xfrm>
          <a:prstGeom prst="rect">
            <a:avLst/>
          </a:prstGeom>
          <a:noFill/>
        </p:spPr>
        <p:txBody>
          <a:bodyPr wrap="square">
            <a:spAutoFit/>
          </a:bodyPr>
          <a:lstStyle/>
          <a:p>
            <a:r>
              <a:rPr kumimoji="1" lang="en-US" altLang="zh-CN" sz="4000">
                <a:latin typeface="Kaiti TC" panose="02010600040101010101" pitchFamily="2" charset="-120"/>
                <a:ea typeface="Kaiti TC" panose="02010600040101010101" pitchFamily="2" charset="-120"/>
              </a:rPr>
              <a:t>VS</a:t>
            </a:r>
            <a:endParaRPr kumimoji="1" lang="zh-CN" altLang="en-US" sz="4000">
              <a:latin typeface="Kaiti TC" panose="02010600040101010101" pitchFamily="2" charset="-120"/>
              <a:ea typeface="Kaiti TC" panose="02010600040101010101" pitchFamily="2" charset="-120"/>
            </a:endParaRPr>
          </a:p>
        </p:txBody>
      </p:sp>
      <p:sp>
        <p:nvSpPr>
          <p:cNvPr id="9" name="圆角矩形 8">
            <a:extLst>
              <a:ext uri="{FF2B5EF4-FFF2-40B4-BE49-F238E27FC236}">
                <a16:creationId xmlns:a16="http://schemas.microsoft.com/office/drawing/2014/main" id="{C139FFEA-FDC5-EF43-BB3A-5BDA329A6A0C}"/>
              </a:ext>
            </a:extLst>
          </p:cNvPr>
          <p:cNvSpPr/>
          <p:nvPr/>
        </p:nvSpPr>
        <p:spPr>
          <a:xfrm>
            <a:off x="7232072" y="5080363"/>
            <a:ext cx="2521527" cy="6096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a:solidFill>
                  <a:schemeClr val="tx1"/>
                </a:solidFill>
                <a:latin typeface="Kaiti TC" panose="02010600040101010101" pitchFamily="2" charset="-120"/>
                <a:ea typeface="Kaiti TC" panose="02010600040101010101" pitchFamily="2" charset="-120"/>
              </a:rPr>
              <a:t>懷疑論</a:t>
            </a:r>
            <a:r>
              <a:rPr kumimoji="1" lang="zh-TW" altLang="en-US" sz="3200">
                <a:solidFill>
                  <a:schemeClr val="tx1"/>
                </a:solidFill>
                <a:latin typeface="Kaiti TC" panose="02010600040101010101" pitchFamily="2" charset="-120"/>
                <a:ea typeface="Kaiti TC" panose="02010600040101010101" pitchFamily="2" charset="-120"/>
              </a:rPr>
              <a:t>？</a:t>
            </a:r>
            <a:endParaRPr kumimoji="1" lang="zh-CN" altLang="en-US" sz="3200">
              <a:solidFill>
                <a:schemeClr val="tx1"/>
              </a:solidFill>
              <a:latin typeface="Kaiti TC" panose="02010600040101010101" pitchFamily="2" charset="-120"/>
              <a:ea typeface="Kaiti TC" panose="02010600040101010101" pitchFamily="2" charset="-120"/>
            </a:endParaRPr>
          </a:p>
        </p:txBody>
      </p:sp>
    </p:spTree>
    <p:extLst>
      <p:ext uri="{BB962C8B-B14F-4D97-AF65-F5344CB8AC3E}">
        <p14:creationId xmlns:p14="http://schemas.microsoft.com/office/powerpoint/2010/main" val="228235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01BD-2BA3-41E2-9D63-38E018A4F945}"/>
              </a:ext>
            </a:extLst>
          </p:cNvPr>
          <p:cNvSpPr>
            <a:spLocks noGrp="1"/>
          </p:cNvSpPr>
          <p:nvPr>
            <p:ph type="title"/>
          </p:nvPr>
        </p:nvSpPr>
        <p:spPr/>
        <p:txBody>
          <a:bodyPr/>
          <a:lstStyle/>
          <a:p>
            <a:r>
              <a:rPr lang="zh-CN" altLang="en-HK"/>
              <a:t>現代化</a:t>
            </a:r>
            <a:r>
              <a:rPr lang="zh-CN" altLang="en-US"/>
              <a:t>技術</a:t>
            </a:r>
            <a:endParaRPr lang="en-HK"/>
          </a:p>
        </p:txBody>
      </p:sp>
      <p:sp>
        <p:nvSpPr>
          <p:cNvPr id="3" name="Content Placeholder 2">
            <a:extLst>
              <a:ext uri="{FF2B5EF4-FFF2-40B4-BE49-F238E27FC236}">
                <a16:creationId xmlns:a16="http://schemas.microsoft.com/office/drawing/2014/main" id="{E0CB65D6-A320-4399-BD8B-2FD37919B662}"/>
              </a:ext>
            </a:extLst>
          </p:cNvPr>
          <p:cNvSpPr>
            <a:spLocks noGrp="1"/>
          </p:cNvSpPr>
          <p:nvPr>
            <p:ph idx="1"/>
          </p:nvPr>
        </p:nvSpPr>
        <p:spPr/>
        <p:txBody>
          <a:bodyPr/>
          <a:lstStyle/>
          <a:p>
            <a:r>
              <a:rPr lang="en-HK" err="1"/>
              <a:t>大數據</a:t>
            </a:r>
            <a:r>
              <a:rPr lang="zh-TW" altLang="en-US"/>
              <a:t>（線上錄入整合分析平台）</a:t>
            </a:r>
            <a:endParaRPr lang="en-HK" altLang="zh-TW"/>
          </a:p>
          <a:p>
            <a:r>
              <a:rPr lang="zh-TW" altLang="en-US"/>
              <a:t>藥效團研究，神經網絡學</a:t>
            </a:r>
            <a:endParaRPr lang="en-HK"/>
          </a:p>
          <a:p>
            <a:endParaRPr lang="en-HK"/>
          </a:p>
        </p:txBody>
      </p:sp>
    </p:spTree>
    <p:extLst>
      <p:ext uri="{BB962C8B-B14F-4D97-AF65-F5344CB8AC3E}">
        <p14:creationId xmlns:p14="http://schemas.microsoft.com/office/powerpoint/2010/main" val="1346155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28457-46C9-B64F-A33A-A886EDF7C3C2}"/>
              </a:ext>
            </a:extLst>
          </p:cNvPr>
          <p:cNvSpPr>
            <a:spLocks noGrp="1"/>
          </p:cNvSpPr>
          <p:nvPr>
            <p:ph type="title"/>
          </p:nvPr>
        </p:nvSpPr>
        <p:spPr/>
        <p:txBody>
          <a:bodyPr>
            <a:normAutofit/>
          </a:bodyPr>
          <a:lstStyle/>
          <a:p>
            <a:r>
              <a:rPr lang="zh-CN" altLang="en-US"/>
              <a:t>網路藥理學 </a:t>
            </a:r>
            <a:endParaRPr lang="zh-CN" altLang="en-US" sz="3600">
              <a:solidFill>
                <a:srgbClr val="177250"/>
              </a:solidFill>
              <a:latin typeface="STKaiti" panose="02010600040101010101" pitchFamily="2" charset="-122"/>
              <a:ea typeface="STKaiti" panose="02010600040101010101" pitchFamily="2" charset="-122"/>
            </a:endParaRPr>
          </a:p>
        </p:txBody>
      </p:sp>
      <p:sp>
        <p:nvSpPr>
          <p:cNvPr id="3" name="内容占位符 2">
            <a:extLst>
              <a:ext uri="{FF2B5EF4-FFF2-40B4-BE49-F238E27FC236}">
                <a16:creationId xmlns:a16="http://schemas.microsoft.com/office/drawing/2014/main" id="{E631125A-7E9E-8241-B7E9-3EF7B67998E5}"/>
              </a:ext>
            </a:extLst>
          </p:cNvPr>
          <p:cNvSpPr>
            <a:spLocks noGrp="1"/>
          </p:cNvSpPr>
          <p:nvPr>
            <p:ph idx="1"/>
          </p:nvPr>
        </p:nvSpPr>
        <p:spPr/>
        <p:txBody>
          <a:bodyPr>
            <a:normAutofit/>
          </a:bodyPr>
          <a:lstStyle/>
          <a:p>
            <a:r>
              <a:rPr lang="zh-CN" altLang="en-US"/>
              <a:t>網路藥理學是基於系統生物學的理論，用生物資訊學和網路分析方法對生物系統進行分析，從系統水準研究藥物作用機制、進行多靶點藥物分子設計的新興交叉學科。
網路藥理學講究整體性、系統性、相互作用，所以網路藥理學應用於中藥復方就可以用來闡釋中藥作用機制、發現中藥藥效物質</a:t>
            </a:r>
            <a:r>
              <a:rPr lang="en-US" altLang="zh-CN"/>
              <a:t>/</a:t>
            </a:r>
            <a:r>
              <a:rPr lang="zh-CN" altLang="en-US"/>
              <a:t>活性組合物，為新藥的發現與研究提供新思路。</a:t>
            </a:r>
            <a:endParaRPr kumimoji="1" lang="zh-CN" altLang="en-US"/>
          </a:p>
        </p:txBody>
      </p:sp>
    </p:spTree>
    <p:extLst>
      <p:ext uri="{BB962C8B-B14F-4D97-AF65-F5344CB8AC3E}">
        <p14:creationId xmlns:p14="http://schemas.microsoft.com/office/powerpoint/2010/main" val="3209000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C259-40B6-F54F-BC12-B20BA0774219}"/>
              </a:ext>
            </a:extLst>
          </p:cNvPr>
          <p:cNvSpPr>
            <a:spLocks noGrp="1"/>
          </p:cNvSpPr>
          <p:nvPr>
            <p:ph type="title"/>
          </p:nvPr>
        </p:nvSpPr>
        <p:spPr/>
        <p:txBody>
          <a:bodyPr>
            <a:normAutofit/>
          </a:bodyPr>
          <a:lstStyle/>
          <a:p>
            <a:r>
              <a:rPr lang="zh-CN" altLang="en-US"/>
              <a:t>李梢</a:t>
            </a:r>
            <a:endParaRPr lang="zh-CN" altLang="en-US" sz="3600">
              <a:solidFill>
                <a:srgbClr val="177250"/>
              </a:solidFill>
              <a:latin typeface="STKaiti" panose="02010600040101010101" pitchFamily="2" charset="-122"/>
              <a:ea typeface="STKaiti" panose="02010600040101010101" pitchFamily="2" charset="-122"/>
            </a:endParaRPr>
          </a:p>
        </p:txBody>
      </p:sp>
      <p:sp>
        <p:nvSpPr>
          <p:cNvPr id="3" name="内容占位符 2">
            <a:extLst>
              <a:ext uri="{FF2B5EF4-FFF2-40B4-BE49-F238E27FC236}">
                <a16:creationId xmlns:a16="http://schemas.microsoft.com/office/drawing/2014/main" id="{5B81430C-9E6E-664A-83CD-66313A8BFE1E}"/>
              </a:ext>
            </a:extLst>
          </p:cNvPr>
          <p:cNvSpPr>
            <a:spLocks noGrp="1"/>
          </p:cNvSpPr>
          <p:nvPr>
            <p:ph idx="1"/>
          </p:nvPr>
        </p:nvSpPr>
        <p:spPr/>
        <p:txBody>
          <a:bodyPr>
            <a:normAutofit fontScale="62500" lnSpcReduction="20000"/>
          </a:bodyPr>
          <a:lstStyle/>
          <a:p>
            <a:r>
              <a:rPr lang="zh-CN" altLang="en-US"/>
              <a:t>建立了一套網路藥理學方法，進而找到了中醫「寒</a:t>
            </a:r>
            <a:r>
              <a:rPr lang="en-US" altLang="zh-CN"/>
              <a:t>/</a:t>
            </a:r>
            <a:r>
              <a:rPr lang="zh-CN" altLang="en-US"/>
              <a:t>熱」理論用於慢性胃炎病人分型和治療的生物網路基礎，發現了具有網路調節作用的中藥方劑和有效成分。
以胃癌中西醫防治為範例，從「表型</a:t>
            </a:r>
            <a:r>
              <a:rPr lang="en-US" altLang="zh-CN"/>
              <a:t>-</a:t>
            </a:r>
            <a:r>
              <a:rPr lang="zh-CN" altLang="en-US"/>
              <a:t>細胞</a:t>
            </a:r>
            <a:r>
              <a:rPr lang="en-US" altLang="zh-CN"/>
              <a:t>-</a:t>
            </a:r>
            <a:r>
              <a:rPr lang="zh-CN" altLang="en-US"/>
              <a:t>分子」多層次生物網路的角度揭示了胃炎癌轉化的分子機制，發現了胃癌極早期標誌物，以及能夠抑制胃炎癌轉化的中藥成分。
發現寒熱證患者存在能量代謝</a:t>
            </a:r>
            <a:r>
              <a:rPr lang="en-US" altLang="zh-CN"/>
              <a:t>-</a:t>
            </a:r>
            <a:r>
              <a:rPr lang="zh-CN" altLang="en-US"/>
              <a:t>免疫調節網路失衡的特點，網路關鍵節點能夠作為寒熱證潛在的生物標誌物</a:t>
            </a:r>
            <a:r>
              <a:rPr lang="en-US" altLang="zh-CN"/>
              <a:t>;</a:t>
            </a:r>
            <a:r>
              <a:rPr lang="zh-CN" altLang="en-US"/>
              <a:t>還首次將中醫舌診和高通量測序技術相結合開展舌苔微生物組研究，發現胃炎寒證、熱證患者的舌苔菌群存在顯著性差異，提示舌苔菌群有可能成為一種具有個體化診療意義的新生物標誌物。
</a:t>
            </a:r>
            <a:r>
              <a:rPr lang="en-US" altLang="zh-CN" sz="4500"/>
              <a:t>"</a:t>
            </a:r>
            <a:r>
              <a:rPr lang="zh-CN" altLang="en-US" sz="4500"/>
              <a:t>在大數據時代，人們最終有望找到一條從分子水平和系統層次銜接中醫與現代醫學的新路</a:t>
            </a:r>
            <a:r>
              <a:rPr lang="en-US" altLang="zh-CN" sz="4500"/>
              <a:t>"  </a:t>
            </a:r>
            <a:endParaRPr kumimoji="1" lang="zh-CN" altLang="en-US"/>
          </a:p>
        </p:txBody>
      </p:sp>
    </p:spTree>
    <p:extLst>
      <p:ext uri="{BB962C8B-B14F-4D97-AF65-F5344CB8AC3E}">
        <p14:creationId xmlns:p14="http://schemas.microsoft.com/office/powerpoint/2010/main" val="4253371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D65E-B415-40A6-B8B9-5B5E8F754CD2}"/>
              </a:ext>
            </a:extLst>
          </p:cNvPr>
          <p:cNvSpPr>
            <a:spLocks noGrp="1"/>
          </p:cNvSpPr>
          <p:nvPr>
            <p:ph type="title"/>
          </p:nvPr>
        </p:nvSpPr>
        <p:spPr/>
        <p:txBody>
          <a:bodyPr/>
          <a:lstStyle/>
          <a:p>
            <a:r>
              <a:rPr lang="zh-CN" altLang="en-US"/>
              <a:t>產業：出口</a:t>
            </a:r>
            <a:r>
              <a:rPr lang="en-US" altLang="zh-TW"/>
              <a:t>——</a:t>
            </a:r>
            <a:r>
              <a:rPr lang="zh-TW" altLang="en-US"/>
              <a:t>海外發展破局</a:t>
            </a:r>
            <a:endParaRPr lang="en-HK"/>
          </a:p>
        </p:txBody>
      </p:sp>
      <p:sp>
        <p:nvSpPr>
          <p:cNvPr id="3" name="Content Placeholder 2">
            <a:extLst>
              <a:ext uri="{FF2B5EF4-FFF2-40B4-BE49-F238E27FC236}">
                <a16:creationId xmlns:a16="http://schemas.microsoft.com/office/drawing/2014/main" id="{6F3E571B-728A-4A15-AD97-5A004322BB2E}"/>
              </a:ext>
            </a:extLst>
          </p:cNvPr>
          <p:cNvSpPr>
            <a:spLocks noGrp="1"/>
          </p:cNvSpPr>
          <p:nvPr>
            <p:ph idx="1"/>
          </p:nvPr>
        </p:nvSpPr>
        <p:spPr>
          <a:xfrm>
            <a:off x="838200" y="1399641"/>
            <a:ext cx="10515600" cy="4585685"/>
          </a:xfrm>
        </p:spPr>
        <p:txBody>
          <a:bodyPr>
            <a:noAutofit/>
          </a:bodyPr>
          <a:lstStyle/>
          <a:p>
            <a:r>
              <a:rPr lang="en-HK" sz="1800" err="1"/>
              <a:t>本土化</a:t>
            </a:r>
            <a:endParaRPr lang="en-HK" sz="1800"/>
          </a:p>
          <a:p>
            <a:pPr lvl="1">
              <a:buFont typeface="Wingdings" pitchFamily="2" charset="2"/>
              <a:buChar char="§"/>
            </a:pPr>
            <a:r>
              <a:rPr lang="en-HK" sz="1800" err="1"/>
              <a:t>中醫藥海外商業</a:t>
            </a:r>
            <a:endParaRPr lang="en-HK" sz="1800"/>
          </a:p>
          <a:p>
            <a:pPr marL="457200" lvl="1" indent="0">
              <a:buNone/>
            </a:pPr>
            <a:r>
              <a:rPr lang="en-HK" sz="1800" err="1"/>
              <a:t>根據目標市場及產品自身特性</a:t>
            </a:r>
            <a:r>
              <a:rPr lang="zh-TW" altLang="en-US" sz="1800"/>
              <a:t>，靈活確定產品應用範圍，建立海外自有流通渠道。</a:t>
            </a:r>
            <a:endParaRPr lang="en-HK" sz="1800"/>
          </a:p>
          <a:p>
            <a:pPr lvl="1">
              <a:buFont typeface="Wingdings" pitchFamily="2" charset="2"/>
              <a:buChar char="§"/>
            </a:pPr>
            <a:r>
              <a:rPr lang="zh-TW" altLang="en-US" sz="1800"/>
              <a:t>中醫藥海外基地（園區）</a:t>
            </a:r>
            <a:endParaRPr lang="en-HK" altLang="zh-TW" sz="1800"/>
          </a:p>
          <a:p>
            <a:pPr marL="457200" lvl="1" indent="0">
              <a:buNone/>
            </a:pPr>
            <a:r>
              <a:rPr lang="zh-TW" altLang="en-US" sz="1800"/>
              <a:t>鼓勵企業通過收購、兼併重組、聯合投資等方式，在海外建立</a:t>
            </a:r>
            <a:r>
              <a:rPr lang="zh-TW" altLang="en-HK" sz="1800"/>
              <a:t>中藥生產加工</a:t>
            </a:r>
            <a:r>
              <a:rPr lang="zh-TW" altLang="en-US" sz="1800"/>
              <a:t>基地或園區。</a:t>
            </a:r>
            <a:endParaRPr lang="en-HK" altLang="zh-TW" sz="1800"/>
          </a:p>
          <a:p>
            <a:pPr lvl="1">
              <a:buFont typeface="Wingdings" pitchFamily="2" charset="2"/>
              <a:buChar char="§"/>
            </a:pPr>
            <a:r>
              <a:rPr lang="zh-TW" altLang="en-US" sz="1800"/>
              <a:t>中醫藥國際化資源全球配置</a:t>
            </a:r>
            <a:endParaRPr lang="en-HK" altLang="zh-TW" sz="1800"/>
          </a:p>
          <a:p>
            <a:pPr marL="457200" lvl="1" indent="0">
              <a:buNone/>
            </a:pPr>
            <a:r>
              <a:rPr lang="zh-TW" altLang="en-US" sz="1800"/>
              <a:t>中國</a:t>
            </a:r>
            <a:r>
              <a:rPr lang="en-US" altLang="zh-TW" sz="1800"/>
              <a:t>——</a:t>
            </a:r>
            <a:r>
              <a:rPr lang="zh-TW" altLang="en-US" sz="1800"/>
              <a:t>智力資源；東南亞和非洲</a:t>
            </a:r>
            <a:r>
              <a:rPr lang="en-US" altLang="zh-TW" sz="1800"/>
              <a:t>——</a:t>
            </a:r>
            <a:r>
              <a:rPr lang="zh-TW" altLang="en-US" sz="1800"/>
              <a:t>原材料採購；中東歐</a:t>
            </a:r>
            <a:r>
              <a:rPr lang="en-US" altLang="zh-TW" sz="1800"/>
              <a:t>——</a:t>
            </a:r>
            <a:r>
              <a:rPr lang="zh-TW" altLang="en-US" sz="1800"/>
              <a:t>生產基地</a:t>
            </a:r>
            <a:endParaRPr lang="en-HK" altLang="zh-TW" sz="1800"/>
          </a:p>
          <a:p>
            <a:r>
              <a:rPr lang="en-HK" sz="1800" err="1"/>
              <a:t>服務貿易與貨物貿易結合</a:t>
            </a:r>
            <a:endParaRPr lang="en-HK" sz="1800"/>
          </a:p>
          <a:p>
            <a:pPr lvl="1">
              <a:buFont typeface="Wingdings" pitchFamily="2" charset="2"/>
              <a:buChar char="§"/>
            </a:pPr>
            <a:r>
              <a:rPr lang="en-HK" sz="1800" err="1"/>
              <a:t>中醫藥相互促進</a:t>
            </a:r>
            <a:r>
              <a:rPr lang="zh-TW" altLang="en-US" sz="1800"/>
              <a:t>，協調發展。通過建立海外中醫中心，發展服務貿易，促進中醫藥服務與貿易海外可持續發展</a:t>
            </a:r>
            <a:endParaRPr lang="en-HK" sz="1800"/>
          </a:p>
          <a:p>
            <a:endParaRPr lang="en-HK" sz="1800"/>
          </a:p>
          <a:p>
            <a:endParaRPr lang="en-HK" sz="1800"/>
          </a:p>
          <a:p>
            <a:endParaRPr lang="en-HK" sz="1800"/>
          </a:p>
        </p:txBody>
      </p:sp>
    </p:spTree>
    <p:extLst>
      <p:ext uri="{BB962C8B-B14F-4D97-AF65-F5344CB8AC3E}">
        <p14:creationId xmlns:p14="http://schemas.microsoft.com/office/powerpoint/2010/main" val="425220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3BF7-E3E2-4B86-A45D-4366AB5560E7}"/>
              </a:ext>
            </a:extLst>
          </p:cNvPr>
          <p:cNvSpPr>
            <a:spLocks noGrp="1"/>
          </p:cNvSpPr>
          <p:nvPr>
            <p:ph type="title"/>
          </p:nvPr>
        </p:nvSpPr>
        <p:spPr>
          <a:xfrm>
            <a:off x="1" y="-33733"/>
            <a:ext cx="4572000" cy="1061638"/>
          </a:xfrm>
        </p:spPr>
        <p:txBody>
          <a:bodyPr>
            <a:normAutofit/>
          </a:bodyPr>
          <a:lstStyle/>
          <a:p>
            <a:r>
              <a:rPr lang="zh-CN" altLang="en-US" sz="3600">
                <a:solidFill>
                  <a:srgbClr val="177250"/>
                </a:solidFill>
                <a:latin typeface="STKaiti" panose="02010600040101010101" pitchFamily="2" charset="-122"/>
                <a:ea typeface="STKaiti" panose="02010600040101010101" pitchFamily="2" charset="-122"/>
              </a:rPr>
              <a:t>經濟價值：進出口</a:t>
            </a:r>
            <a:endParaRPr lang="en-HK" sz="3600">
              <a:solidFill>
                <a:srgbClr val="177250"/>
              </a:solidFill>
              <a:latin typeface="STKaiti" panose="02010600040101010101" pitchFamily="2" charset="-122"/>
              <a:ea typeface="STKaiti" panose="02010600040101010101" pitchFamily="2" charset="-122"/>
            </a:endParaRPr>
          </a:p>
        </p:txBody>
      </p:sp>
      <p:sp>
        <p:nvSpPr>
          <p:cNvPr id="3" name="Content Placeholder 2">
            <a:extLst>
              <a:ext uri="{FF2B5EF4-FFF2-40B4-BE49-F238E27FC236}">
                <a16:creationId xmlns:a16="http://schemas.microsoft.com/office/drawing/2014/main" id="{CB5BAA31-3D0D-4F53-96E0-1CE5AB8C3019}"/>
              </a:ext>
            </a:extLst>
          </p:cNvPr>
          <p:cNvSpPr>
            <a:spLocks noGrp="1"/>
          </p:cNvSpPr>
          <p:nvPr>
            <p:ph idx="1"/>
          </p:nvPr>
        </p:nvSpPr>
        <p:spPr>
          <a:xfrm>
            <a:off x="351692" y="4996776"/>
            <a:ext cx="11488616" cy="1450918"/>
          </a:xfrm>
        </p:spPr>
        <p:txBody>
          <a:bodyPr>
            <a:noAutofit/>
          </a:bodyPr>
          <a:lstStyle/>
          <a:p>
            <a:pPr>
              <a:lnSpc>
                <a:spcPct val="100000"/>
              </a:lnSpc>
            </a:pPr>
            <a:r>
              <a:rPr lang="en-US" altLang="zh-TW" sz="1800" b="1">
                <a:latin typeface="STKaiti" panose="02010600040101010101" pitchFamily="2" charset="-122"/>
                <a:ea typeface="STKaiti" panose="02010600040101010101" pitchFamily="2" charset="-122"/>
              </a:rPr>
              <a:t>2021</a:t>
            </a:r>
            <a:r>
              <a:rPr lang="zh-TW" altLang="en-US" sz="1800" b="1">
                <a:latin typeface="STKaiti" panose="02010600040101010101" pitchFamily="2" charset="-122"/>
                <a:ea typeface="STKaiti" panose="02010600040101010101" pitchFamily="2" charset="-122"/>
              </a:rPr>
              <a:t>年上半年進出口形勢</a:t>
            </a:r>
            <a:r>
              <a:rPr lang="zh-TW" altLang="en-US" sz="1800">
                <a:latin typeface="STKaiti" panose="02010600040101010101" pitchFamily="2" charset="-122"/>
                <a:ea typeface="STKaiti" panose="02010600040101010101" pitchFamily="2" charset="-122"/>
              </a:rPr>
              <a:t>：據海關統計數據顯示，</a:t>
            </a:r>
            <a:r>
              <a:rPr lang="en-US" altLang="zh-TW" sz="1800">
                <a:latin typeface="STKaiti" panose="02010600040101010101" pitchFamily="2" charset="-122"/>
                <a:ea typeface="STKaiti" panose="02010600040101010101" pitchFamily="2" charset="-122"/>
              </a:rPr>
              <a:t>2021</a:t>
            </a:r>
            <a:r>
              <a:rPr lang="zh-TW" altLang="en-US" sz="1800">
                <a:latin typeface="STKaiti" panose="02010600040101010101" pitchFamily="2" charset="-122"/>
                <a:ea typeface="STKaiti" panose="02010600040101010101" pitchFamily="2" charset="-122"/>
              </a:rPr>
              <a:t>年上半年，我國中藥貿易總額為</a:t>
            </a:r>
            <a:r>
              <a:rPr lang="en-US" altLang="zh-TW" sz="1800">
                <a:latin typeface="STKaiti" panose="02010600040101010101" pitchFamily="2" charset="-122"/>
                <a:ea typeface="STKaiti" panose="02010600040101010101" pitchFamily="2" charset="-122"/>
              </a:rPr>
              <a:t>35.59</a:t>
            </a:r>
            <a:r>
              <a:rPr lang="zh-TW" altLang="en-US" sz="1800">
                <a:latin typeface="STKaiti" panose="02010600040101010101" pitchFamily="2" charset="-122"/>
                <a:ea typeface="STKaiti" panose="02010600040101010101" pitchFamily="2" charset="-122"/>
              </a:rPr>
              <a:t>億美元，同比增長</a:t>
            </a:r>
            <a:r>
              <a:rPr lang="en-US" altLang="zh-TW" sz="1800">
                <a:latin typeface="STKaiti" panose="02010600040101010101" pitchFamily="2" charset="-122"/>
                <a:ea typeface="STKaiti" panose="02010600040101010101" pitchFamily="2" charset="-122"/>
              </a:rPr>
              <a:t>16.3%</a:t>
            </a:r>
            <a:r>
              <a:rPr lang="zh-TW" altLang="en-US" sz="1800">
                <a:latin typeface="STKaiti" panose="02010600040101010101" pitchFamily="2" charset="-122"/>
                <a:ea typeface="STKaiti" panose="02010600040101010101" pitchFamily="2" charset="-122"/>
              </a:rPr>
              <a:t>。其中，出口額為</a:t>
            </a:r>
            <a:r>
              <a:rPr lang="en-US" altLang="zh-TW" sz="1800">
                <a:latin typeface="STKaiti" panose="02010600040101010101" pitchFamily="2" charset="-122"/>
                <a:ea typeface="STKaiti" panose="02010600040101010101" pitchFamily="2" charset="-122"/>
              </a:rPr>
              <a:t>23.09</a:t>
            </a:r>
            <a:r>
              <a:rPr lang="zh-TW" altLang="en-US" sz="1800">
                <a:latin typeface="STKaiti" panose="02010600040101010101" pitchFamily="2" charset="-122"/>
                <a:ea typeface="STKaiti" panose="02010600040101010101" pitchFamily="2" charset="-122"/>
              </a:rPr>
              <a:t>億美元，同比增長</a:t>
            </a:r>
            <a:r>
              <a:rPr lang="en-US" altLang="zh-TW" sz="1800">
                <a:latin typeface="STKaiti" panose="02010600040101010101" pitchFamily="2" charset="-122"/>
                <a:ea typeface="STKaiti" panose="02010600040101010101" pitchFamily="2" charset="-122"/>
              </a:rPr>
              <a:t>7.4%</a:t>
            </a:r>
            <a:r>
              <a:rPr lang="zh-TW" altLang="en-US" sz="1800">
                <a:latin typeface="STKaiti" panose="02010600040101010101" pitchFamily="2" charset="-122"/>
                <a:ea typeface="STKaiti" panose="02010600040101010101" pitchFamily="2" charset="-122"/>
              </a:rPr>
              <a:t>；進口額為</a:t>
            </a:r>
            <a:r>
              <a:rPr lang="en-US" altLang="zh-TW" sz="1800">
                <a:latin typeface="STKaiti" panose="02010600040101010101" pitchFamily="2" charset="-122"/>
                <a:ea typeface="STKaiti" panose="02010600040101010101" pitchFamily="2" charset="-122"/>
              </a:rPr>
              <a:t>12.49</a:t>
            </a:r>
            <a:r>
              <a:rPr lang="zh-TW" altLang="en-US" sz="1800">
                <a:latin typeface="STKaiti" panose="02010600040101010101" pitchFamily="2" charset="-122"/>
                <a:ea typeface="STKaiti" panose="02010600040101010101" pitchFamily="2" charset="-122"/>
              </a:rPr>
              <a:t>億美元，同比增長</a:t>
            </a:r>
            <a:r>
              <a:rPr lang="en-US" altLang="zh-TW" sz="1800">
                <a:latin typeface="STKaiti" panose="02010600040101010101" pitchFamily="2" charset="-122"/>
                <a:ea typeface="STKaiti" panose="02010600040101010101" pitchFamily="2" charset="-122"/>
              </a:rPr>
              <a:t>37.4%</a:t>
            </a:r>
            <a:r>
              <a:rPr lang="zh-TW" altLang="en-US" sz="1800">
                <a:latin typeface="STKaiti" panose="02010600040101010101" pitchFamily="2" charset="-122"/>
                <a:ea typeface="STKaiti" panose="02010600040101010101" pitchFamily="2" charset="-122"/>
              </a:rPr>
              <a:t>。</a:t>
            </a:r>
            <a:endParaRPr lang="en-HK" altLang="zh-TW" sz="1800">
              <a:latin typeface="STKaiti" panose="02010600040101010101" pitchFamily="2" charset="-122"/>
              <a:ea typeface="STKaiti" panose="02010600040101010101" pitchFamily="2" charset="-122"/>
            </a:endParaRPr>
          </a:p>
          <a:p>
            <a:pPr>
              <a:lnSpc>
                <a:spcPct val="100000"/>
              </a:lnSpc>
            </a:pPr>
            <a:r>
              <a:rPr lang="zh-TW" altLang="en-US" sz="1800" b="1">
                <a:latin typeface="STKaiti" panose="02010600040101010101" pitchFamily="2" charset="-122"/>
                <a:ea typeface="STKaiti" panose="02010600040101010101" pitchFamily="2" charset="-122"/>
              </a:rPr>
              <a:t>後疫情時代，提取物出口放量</a:t>
            </a:r>
            <a:r>
              <a:rPr lang="zh-TW" altLang="en-US" sz="1800">
                <a:latin typeface="STKaiti" panose="02010600040101010101" pitchFamily="2" charset="-122"/>
                <a:ea typeface="STKaiti" panose="02010600040101010101" pitchFamily="2" charset="-122"/>
              </a:rPr>
              <a:t>：佔出口總額半數以上，</a:t>
            </a:r>
            <a:r>
              <a:rPr lang="en-US" altLang="zh-TW" sz="1800">
                <a:latin typeface="STKaiti" panose="02010600040101010101" pitchFamily="2" charset="-122"/>
                <a:ea typeface="STKaiti" panose="02010600040101010101" pitchFamily="2" charset="-122"/>
              </a:rPr>
              <a:t>2021</a:t>
            </a:r>
            <a:r>
              <a:rPr lang="zh-TW" altLang="en-US" sz="1800">
                <a:latin typeface="STKaiti" panose="02010600040101010101" pitchFamily="2" charset="-122"/>
                <a:ea typeface="STKaiti" panose="02010600040101010101" pitchFamily="2" charset="-122"/>
              </a:rPr>
              <a:t>年上半年最新數據顯示，我國植物提取物出口</a:t>
            </a:r>
            <a:r>
              <a:rPr lang="en-US" altLang="zh-TW" sz="1800">
                <a:latin typeface="STKaiti" panose="02010600040101010101" pitchFamily="2" charset="-122"/>
                <a:ea typeface="STKaiti" panose="02010600040101010101" pitchFamily="2" charset="-122"/>
              </a:rPr>
              <a:t>5.16</a:t>
            </a:r>
            <a:r>
              <a:rPr lang="zh-TW" altLang="en-US" sz="1800">
                <a:latin typeface="STKaiti" panose="02010600040101010101" pitchFamily="2" charset="-122"/>
                <a:ea typeface="STKaiti" panose="02010600040101010101" pitchFamily="2" charset="-122"/>
              </a:rPr>
              <a:t>萬噸，同比增長</a:t>
            </a:r>
            <a:r>
              <a:rPr lang="en-US" altLang="zh-TW" sz="1800">
                <a:latin typeface="STKaiti" panose="02010600040101010101" pitchFamily="2" charset="-122"/>
                <a:ea typeface="STKaiti" panose="02010600040101010101" pitchFamily="2" charset="-122"/>
              </a:rPr>
              <a:t>6.5%</a:t>
            </a:r>
            <a:r>
              <a:rPr lang="zh-TW" altLang="en-US" sz="1800">
                <a:latin typeface="STKaiti" panose="02010600040101010101" pitchFamily="2" charset="-122"/>
                <a:ea typeface="STKaiti" panose="02010600040101010101" pitchFamily="2" charset="-122"/>
              </a:rPr>
              <a:t>，出口總額</a:t>
            </a:r>
            <a:r>
              <a:rPr lang="en-US" altLang="zh-TW" sz="1800">
                <a:latin typeface="STKaiti" panose="02010600040101010101" pitchFamily="2" charset="-122"/>
                <a:ea typeface="STKaiti" panose="02010600040101010101" pitchFamily="2" charset="-122"/>
              </a:rPr>
              <a:t>13.78</a:t>
            </a:r>
            <a:r>
              <a:rPr lang="zh-TW" altLang="en-US" sz="1800">
                <a:latin typeface="STKaiti" panose="02010600040101010101" pitchFamily="2" charset="-122"/>
                <a:ea typeface="STKaiti" panose="02010600040101010101" pitchFamily="2" charset="-122"/>
              </a:rPr>
              <a:t>億美元，同比增長</a:t>
            </a:r>
            <a:r>
              <a:rPr lang="en-US" altLang="zh-TW" sz="1800">
                <a:latin typeface="STKaiti" panose="02010600040101010101" pitchFamily="2" charset="-122"/>
                <a:ea typeface="STKaiti" panose="02010600040101010101" pitchFamily="2" charset="-122"/>
              </a:rPr>
              <a:t>9.0%</a:t>
            </a:r>
            <a:r>
              <a:rPr lang="zh-TW" altLang="en-US" sz="1800">
                <a:latin typeface="STKaiti" panose="02010600040101010101" pitchFamily="2" charset="-122"/>
                <a:ea typeface="STKaiti" panose="02010600040101010101" pitchFamily="2" charset="-122"/>
              </a:rPr>
              <a:t>。伴隨疫情常態化，健康飲食、治未病的觀念更加深入人心，終端膳食營養補充劑的銷售增長拉動植物提取物出口放量。</a:t>
            </a:r>
          </a:p>
          <a:p>
            <a:pPr>
              <a:lnSpc>
                <a:spcPct val="100000"/>
              </a:lnSpc>
            </a:pPr>
            <a:endParaRPr lang="zh-TW" altLang="en-US" sz="1800">
              <a:latin typeface="STKaiti" panose="02010600040101010101" pitchFamily="2" charset="-122"/>
              <a:ea typeface="STKaiti" panose="02010600040101010101" pitchFamily="2" charset="-122"/>
            </a:endParaRPr>
          </a:p>
          <a:p>
            <a:pPr>
              <a:lnSpc>
                <a:spcPct val="100000"/>
              </a:lnSpc>
            </a:pPr>
            <a:endParaRPr lang="zh-TW" altLang="en-US" sz="1800">
              <a:latin typeface="STKaiti" panose="02010600040101010101" pitchFamily="2" charset="-122"/>
              <a:ea typeface="STKaiti" panose="02010600040101010101" pitchFamily="2" charset="-122"/>
            </a:endParaRPr>
          </a:p>
        </p:txBody>
      </p:sp>
      <p:graphicFrame>
        <p:nvGraphicFramePr>
          <p:cNvPr id="4" name="Diagram 3">
            <a:extLst>
              <a:ext uri="{FF2B5EF4-FFF2-40B4-BE49-F238E27FC236}">
                <a16:creationId xmlns:a16="http://schemas.microsoft.com/office/drawing/2014/main" id="{55DF3B05-5EA0-8C49-8BFA-6F901C7E45E8}"/>
              </a:ext>
            </a:extLst>
          </p:cNvPr>
          <p:cNvGraphicFramePr/>
          <p:nvPr>
            <p:extLst>
              <p:ext uri="{D42A27DB-BD31-4B8C-83A1-F6EECF244321}">
                <p14:modId xmlns:p14="http://schemas.microsoft.com/office/powerpoint/2010/main" val="461457592"/>
              </p:ext>
            </p:extLst>
          </p:nvPr>
        </p:nvGraphicFramePr>
        <p:xfrm>
          <a:off x="633076" y="1288076"/>
          <a:ext cx="4245232" cy="2965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9DEC026-7242-C245-BC96-E7A75BFEFD78}"/>
              </a:ext>
            </a:extLst>
          </p:cNvPr>
          <p:cNvSpPr txBox="1"/>
          <p:nvPr/>
        </p:nvSpPr>
        <p:spPr>
          <a:xfrm>
            <a:off x="1513838" y="4514351"/>
            <a:ext cx="2483707" cy="338554"/>
          </a:xfrm>
          <a:prstGeom prst="rect">
            <a:avLst/>
          </a:prstGeom>
          <a:noFill/>
        </p:spPr>
        <p:txBody>
          <a:bodyPr wrap="square" rtlCol="0">
            <a:spAutoFit/>
          </a:bodyPr>
          <a:lstStyle/>
          <a:p>
            <a:r>
              <a:rPr lang="en-US" sz="1600" err="1">
                <a:latin typeface="STKaiti" panose="02010600040101010101" pitchFamily="2" charset="-122"/>
                <a:ea typeface="STKaiti" panose="02010600040101010101" pitchFamily="2" charset="-122"/>
              </a:rPr>
              <a:t>圖</a:t>
            </a:r>
            <a:r>
              <a:rPr lang="zh-TW" altLang="en-US" sz="1600">
                <a:latin typeface="STKaiti" panose="02010600040101010101" pitchFamily="2" charset="-122"/>
                <a:ea typeface="STKaiti" panose="02010600040101010101" pitchFamily="2" charset="-122"/>
              </a:rPr>
              <a:t>：</a:t>
            </a:r>
            <a:r>
              <a:rPr lang="en-US" sz="1600" err="1">
                <a:latin typeface="STKaiti" panose="02010600040101010101" pitchFamily="2" charset="-122"/>
                <a:ea typeface="STKaiti" panose="02010600040101010101" pitchFamily="2" charset="-122"/>
              </a:rPr>
              <a:t>中藥產品主要種類</a:t>
            </a:r>
            <a:endParaRPr lang="en-US" sz="1600">
              <a:latin typeface="STKaiti" panose="02010600040101010101" pitchFamily="2" charset="-122"/>
              <a:ea typeface="STKaiti" panose="02010600040101010101" pitchFamily="2" charset="-122"/>
            </a:endParaRPr>
          </a:p>
        </p:txBody>
      </p:sp>
      <p:graphicFrame>
        <p:nvGraphicFramePr>
          <p:cNvPr id="13" name="Chart 12">
            <a:extLst>
              <a:ext uri="{FF2B5EF4-FFF2-40B4-BE49-F238E27FC236}">
                <a16:creationId xmlns:a16="http://schemas.microsoft.com/office/drawing/2014/main" id="{BDD7D5E3-F004-B241-A00C-C0F24C7D7EC1}"/>
              </a:ext>
            </a:extLst>
          </p:cNvPr>
          <p:cNvGraphicFramePr/>
          <p:nvPr>
            <p:extLst>
              <p:ext uri="{D42A27DB-BD31-4B8C-83A1-F6EECF244321}">
                <p14:modId xmlns:p14="http://schemas.microsoft.com/office/powerpoint/2010/main" val="3562121863"/>
              </p:ext>
            </p:extLst>
          </p:nvPr>
        </p:nvGraphicFramePr>
        <p:xfrm>
          <a:off x="5731747" y="1288083"/>
          <a:ext cx="5799853" cy="3225787"/>
        </p:xfrm>
        <a:graphic>
          <a:graphicData uri="http://schemas.openxmlformats.org/drawingml/2006/chart">
            <c:chart xmlns:c="http://schemas.openxmlformats.org/drawingml/2006/chart" xmlns:r="http://schemas.openxmlformats.org/officeDocument/2006/relationships" r:id="rId7"/>
          </a:graphicData>
        </a:graphic>
      </p:graphicFrame>
      <p:sp>
        <p:nvSpPr>
          <p:cNvPr id="14" name="TextBox 13">
            <a:extLst>
              <a:ext uri="{FF2B5EF4-FFF2-40B4-BE49-F238E27FC236}">
                <a16:creationId xmlns:a16="http://schemas.microsoft.com/office/drawing/2014/main" id="{656F61F0-59F0-A44D-85F5-0081CE26C708}"/>
              </a:ext>
            </a:extLst>
          </p:cNvPr>
          <p:cNvSpPr txBox="1"/>
          <p:nvPr/>
        </p:nvSpPr>
        <p:spPr>
          <a:xfrm>
            <a:off x="6252487" y="4513870"/>
            <a:ext cx="4758371" cy="338554"/>
          </a:xfrm>
          <a:prstGeom prst="rect">
            <a:avLst/>
          </a:prstGeom>
          <a:noFill/>
        </p:spPr>
        <p:txBody>
          <a:bodyPr wrap="square" rtlCol="0">
            <a:spAutoFit/>
          </a:bodyPr>
          <a:lstStyle/>
          <a:p>
            <a:r>
              <a:rPr lang="en-US" sz="1600" err="1">
                <a:latin typeface="STKaiti" panose="02010600040101010101" pitchFamily="2" charset="-122"/>
                <a:ea typeface="STKaiti" panose="02010600040101010101" pitchFamily="2" charset="-122"/>
              </a:rPr>
              <a:t>圖</a:t>
            </a:r>
            <a:r>
              <a:rPr lang="zh-TW" altLang="en-US" sz="1600">
                <a:latin typeface="STKaiti" panose="02010600040101010101" pitchFamily="2" charset="-122"/>
                <a:ea typeface="STKaiti" panose="02010600040101010101" pitchFamily="2" charset="-122"/>
              </a:rPr>
              <a:t>：</a:t>
            </a:r>
            <a:r>
              <a:rPr lang="en-US" altLang="zh-TW" sz="1600">
                <a:latin typeface="STKaiti" panose="02010600040101010101" pitchFamily="2" charset="-122"/>
                <a:ea typeface="STKaiti" panose="02010600040101010101" pitchFamily="2" charset="-122"/>
              </a:rPr>
              <a:t>2017-2019</a:t>
            </a:r>
            <a:r>
              <a:rPr lang="zh-TW" altLang="en-US" sz="1600">
                <a:latin typeface="STKaiti" panose="02010600040101010101" pitchFamily="2" charset="-122"/>
                <a:ea typeface="STKaiti" panose="02010600040101010101" pitchFamily="2" charset="-122"/>
              </a:rPr>
              <a:t>年中國中醫藥類商品進出口貿易總額</a:t>
            </a:r>
            <a:endParaRPr lang="en-US" sz="1600">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36297049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20DA-EC80-4A86-BF0A-06953904A783}"/>
              </a:ext>
            </a:extLst>
          </p:cNvPr>
          <p:cNvSpPr>
            <a:spLocks noGrp="1"/>
          </p:cNvSpPr>
          <p:nvPr>
            <p:ph type="title"/>
          </p:nvPr>
        </p:nvSpPr>
        <p:spPr/>
        <p:txBody>
          <a:bodyPr/>
          <a:lstStyle/>
          <a:p>
            <a:r>
              <a:rPr lang="zh-CN" altLang="en-US"/>
              <a:t>產業</a:t>
            </a:r>
            <a:r>
              <a:rPr lang="zh-TW" altLang="en-US"/>
              <a:t>：人才和專利政策</a:t>
            </a:r>
            <a:endParaRPr lang="en-HK"/>
          </a:p>
        </p:txBody>
      </p:sp>
      <p:sp>
        <p:nvSpPr>
          <p:cNvPr id="3" name="Content Placeholder 2">
            <a:extLst>
              <a:ext uri="{FF2B5EF4-FFF2-40B4-BE49-F238E27FC236}">
                <a16:creationId xmlns:a16="http://schemas.microsoft.com/office/drawing/2014/main" id="{0385E0E8-0C69-4955-BAC9-DF936CE5E18C}"/>
              </a:ext>
            </a:extLst>
          </p:cNvPr>
          <p:cNvSpPr>
            <a:spLocks noGrp="1"/>
          </p:cNvSpPr>
          <p:nvPr>
            <p:ph idx="1"/>
          </p:nvPr>
        </p:nvSpPr>
        <p:spPr>
          <a:xfrm>
            <a:off x="838200" y="1772616"/>
            <a:ext cx="10515600" cy="4351338"/>
          </a:xfrm>
        </p:spPr>
        <p:txBody>
          <a:bodyPr>
            <a:normAutofit lnSpcReduction="10000"/>
          </a:bodyPr>
          <a:lstStyle/>
          <a:p>
            <a:r>
              <a:rPr lang="zh-TW" altLang="en-HK" dirty="0"/>
              <a:t>人才</a:t>
            </a:r>
            <a:endParaRPr lang="en-HK" altLang="zh-TW" dirty="0"/>
          </a:p>
          <a:p>
            <a:pPr lvl="1">
              <a:buFont typeface="Wingdings" pitchFamily="2" charset="2"/>
              <a:buChar char="§"/>
            </a:pPr>
            <a:r>
              <a:rPr lang="zh-TW" altLang="en-US" dirty="0"/>
              <a:t>研究型、科研型人才培養</a:t>
            </a:r>
            <a:endParaRPr lang="en-HK" altLang="zh-TW" dirty="0"/>
          </a:p>
          <a:p>
            <a:pPr lvl="1">
              <a:buFont typeface="Wingdings" pitchFamily="2" charset="2"/>
              <a:buChar char="§"/>
            </a:pPr>
            <a:r>
              <a:rPr lang="zh-TW" altLang="en-HK" dirty="0"/>
              <a:t>民間</a:t>
            </a:r>
            <a:r>
              <a:rPr lang="zh-TW" altLang="en-US" dirty="0"/>
              <a:t>師承</a:t>
            </a:r>
            <a:endParaRPr lang="en-HK" altLang="zh-TW" dirty="0"/>
          </a:p>
          <a:p>
            <a:r>
              <a:rPr lang="zh-TW" altLang="en-HK" dirty="0"/>
              <a:t>專利</a:t>
            </a:r>
            <a:endParaRPr lang="en-HK" altLang="zh-TW" dirty="0"/>
          </a:p>
          <a:p>
            <a:pPr lvl="1">
              <a:buFont typeface="Wingdings" pitchFamily="2" charset="2"/>
              <a:buChar char="§"/>
            </a:pPr>
            <a:r>
              <a:rPr lang="zh-TW" altLang="en-US" dirty="0"/>
              <a:t>明確中醫藥傳統知識的含義和保護範圍</a:t>
            </a:r>
            <a:endParaRPr lang="en-HK" altLang="zh-TW" dirty="0"/>
          </a:p>
          <a:p>
            <a:pPr lvl="1">
              <a:buFont typeface="Wingdings" pitchFamily="2" charset="2"/>
              <a:buChar char="§"/>
            </a:pPr>
            <a:r>
              <a:rPr lang="zh-TW" altLang="en-US" dirty="0"/>
              <a:t>完善相關法律制度，建立統一標準</a:t>
            </a:r>
            <a:endParaRPr lang="en-HK" altLang="zh-TW" dirty="0"/>
          </a:p>
          <a:p>
            <a:pPr lvl="1">
              <a:buFont typeface="Wingdings" pitchFamily="2" charset="2"/>
              <a:buChar char="§"/>
            </a:pPr>
            <a:r>
              <a:rPr lang="zh-TW" altLang="en-US" dirty="0"/>
              <a:t>借鑑日本漢方藥進行專利申請</a:t>
            </a:r>
            <a:endParaRPr lang="en-HK" altLang="zh-TW" dirty="0"/>
          </a:p>
          <a:p>
            <a:endParaRPr lang="en-HK" altLang="zh-TW" dirty="0"/>
          </a:p>
          <a:p>
            <a:endParaRPr lang="en-HK" altLang="zh-TW" dirty="0"/>
          </a:p>
          <a:p>
            <a:endParaRPr lang="en-HK" altLang="zh-TW" dirty="0"/>
          </a:p>
          <a:p>
            <a:pPr lvl="1"/>
            <a:endParaRPr lang="en-HK" altLang="zh-TW" dirty="0"/>
          </a:p>
          <a:p>
            <a:endParaRPr lang="en-HK" dirty="0"/>
          </a:p>
        </p:txBody>
      </p:sp>
    </p:spTree>
    <p:extLst>
      <p:ext uri="{BB962C8B-B14F-4D97-AF65-F5344CB8AC3E}">
        <p14:creationId xmlns:p14="http://schemas.microsoft.com/office/powerpoint/2010/main" val="36259745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FDD1-A271-434B-84B9-06A6F9926F9C}"/>
              </a:ext>
            </a:extLst>
          </p:cNvPr>
          <p:cNvSpPr>
            <a:spLocks noGrp="1"/>
          </p:cNvSpPr>
          <p:nvPr>
            <p:ph type="title"/>
          </p:nvPr>
        </p:nvSpPr>
        <p:spPr/>
        <p:txBody>
          <a:bodyPr/>
          <a:lstStyle/>
          <a:p>
            <a:r>
              <a:rPr lang="zh-CN" altLang="en-US"/>
              <a:t>產業</a:t>
            </a:r>
            <a:r>
              <a:rPr lang="zh-TW" altLang="en-US"/>
              <a:t>：“中醫</a:t>
            </a:r>
            <a:r>
              <a:rPr lang="en-US" altLang="zh-TW"/>
              <a:t>+</a:t>
            </a:r>
            <a:r>
              <a:rPr lang="zh-TW" altLang="en-US"/>
              <a:t>”</a:t>
            </a:r>
            <a:r>
              <a:rPr lang="en-US" altLang="zh-TW"/>
              <a:t>——</a:t>
            </a:r>
            <a:r>
              <a:rPr lang="zh-TW" altLang="en-HK"/>
              <a:t>科技賦能</a:t>
            </a:r>
            <a:endParaRPr lang="en-HK"/>
          </a:p>
        </p:txBody>
      </p:sp>
      <p:graphicFrame>
        <p:nvGraphicFramePr>
          <p:cNvPr id="4" name="Diagram 3">
            <a:extLst>
              <a:ext uri="{FF2B5EF4-FFF2-40B4-BE49-F238E27FC236}">
                <a16:creationId xmlns:a16="http://schemas.microsoft.com/office/drawing/2014/main" id="{D8B8138E-3CE8-5A42-97D5-E225FE2EF695}"/>
              </a:ext>
            </a:extLst>
          </p:cNvPr>
          <p:cNvGraphicFramePr/>
          <p:nvPr>
            <p:extLst>
              <p:ext uri="{D42A27DB-BD31-4B8C-83A1-F6EECF244321}">
                <p14:modId xmlns:p14="http://schemas.microsoft.com/office/powerpoint/2010/main" val="3425273793"/>
              </p:ext>
            </p:extLst>
          </p:nvPr>
        </p:nvGraphicFramePr>
        <p:xfrm>
          <a:off x="1182756" y="1025185"/>
          <a:ext cx="9826487" cy="5879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288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01BD-2BA3-41E2-9D63-38E018A4F945}"/>
              </a:ext>
            </a:extLst>
          </p:cNvPr>
          <p:cNvSpPr>
            <a:spLocks noGrp="1"/>
          </p:cNvSpPr>
          <p:nvPr>
            <p:ph type="title"/>
          </p:nvPr>
        </p:nvSpPr>
        <p:spPr/>
        <p:txBody>
          <a:bodyPr/>
          <a:lstStyle/>
          <a:p>
            <a:r>
              <a:rPr lang="zh-CN" altLang="en-US"/>
              <a:t>產業：</a:t>
            </a:r>
            <a:r>
              <a:rPr lang="zh-TW" altLang="en-US"/>
              <a:t> “中醫</a:t>
            </a:r>
            <a:r>
              <a:rPr lang="en-US" altLang="zh-TW"/>
              <a:t>+</a:t>
            </a:r>
            <a:r>
              <a:rPr lang="zh-TW" altLang="en-US"/>
              <a:t>”</a:t>
            </a:r>
            <a:r>
              <a:rPr lang="en-US" altLang="zh-TW"/>
              <a:t>——</a:t>
            </a:r>
            <a:r>
              <a:rPr lang="zh-TW" altLang="en-US"/>
              <a:t>商業化</a:t>
            </a:r>
            <a:endParaRPr lang="en-HK"/>
          </a:p>
        </p:txBody>
      </p:sp>
      <p:sp>
        <p:nvSpPr>
          <p:cNvPr id="3" name="Content Placeholder 2">
            <a:extLst>
              <a:ext uri="{FF2B5EF4-FFF2-40B4-BE49-F238E27FC236}">
                <a16:creationId xmlns:a16="http://schemas.microsoft.com/office/drawing/2014/main" id="{E0CB65D6-A320-4399-BD8B-2FD37919B662}"/>
              </a:ext>
            </a:extLst>
          </p:cNvPr>
          <p:cNvSpPr>
            <a:spLocks noGrp="1"/>
          </p:cNvSpPr>
          <p:nvPr>
            <p:ph idx="1"/>
          </p:nvPr>
        </p:nvSpPr>
        <p:spPr>
          <a:xfrm>
            <a:off x="838200" y="1282286"/>
            <a:ext cx="10515600" cy="2146714"/>
          </a:xfrm>
        </p:spPr>
        <p:txBody>
          <a:bodyPr>
            <a:normAutofit lnSpcReduction="10000"/>
          </a:bodyPr>
          <a:lstStyle/>
          <a:p>
            <a:r>
              <a:rPr lang="en-HK" err="1"/>
              <a:t>倍輕鬆</a:t>
            </a:r>
            <a:endParaRPr lang="zh-TW" altLang="en-US"/>
          </a:p>
          <a:p>
            <a:pPr lvl="1">
              <a:buFont typeface="Wingdings" pitchFamily="2" charset="2"/>
              <a:buChar char="§"/>
            </a:pPr>
            <a:r>
              <a:rPr lang="zh-TW" altLang="en-US" sz="2000"/>
              <a:t>主要產品為眼部、頸部、頭部及頭皮四大類智能便攜按摩器。倍輕鬆產品以自主品牌「</a:t>
            </a:r>
            <a:r>
              <a:rPr lang="en-HK" sz="2000" err="1"/>
              <a:t>breo</a:t>
            </a:r>
            <a:r>
              <a:rPr lang="en-HK" sz="2000"/>
              <a:t>/</a:t>
            </a:r>
            <a:r>
              <a:rPr lang="zh-TW" altLang="en-US" sz="2000"/>
              <a:t>倍輕鬆」為主，結合現代科學技術和傳統中醫理論，如結合中醫按摩技術，模仿人手按摩進行產品創新，打造特色產品。</a:t>
            </a:r>
          </a:p>
          <a:p>
            <a:endParaRPr lang="en-HK"/>
          </a:p>
        </p:txBody>
      </p:sp>
      <p:pic>
        <p:nvPicPr>
          <p:cNvPr id="5" name="Picture 4" descr="Graphical user interface&#10;&#10;Description automatically generated">
            <a:extLst>
              <a:ext uri="{FF2B5EF4-FFF2-40B4-BE49-F238E27FC236}">
                <a16:creationId xmlns:a16="http://schemas.microsoft.com/office/drawing/2014/main" id="{DD5E8CB6-ED10-C547-B77A-E3AB2C9CE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3310559"/>
            <a:ext cx="9029700" cy="2781300"/>
          </a:xfrm>
          <a:prstGeom prst="rect">
            <a:avLst/>
          </a:prstGeom>
        </p:spPr>
      </p:pic>
      <p:sp>
        <p:nvSpPr>
          <p:cNvPr id="6" name="TextBox 5">
            <a:extLst>
              <a:ext uri="{FF2B5EF4-FFF2-40B4-BE49-F238E27FC236}">
                <a16:creationId xmlns:a16="http://schemas.microsoft.com/office/drawing/2014/main" id="{0088625F-504E-E346-9A80-6454EA4EEDD4}"/>
              </a:ext>
            </a:extLst>
          </p:cNvPr>
          <p:cNvSpPr txBox="1"/>
          <p:nvPr/>
        </p:nvSpPr>
        <p:spPr>
          <a:xfrm>
            <a:off x="4291219" y="6241774"/>
            <a:ext cx="3419061" cy="369332"/>
          </a:xfrm>
          <a:prstGeom prst="rect">
            <a:avLst/>
          </a:prstGeom>
          <a:noFill/>
        </p:spPr>
        <p:txBody>
          <a:bodyPr wrap="square" rtlCol="0">
            <a:spAutoFit/>
          </a:bodyPr>
          <a:lstStyle/>
          <a:p>
            <a:r>
              <a:rPr lang="en-US" err="1">
                <a:latin typeface="STKaiti" panose="02010600040101010101" pitchFamily="2" charset="-122"/>
                <a:ea typeface="STKaiti" panose="02010600040101010101" pitchFamily="2" charset="-122"/>
              </a:rPr>
              <a:t>圖</a:t>
            </a:r>
            <a:r>
              <a:rPr lang="zh-TW" altLang="en-US">
                <a:latin typeface="STKaiti" panose="02010600040101010101" pitchFamily="2" charset="-122"/>
                <a:ea typeface="STKaiti" panose="02010600040101010101" pitchFamily="2" charset="-122"/>
              </a:rPr>
              <a:t>：</a:t>
            </a:r>
            <a:r>
              <a:rPr lang="zh-TW" altLang="en-HK">
                <a:latin typeface="STKaiti" panose="02010600040101010101" pitchFamily="2" charset="-122"/>
                <a:ea typeface="STKaiti" panose="02010600040101010101" pitchFamily="2" charset="-122"/>
              </a:rPr>
              <a:t>倍輕鬆</a:t>
            </a:r>
            <a:r>
              <a:rPr lang="zh-TW" altLang="en-US">
                <a:latin typeface="STKaiti" panose="02010600040101010101" pitchFamily="2" charset="-122"/>
                <a:ea typeface="STKaiti" panose="02010600040101010101" pitchFamily="2" charset="-122"/>
              </a:rPr>
              <a:t>產品結合古法</a:t>
            </a:r>
            <a:r>
              <a:rPr lang="zh-TW" altLang="en-HK">
                <a:latin typeface="STKaiti" panose="02010600040101010101" pitchFamily="2" charset="-122"/>
                <a:ea typeface="STKaiti" panose="02010600040101010101" pitchFamily="2" charset="-122"/>
              </a:rPr>
              <a:t>中醫論</a:t>
            </a:r>
            <a:endParaRPr lang="en-US">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13894736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1085-1BEF-4DA7-B0C4-95CEBC476227}"/>
              </a:ext>
            </a:extLst>
          </p:cNvPr>
          <p:cNvSpPr>
            <a:spLocks noGrp="1"/>
          </p:cNvSpPr>
          <p:nvPr>
            <p:ph type="title"/>
          </p:nvPr>
        </p:nvSpPr>
        <p:spPr/>
        <p:txBody>
          <a:bodyPr/>
          <a:lstStyle/>
          <a:p>
            <a:r>
              <a:rPr lang="zh-TW" altLang="en-US"/>
              <a:t>總結：中醫發展前景發展利好 </a:t>
            </a:r>
          </a:p>
        </p:txBody>
      </p:sp>
      <p:sp>
        <p:nvSpPr>
          <p:cNvPr id="3" name="Content Placeholder 2">
            <a:extLst>
              <a:ext uri="{FF2B5EF4-FFF2-40B4-BE49-F238E27FC236}">
                <a16:creationId xmlns:a16="http://schemas.microsoft.com/office/drawing/2014/main" id="{338A63A6-0096-4923-A284-9C45F2A9713A}"/>
              </a:ext>
            </a:extLst>
          </p:cNvPr>
          <p:cNvSpPr>
            <a:spLocks noGrp="1"/>
          </p:cNvSpPr>
          <p:nvPr>
            <p:ph idx="1"/>
          </p:nvPr>
        </p:nvSpPr>
        <p:spPr/>
        <p:txBody>
          <a:bodyPr>
            <a:normAutofit/>
          </a:bodyPr>
          <a:lstStyle/>
          <a:p>
            <a:r>
              <a:rPr lang="en-HK" sz="3200" err="1"/>
              <a:t>政策</a:t>
            </a:r>
            <a:endParaRPr lang="en-HK" sz="3200"/>
          </a:p>
          <a:p>
            <a:r>
              <a:rPr lang="en-HK" sz="3200" err="1"/>
              <a:t>科技</a:t>
            </a:r>
            <a:endParaRPr lang="en-HK" sz="3200"/>
          </a:p>
          <a:p>
            <a:r>
              <a:rPr lang="en-HK" sz="3200" err="1"/>
              <a:t>民眾需求</a:t>
            </a:r>
            <a:endParaRPr lang="en-HK" sz="3200"/>
          </a:p>
        </p:txBody>
      </p:sp>
    </p:spTree>
    <p:extLst>
      <p:ext uri="{BB962C8B-B14F-4D97-AF65-F5344CB8AC3E}">
        <p14:creationId xmlns:p14="http://schemas.microsoft.com/office/powerpoint/2010/main" val="37878615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4244B4-8B1E-4795-801E-2CB70A7BF954}"/>
              </a:ext>
            </a:extLst>
          </p:cNvPr>
          <p:cNvSpPr txBox="1">
            <a:spLocks/>
          </p:cNvSpPr>
          <p:nvPr/>
        </p:nvSpPr>
        <p:spPr>
          <a:xfrm>
            <a:off x="0" y="1004047"/>
            <a:ext cx="12192000" cy="1775012"/>
          </a:xfrm>
          <a:prstGeom prst="rect">
            <a:avLst/>
          </a:prstGeom>
          <a:solidFill>
            <a:srgbClr val="177B57"/>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err="1">
                <a:solidFill>
                  <a:schemeClr val="bg1"/>
                </a:solidFill>
                <a:latin typeface="STKaiti" panose="02010600040101010101" pitchFamily="2" charset="-122"/>
                <a:ea typeface="STKaiti" panose="02010600040101010101" pitchFamily="2" charset="-122"/>
                <a:cs typeface="Times New Roman" panose="02020603050405020304" pitchFamily="18" charset="0"/>
              </a:rPr>
              <a:t>謝謝聆聽</a:t>
            </a:r>
            <a:r>
              <a:rPr lang="zh-TW" altLang="en-US" sz="5400">
                <a:solidFill>
                  <a:schemeClr val="bg1"/>
                </a:solidFill>
                <a:latin typeface="STKaiti" panose="02010600040101010101" pitchFamily="2" charset="-122"/>
                <a:ea typeface="STKaiti" panose="02010600040101010101" pitchFamily="2" charset="-122"/>
                <a:cs typeface="Times New Roman" panose="02020603050405020304" pitchFamily="18" charset="0"/>
              </a:rPr>
              <a:t>！</a:t>
            </a:r>
            <a:endParaRPr lang="en-US" sz="5400">
              <a:solidFill>
                <a:schemeClr val="bg1"/>
              </a:solidFill>
              <a:latin typeface="STKaiti" panose="02010600040101010101" pitchFamily="2" charset="-122"/>
              <a:ea typeface="STKaiti" panose="0201060004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71BC3D19-D914-F549-810A-AA838A3CD525}"/>
              </a:ext>
            </a:extLst>
          </p:cNvPr>
          <p:cNvSpPr txBox="1"/>
          <p:nvPr/>
        </p:nvSpPr>
        <p:spPr>
          <a:xfrm>
            <a:off x="5217458" y="3044279"/>
            <a:ext cx="2402542" cy="769441"/>
          </a:xfrm>
          <a:prstGeom prst="rect">
            <a:avLst/>
          </a:prstGeom>
          <a:noFill/>
        </p:spPr>
        <p:txBody>
          <a:bodyPr wrap="square" rtlCol="0">
            <a:spAutoFit/>
          </a:bodyPr>
          <a:lstStyle/>
          <a:p>
            <a:r>
              <a:rPr lang="en-US" sz="4400">
                <a:solidFill>
                  <a:srgbClr val="177250"/>
                </a:solidFill>
              </a:rPr>
              <a:t>Q</a:t>
            </a:r>
            <a:r>
              <a:rPr lang="en-US" altLang="zh-TW" sz="4400">
                <a:solidFill>
                  <a:srgbClr val="177250"/>
                </a:solidFill>
              </a:rPr>
              <a:t>&amp;A</a:t>
            </a:r>
            <a:endParaRPr lang="en-US" sz="4400">
              <a:solidFill>
                <a:srgbClr val="177250"/>
              </a:solidFill>
            </a:endParaRPr>
          </a:p>
        </p:txBody>
      </p:sp>
      <p:pic>
        <p:nvPicPr>
          <p:cNvPr id="7" name="Picture 6" descr="Qr code&#10;&#10;Description automatically generated">
            <a:extLst>
              <a:ext uri="{FF2B5EF4-FFF2-40B4-BE49-F238E27FC236}">
                <a16:creationId xmlns:a16="http://schemas.microsoft.com/office/drawing/2014/main" id="{13E37EAE-59B3-0E44-8937-99DA07DEA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213" y="3813720"/>
            <a:ext cx="2857500" cy="2857500"/>
          </a:xfrm>
          <a:prstGeom prst="rect">
            <a:avLst/>
          </a:prstGeom>
        </p:spPr>
      </p:pic>
    </p:spTree>
    <p:extLst>
      <p:ext uri="{BB962C8B-B14F-4D97-AF65-F5344CB8AC3E}">
        <p14:creationId xmlns:p14="http://schemas.microsoft.com/office/powerpoint/2010/main" val="340172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BE0F7F3-8D6C-C841-A022-4510FCFC1A5E}"/>
              </a:ext>
            </a:extLst>
          </p:cNvPr>
          <p:cNvSpPr>
            <a:spLocks noGrp="1"/>
          </p:cNvSpPr>
          <p:nvPr>
            <p:ph type="title"/>
          </p:nvPr>
        </p:nvSpPr>
        <p:spPr>
          <a:xfrm>
            <a:off x="1" y="-33733"/>
            <a:ext cx="4572000" cy="1061638"/>
          </a:xfrm>
        </p:spPr>
        <p:txBody>
          <a:bodyPr>
            <a:normAutofit/>
          </a:bodyPr>
          <a:lstStyle/>
          <a:p>
            <a:r>
              <a:rPr lang="zh-CN" altLang="en-US" sz="3600">
                <a:solidFill>
                  <a:srgbClr val="177250"/>
                </a:solidFill>
                <a:latin typeface="STKaiti" panose="02010600040101010101" pitchFamily="2" charset="-122"/>
                <a:ea typeface="STKaiti" panose="02010600040101010101" pitchFamily="2" charset="-122"/>
              </a:rPr>
              <a:t>經濟價值：產業鏈</a:t>
            </a:r>
            <a:endParaRPr lang="en-HK" sz="3600">
              <a:solidFill>
                <a:srgbClr val="177250"/>
              </a:solidFill>
              <a:latin typeface="STKaiti" panose="02010600040101010101" pitchFamily="2" charset="-122"/>
              <a:ea typeface="STKaiti" panose="02010600040101010101" pitchFamily="2" charset="-122"/>
            </a:endParaRPr>
          </a:p>
        </p:txBody>
      </p:sp>
      <p:graphicFrame>
        <p:nvGraphicFramePr>
          <p:cNvPr id="11" name="Diagram 10">
            <a:extLst>
              <a:ext uri="{FF2B5EF4-FFF2-40B4-BE49-F238E27FC236}">
                <a16:creationId xmlns:a16="http://schemas.microsoft.com/office/drawing/2014/main" id="{570E5195-20F1-D84D-8868-085689669EFF}"/>
              </a:ext>
            </a:extLst>
          </p:cNvPr>
          <p:cNvGraphicFramePr/>
          <p:nvPr>
            <p:extLst>
              <p:ext uri="{D42A27DB-BD31-4B8C-83A1-F6EECF244321}">
                <p14:modId xmlns:p14="http://schemas.microsoft.com/office/powerpoint/2010/main" val="50028097"/>
              </p:ext>
            </p:extLst>
          </p:nvPr>
        </p:nvGraphicFramePr>
        <p:xfrm>
          <a:off x="1339361" y="-33734"/>
          <a:ext cx="9513278" cy="6307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ight Arrow 11">
            <a:extLst>
              <a:ext uri="{FF2B5EF4-FFF2-40B4-BE49-F238E27FC236}">
                <a16:creationId xmlns:a16="http://schemas.microsoft.com/office/drawing/2014/main" id="{8C465F31-0DEC-2F42-82EB-DB86425EAD73}"/>
              </a:ext>
            </a:extLst>
          </p:cNvPr>
          <p:cNvSpPr/>
          <p:nvPr/>
        </p:nvSpPr>
        <p:spPr>
          <a:xfrm>
            <a:off x="2286001" y="6129923"/>
            <a:ext cx="8096128" cy="417947"/>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8CCC8B-2EB5-D547-8B1A-A1710D4DCC09}"/>
              </a:ext>
            </a:extLst>
          </p:cNvPr>
          <p:cNvSpPr txBox="1"/>
          <p:nvPr/>
        </p:nvSpPr>
        <p:spPr>
          <a:xfrm>
            <a:off x="3424844" y="5624492"/>
            <a:ext cx="809103" cy="461665"/>
          </a:xfrm>
          <a:prstGeom prst="rect">
            <a:avLst/>
          </a:prstGeom>
          <a:noFill/>
        </p:spPr>
        <p:txBody>
          <a:bodyPr wrap="square" rtlCol="0">
            <a:spAutoFit/>
          </a:bodyPr>
          <a:lstStyle/>
          <a:p>
            <a:r>
              <a:rPr lang="en-US" sz="2400" err="1">
                <a:latin typeface="STKaiti" panose="02010600040101010101" pitchFamily="2" charset="-122"/>
                <a:ea typeface="STKaiti" panose="02010600040101010101" pitchFamily="2" charset="-122"/>
              </a:rPr>
              <a:t>上游</a:t>
            </a:r>
            <a:endParaRPr lang="en-US" sz="2400">
              <a:latin typeface="STKaiti" panose="02010600040101010101" pitchFamily="2" charset="-122"/>
              <a:ea typeface="STKaiti" panose="02010600040101010101" pitchFamily="2" charset="-122"/>
            </a:endParaRPr>
          </a:p>
        </p:txBody>
      </p:sp>
      <p:sp>
        <p:nvSpPr>
          <p:cNvPr id="14" name="TextBox 13">
            <a:extLst>
              <a:ext uri="{FF2B5EF4-FFF2-40B4-BE49-F238E27FC236}">
                <a16:creationId xmlns:a16="http://schemas.microsoft.com/office/drawing/2014/main" id="{FD7F3B08-E84E-1E44-846B-2A7A3B091E51}"/>
              </a:ext>
            </a:extLst>
          </p:cNvPr>
          <p:cNvSpPr txBox="1"/>
          <p:nvPr/>
        </p:nvSpPr>
        <p:spPr>
          <a:xfrm>
            <a:off x="7958055" y="5624492"/>
            <a:ext cx="809103" cy="461665"/>
          </a:xfrm>
          <a:prstGeom prst="rect">
            <a:avLst/>
          </a:prstGeom>
          <a:noFill/>
        </p:spPr>
        <p:txBody>
          <a:bodyPr wrap="square" rtlCol="0">
            <a:spAutoFit/>
          </a:bodyPr>
          <a:lstStyle/>
          <a:p>
            <a:r>
              <a:rPr lang="en-US" sz="2400" err="1">
                <a:latin typeface="STKaiti" panose="02010600040101010101" pitchFamily="2" charset="-122"/>
                <a:ea typeface="STKaiti" panose="02010600040101010101" pitchFamily="2" charset="-122"/>
              </a:rPr>
              <a:t>下游</a:t>
            </a:r>
            <a:endParaRPr lang="en-US" sz="2400">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253087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BD12C-57A6-4E3E-83D4-B7B7A3CA8C34}"/>
              </a:ext>
            </a:extLst>
          </p:cNvPr>
          <p:cNvSpPr>
            <a:spLocks noGrp="1"/>
          </p:cNvSpPr>
          <p:nvPr>
            <p:ph idx="1"/>
          </p:nvPr>
        </p:nvSpPr>
        <p:spPr>
          <a:xfrm>
            <a:off x="838200" y="1348333"/>
            <a:ext cx="10515600" cy="4351338"/>
          </a:xfrm>
        </p:spPr>
        <p:txBody>
          <a:bodyPr>
            <a:normAutofit/>
          </a:bodyPr>
          <a:lstStyle/>
          <a:p>
            <a:pPr>
              <a:lnSpc>
                <a:spcPct val="100000"/>
              </a:lnSpc>
            </a:pPr>
            <a:r>
              <a:rPr lang="zh-TW" altLang="en-US" sz="1800" b="1">
                <a:latin typeface="STKaiti" panose="02010600040101010101" pitchFamily="2" charset="-122"/>
                <a:ea typeface="STKaiti" panose="02010600040101010101" pitchFamily="2" charset="-122"/>
              </a:rPr>
              <a:t>需求轉變</a:t>
            </a:r>
            <a:r>
              <a:rPr lang="zh-TW" altLang="en-US" sz="1800">
                <a:latin typeface="STKaiti" panose="02010600040101010101" pitchFamily="2" charset="-122"/>
                <a:ea typeface="STKaiti" panose="02010600040101010101" pitchFamily="2" charset="-122"/>
              </a:rPr>
              <a:t>： 我國醫療保健需求逐步升級，逐漸由「治療」需求向「預防」需求轉化，中醫藥產業或將迎來紅利窗口期。互聯網醫院、中醫藥傳承、健康管理、中醫康養、中藥技術等細分領域有望成為市場熱門「賽道」。 </a:t>
            </a:r>
          </a:p>
          <a:p>
            <a:pPr>
              <a:lnSpc>
                <a:spcPct val="100000"/>
              </a:lnSpc>
            </a:pPr>
            <a:r>
              <a:rPr lang="en-HK" sz="1800" b="1" err="1">
                <a:latin typeface="STKaiti" panose="02010600040101010101" pitchFamily="2" charset="-122"/>
                <a:ea typeface="STKaiti" panose="02010600040101010101" pitchFamily="2" charset="-122"/>
              </a:rPr>
              <a:t>中醫藥板塊上市公司</a:t>
            </a:r>
            <a:r>
              <a:rPr lang="zh-TW" altLang="en-US" sz="1800">
                <a:latin typeface="STKaiti" panose="02010600040101010101" pitchFamily="2" charset="-122"/>
                <a:ea typeface="STKaiti" panose="02010600040101010101" pitchFamily="2" charset="-122"/>
              </a:rPr>
              <a:t>：</a:t>
            </a:r>
            <a:endParaRPr lang="en-HK" altLang="zh-TW" sz="1800">
              <a:latin typeface="STKaiti" panose="02010600040101010101" pitchFamily="2" charset="-122"/>
              <a:ea typeface="STKaiti" panose="02010600040101010101" pitchFamily="2" charset="-122"/>
            </a:endParaRPr>
          </a:p>
          <a:p>
            <a:pPr lvl="1">
              <a:lnSpc>
                <a:spcPct val="100000"/>
              </a:lnSpc>
              <a:buFont typeface="Wingdings" pitchFamily="2" charset="2"/>
              <a:buChar char="q"/>
            </a:pPr>
            <a:r>
              <a:rPr lang="zh-TW" altLang="en-HK" sz="1800">
                <a:latin typeface="STKaiti" panose="02010600040101010101" pitchFamily="2" charset="-122"/>
                <a:ea typeface="STKaiti" panose="02010600040101010101" pitchFamily="2" charset="-122"/>
              </a:rPr>
              <a:t>總況</a:t>
            </a:r>
            <a:r>
              <a:rPr lang="zh-TW" altLang="en-US" sz="1800">
                <a:latin typeface="STKaiti" panose="02010600040101010101" pitchFamily="2" charset="-122"/>
                <a:ea typeface="STKaiti" panose="02010600040101010101" pitchFamily="2" charset="-122"/>
              </a:rPr>
              <a:t>：</a:t>
            </a:r>
            <a:r>
              <a:rPr lang="en-US" altLang="zh-TW" sz="1800">
                <a:latin typeface="STKaiti" panose="02010600040101010101" pitchFamily="2" charset="-122"/>
                <a:ea typeface="STKaiti" panose="02010600040101010101" pitchFamily="2" charset="-122"/>
              </a:rPr>
              <a:t>73</a:t>
            </a:r>
            <a:r>
              <a:rPr lang="zh-TW" altLang="en-US" sz="1800">
                <a:latin typeface="STKaiti" panose="02010600040101010101" pitchFamily="2" charset="-122"/>
                <a:ea typeface="STKaiti" panose="02010600040101010101" pitchFamily="2" charset="-122"/>
              </a:rPr>
              <a:t>家上市公司，</a:t>
            </a:r>
            <a:r>
              <a:rPr lang="en-US" altLang="zh-TW" sz="1800">
                <a:latin typeface="STKaiti" panose="02010600040101010101" pitchFamily="2" charset="-122"/>
                <a:ea typeface="STKaiti" panose="02010600040101010101" pitchFamily="2" charset="-122"/>
              </a:rPr>
              <a:t>2021</a:t>
            </a:r>
            <a:r>
              <a:rPr lang="zh-TW" altLang="en-US" sz="1800">
                <a:latin typeface="STKaiti" panose="02010600040101010101" pitchFamily="2" charset="-122"/>
                <a:ea typeface="STKaiti" panose="02010600040101010101" pitchFamily="2" charset="-122"/>
              </a:rPr>
              <a:t>年上半年實現營業總收入</a:t>
            </a:r>
            <a:r>
              <a:rPr lang="en-US" altLang="zh-TW" sz="1800">
                <a:latin typeface="STKaiti" panose="02010600040101010101" pitchFamily="2" charset="-122"/>
                <a:ea typeface="STKaiti" panose="02010600040101010101" pitchFamily="2" charset="-122"/>
              </a:rPr>
              <a:t>1622</a:t>
            </a:r>
            <a:r>
              <a:rPr lang="zh-TW" altLang="en-US" sz="1800">
                <a:latin typeface="STKaiti" panose="02010600040101010101" pitchFamily="2" charset="-122"/>
                <a:ea typeface="STKaiti" panose="02010600040101010101" pitchFamily="2" charset="-122"/>
              </a:rPr>
              <a:t>億元，較上年同期增長</a:t>
            </a:r>
            <a:r>
              <a:rPr lang="en-US" altLang="zh-TW" sz="1800">
                <a:latin typeface="STKaiti" panose="02010600040101010101" pitchFamily="2" charset="-122"/>
                <a:ea typeface="STKaiti" panose="02010600040101010101" pitchFamily="2" charset="-122"/>
              </a:rPr>
              <a:t>15.12%</a:t>
            </a:r>
            <a:r>
              <a:rPr lang="zh-TW" altLang="en-US" sz="1800">
                <a:latin typeface="STKaiti" panose="02010600040101010101" pitchFamily="2" charset="-122"/>
                <a:ea typeface="STKaiti" panose="02010600040101010101" pitchFamily="2" charset="-122"/>
              </a:rPr>
              <a:t>；歸屬於上市公司股東的淨利潤總額</a:t>
            </a:r>
            <a:r>
              <a:rPr lang="en-US" altLang="zh-TW" sz="1800">
                <a:latin typeface="STKaiti" panose="02010600040101010101" pitchFamily="2" charset="-122"/>
                <a:ea typeface="STKaiti" panose="02010600040101010101" pitchFamily="2" charset="-122"/>
              </a:rPr>
              <a:t>242</a:t>
            </a:r>
            <a:r>
              <a:rPr lang="zh-TW" altLang="en-US" sz="1800">
                <a:latin typeface="STKaiti" panose="02010600040101010101" pitchFamily="2" charset="-122"/>
                <a:ea typeface="STKaiti" panose="02010600040101010101" pitchFamily="2" charset="-122"/>
              </a:rPr>
              <a:t>億元，較上年同期增長</a:t>
            </a:r>
            <a:r>
              <a:rPr lang="en-US" altLang="zh-TW" sz="1800">
                <a:latin typeface="STKaiti" panose="02010600040101010101" pitchFamily="2" charset="-122"/>
                <a:ea typeface="STKaiti" panose="02010600040101010101" pitchFamily="2" charset="-122"/>
              </a:rPr>
              <a:t>25.05%</a:t>
            </a:r>
            <a:r>
              <a:rPr lang="zh-TW" altLang="en-US" sz="1800">
                <a:latin typeface="STKaiti" panose="02010600040101010101" pitchFamily="2" charset="-122"/>
                <a:ea typeface="STKaiti" panose="02010600040101010101" pitchFamily="2" charset="-122"/>
              </a:rPr>
              <a:t>；歸屬於上市公司股東的扣除非經常性損益的淨利潤為</a:t>
            </a:r>
            <a:r>
              <a:rPr lang="en-US" altLang="zh-TW" sz="1800">
                <a:latin typeface="STKaiti" panose="02010600040101010101" pitchFamily="2" charset="-122"/>
                <a:ea typeface="STKaiti" panose="02010600040101010101" pitchFamily="2" charset="-122"/>
              </a:rPr>
              <a:t>170</a:t>
            </a:r>
            <a:r>
              <a:rPr lang="zh-TW" altLang="en-US" sz="1800">
                <a:latin typeface="STKaiti" panose="02010600040101010101" pitchFamily="2" charset="-122"/>
                <a:ea typeface="STKaiti" panose="02010600040101010101" pitchFamily="2" charset="-122"/>
              </a:rPr>
              <a:t>億元，較上年同期增長</a:t>
            </a:r>
            <a:r>
              <a:rPr lang="en-US" altLang="zh-TW" sz="1800">
                <a:latin typeface="STKaiti" panose="02010600040101010101" pitchFamily="2" charset="-122"/>
                <a:ea typeface="STKaiti" panose="02010600040101010101" pitchFamily="2" charset="-122"/>
              </a:rPr>
              <a:t>27.56%</a:t>
            </a:r>
            <a:r>
              <a:rPr lang="zh-TW" altLang="en-US" sz="1800">
                <a:latin typeface="STKaiti" panose="02010600040101010101" pitchFamily="2" charset="-122"/>
                <a:ea typeface="STKaiti" panose="02010600040101010101" pitchFamily="2" charset="-122"/>
              </a:rPr>
              <a:t>。</a:t>
            </a:r>
            <a:endParaRPr lang="en-HK" altLang="zh-TW" sz="1800">
              <a:latin typeface="STKaiti" panose="02010600040101010101" pitchFamily="2" charset="-122"/>
              <a:ea typeface="STKaiti" panose="02010600040101010101" pitchFamily="2" charset="-122"/>
            </a:endParaRPr>
          </a:p>
          <a:p>
            <a:pPr lvl="1">
              <a:lnSpc>
                <a:spcPct val="100000"/>
              </a:lnSpc>
              <a:buFont typeface="Wingdings" pitchFamily="2" charset="2"/>
              <a:buChar char="q"/>
            </a:pPr>
            <a:r>
              <a:rPr lang="en-US" altLang="zh-TW" sz="1800">
                <a:latin typeface="STKaiti" panose="02010600040101010101" pitchFamily="2" charset="-122"/>
                <a:ea typeface="STKaiti" panose="02010600040101010101" pitchFamily="2" charset="-122"/>
              </a:rPr>
              <a:t>2021</a:t>
            </a:r>
            <a:r>
              <a:rPr lang="zh-TW" altLang="en-US" sz="1800">
                <a:latin typeface="STKaiti" panose="02010600040101010101" pitchFamily="2" charset="-122"/>
                <a:ea typeface="STKaiti" panose="02010600040101010101" pitchFamily="2" charset="-122"/>
              </a:rPr>
              <a:t>年</a:t>
            </a:r>
            <a:r>
              <a:rPr lang="en-US" altLang="zh-TW" sz="1800">
                <a:latin typeface="STKaiti" panose="02010600040101010101" pitchFamily="2" charset="-122"/>
                <a:ea typeface="STKaiti" panose="02010600040101010101" pitchFamily="2" charset="-122"/>
              </a:rPr>
              <a:t>Top5</a:t>
            </a:r>
            <a:r>
              <a:rPr lang="zh-TW" altLang="en-US" sz="1800">
                <a:latin typeface="STKaiti" panose="02010600040101010101" pitchFamily="2" charset="-122"/>
                <a:ea typeface="STKaiti" panose="02010600040101010101" pitchFamily="2" charset="-122"/>
              </a:rPr>
              <a:t>中國中藥藥業：</a:t>
            </a:r>
          </a:p>
        </p:txBody>
      </p:sp>
      <p:sp>
        <p:nvSpPr>
          <p:cNvPr id="4" name="Title 1">
            <a:extLst>
              <a:ext uri="{FF2B5EF4-FFF2-40B4-BE49-F238E27FC236}">
                <a16:creationId xmlns:a16="http://schemas.microsoft.com/office/drawing/2014/main" id="{1CB2DDD6-57FF-FC4B-8692-BEEEE16B92A7}"/>
              </a:ext>
            </a:extLst>
          </p:cNvPr>
          <p:cNvSpPr txBox="1">
            <a:spLocks/>
          </p:cNvSpPr>
          <p:nvPr/>
        </p:nvSpPr>
        <p:spPr>
          <a:xfrm>
            <a:off x="0" y="-33733"/>
            <a:ext cx="11022675" cy="1061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a:solidFill>
                  <a:srgbClr val="177250"/>
                </a:solidFill>
                <a:latin typeface="STKaiti" panose="02010600040101010101" pitchFamily="2" charset="-122"/>
                <a:ea typeface="STKaiti" panose="02010600040101010101" pitchFamily="2" charset="-122"/>
              </a:rPr>
              <a:t>經濟價值：以中醫藥板塊上市公司為例</a:t>
            </a:r>
            <a:r>
              <a:rPr lang="en-US" altLang="zh-TW" sz="3600">
                <a:solidFill>
                  <a:srgbClr val="177250"/>
                </a:solidFill>
                <a:latin typeface="STKaiti" panose="02010600040101010101" pitchFamily="2" charset="-122"/>
                <a:ea typeface="STKaiti" panose="02010600040101010101" pitchFamily="2" charset="-122"/>
              </a:rPr>
              <a:t>——</a:t>
            </a:r>
            <a:endParaRPr lang="en-HK" sz="3600">
              <a:solidFill>
                <a:srgbClr val="177250"/>
              </a:solidFill>
              <a:latin typeface="STKaiti" panose="02010600040101010101" pitchFamily="2" charset="-122"/>
              <a:ea typeface="STKaiti" panose="02010600040101010101" pitchFamily="2" charset="-122"/>
            </a:endParaRPr>
          </a:p>
        </p:txBody>
      </p:sp>
      <p:graphicFrame>
        <p:nvGraphicFramePr>
          <p:cNvPr id="8" name="Table 8">
            <a:extLst>
              <a:ext uri="{FF2B5EF4-FFF2-40B4-BE49-F238E27FC236}">
                <a16:creationId xmlns:a16="http://schemas.microsoft.com/office/drawing/2014/main" id="{415B6D29-DCEA-454C-AC72-EDE564A530D1}"/>
              </a:ext>
            </a:extLst>
          </p:cNvPr>
          <p:cNvGraphicFramePr>
            <a:graphicFrameLocks noGrp="1"/>
          </p:cNvGraphicFramePr>
          <p:nvPr>
            <p:extLst>
              <p:ext uri="{D42A27DB-BD31-4B8C-83A1-F6EECF244321}">
                <p14:modId xmlns:p14="http://schemas.microsoft.com/office/powerpoint/2010/main" val="921542606"/>
              </p:ext>
            </p:extLst>
          </p:nvPr>
        </p:nvGraphicFramePr>
        <p:xfrm>
          <a:off x="1795762" y="3960854"/>
          <a:ext cx="8600475" cy="2704036"/>
        </p:xfrm>
        <a:graphic>
          <a:graphicData uri="http://schemas.openxmlformats.org/drawingml/2006/table">
            <a:tbl>
              <a:tblPr firstRow="1" bandRow="1">
                <a:tableStyleId>{5C22544A-7EE6-4342-B048-85BDC9FD1C3A}</a:tableStyleId>
              </a:tblPr>
              <a:tblGrid>
                <a:gridCol w="2866825">
                  <a:extLst>
                    <a:ext uri="{9D8B030D-6E8A-4147-A177-3AD203B41FA5}">
                      <a16:colId xmlns:a16="http://schemas.microsoft.com/office/drawing/2014/main" val="83804245"/>
                    </a:ext>
                  </a:extLst>
                </a:gridCol>
                <a:gridCol w="2866825">
                  <a:extLst>
                    <a:ext uri="{9D8B030D-6E8A-4147-A177-3AD203B41FA5}">
                      <a16:colId xmlns:a16="http://schemas.microsoft.com/office/drawing/2014/main" val="3255400221"/>
                    </a:ext>
                  </a:extLst>
                </a:gridCol>
                <a:gridCol w="2866825">
                  <a:extLst>
                    <a:ext uri="{9D8B030D-6E8A-4147-A177-3AD203B41FA5}">
                      <a16:colId xmlns:a16="http://schemas.microsoft.com/office/drawing/2014/main" val="4035005950"/>
                    </a:ext>
                  </a:extLst>
                </a:gridCol>
              </a:tblGrid>
              <a:tr h="0">
                <a:tc>
                  <a:txBody>
                    <a:bodyPr/>
                    <a:lstStyle/>
                    <a:p>
                      <a:pPr algn="ctr"/>
                      <a:r>
                        <a:rPr lang="en-US" sz="1600" err="1">
                          <a:latin typeface="STKaiti" panose="02010600040101010101" pitchFamily="2" charset="-122"/>
                          <a:ea typeface="STKaiti" panose="02010600040101010101" pitchFamily="2" charset="-122"/>
                        </a:rPr>
                        <a:t>序號</a:t>
                      </a:r>
                      <a:endParaRPr lang="en-US" sz="1600">
                        <a:latin typeface="STKaiti" panose="02010600040101010101" pitchFamily="2" charset="-122"/>
                        <a:ea typeface="STKaiti" panose="02010600040101010101" pitchFamily="2" charset="-122"/>
                      </a:endParaRPr>
                    </a:p>
                  </a:txBody>
                  <a:tcPr anchor="ctr">
                    <a:solidFill>
                      <a:schemeClr val="accent6">
                        <a:lumMod val="75000"/>
                      </a:schemeClr>
                    </a:solidFill>
                  </a:tcPr>
                </a:tc>
                <a:tc>
                  <a:txBody>
                    <a:bodyPr/>
                    <a:lstStyle/>
                    <a:p>
                      <a:pPr algn="ctr"/>
                      <a:r>
                        <a:rPr lang="en-US" sz="1600" err="1">
                          <a:latin typeface="STKaiti" panose="02010600040101010101" pitchFamily="2" charset="-122"/>
                          <a:ea typeface="STKaiti" panose="02010600040101010101" pitchFamily="2" charset="-122"/>
                        </a:rPr>
                        <a:t>企業名稱</a:t>
                      </a:r>
                      <a:endParaRPr lang="en-US" sz="1600">
                        <a:latin typeface="STKaiti" panose="02010600040101010101" pitchFamily="2" charset="-122"/>
                        <a:ea typeface="STKaiti" panose="02010600040101010101" pitchFamily="2" charset="-122"/>
                      </a:endParaRPr>
                    </a:p>
                  </a:txBody>
                  <a:tcPr anchor="ctr">
                    <a:solidFill>
                      <a:schemeClr val="accent6">
                        <a:lumMod val="75000"/>
                      </a:schemeClr>
                    </a:solidFill>
                  </a:tcPr>
                </a:tc>
                <a:tc>
                  <a:txBody>
                    <a:bodyPr/>
                    <a:lstStyle/>
                    <a:p>
                      <a:pPr algn="ctr"/>
                      <a:r>
                        <a:rPr lang="en-US" sz="1600" err="1">
                          <a:latin typeface="STKaiti" panose="02010600040101010101" pitchFamily="2" charset="-122"/>
                          <a:ea typeface="STKaiti" panose="02010600040101010101" pitchFamily="2" charset="-122"/>
                        </a:rPr>
                        <a:t>主營業務</a:t>
                      </a:r>
                      <a:endParaRPr lang="en-US" sz="1600">
                        <a:latin typeface="STKaiti" panose="02010600040101010101" pitchFamily="2" charset="-122"/>
                        <a:ea typeface="STKaiti" panose="02010600040101010101" pitchFamily="2" charset="-122"/>
                      </a:endParaRPr>
                    </a:p>
                  </a:txBody>
                  <a:tcPr anchor="ctr">
                    <a:solidFill>
                      <a:schemeClr val="accent6">
                        <a:lumMod val="75000"/>
                      </a:schemeClr>
                    </a:solidFill>
                  </a:tcPr>
                </a:tc>
                <a:extLst>
                  <a:ext uri="{0D108BD9-81ED-4DB2-BD59-A6C34878D82A}">
                    <a16:rowId xmlns:a16="http://schemas.microsoft.com/office/drawing/2014/main" val="4014704462"/>
                  </a:ext>
                </a:extLst>
              </a:tr>
              <a:tr h="391898">
                <a:tc>
                  <a:txBody>
                    <a:bodyPr/>
                    <a:lstStyle/>
                    <a:p>
                      <a:pPr algn="ctr"/>
                      <a:r>
                        <a:rPr lang="en-US" altLang="zh-TW" sz="1600">
                          <a:latin typeface="STKaiti" panose="02010600040101010101" pitchFamily="2" charset="-122"/>
                          <a:ea typeface="STKaiti" panose="02010600040101010101" pitchFamily="2" charset="-122"/>
                        </a:rPr>
                        <a:t>1</a:t>
                      </a:r>
                      <a:endParaRPr lang="en-US" sz="1600">
                        <a:latin typeface="STKaiti" panose="02010600040101010101" pitchFamily="2" charset="-122"/>
                        <a:ea typeface="STKaiti" panose="02010600040101010101" pitchFamily="2" charset="-122"/>
                      </a:endParaRPr>
                    </a:p>
                  </a:txBody>
                  <a:tcPr anchor="ctr">
                    <a:solidFill>
                      <a:schemeClr val="accent6">
                        <a:lumMod val="40000"/>
                        <a:lumOff val="60000"/>
                      </a:schemeClr>
                    </a:solidFill>
                  </a:tcPr>
                </a:tc>
                <a:tc>
                  <a:txBody>
                    <a:bodyPr/>
                    <a:lstStyle/>
                    <a:p>
                      <a:pPr algn="ctr"/>
                      <a:r>
                        <a:rPr lang="en-US" sz="1600" err="1">
                          <a:latin typeface="STKaiti" panose="02010600040101010101" pitchFamily="2" charset="-122"/>
                          <a:ea typeface="STKaiti" panose="02010600040101010101" pitchFamily="2" charset="-122"/>
                        </a:rPr>
                        <a:t>雲南白藥</a:t>
                      </a:r>
                      <a:endParaRPr lang="en-US" sz="1600">
                        <a:latin typeface="STKaiti" panose="02010600040101010101" pitchFamily="2" charset="-122"/>
                        <a:ea typeface="STKaiti" panose="02010600040101010101" pitchFamily="2" charset="-122"/>
                      </a:endParaRPr>
                    </a:p>
                  </a:txBody>
                  <a:tcPr anchor="ctr">
                    <a:solidFill>
                      <a:schemeClr val="accent6">
                        <a:lumMod val="40000"/>
                        <a:lumOff val="60000"/>
                      </a:schemeClr>
                    </a:solidFill>
                  </a:tcPr>
                </a:tc>
                <a:tc>
                  <a:txBody>
                    <a:bodyPr/>
                    <a:lstStyle/>
                    <a:p>
                      <a:pPr algn="ctr"/>
                      <a:r>
                        <a:rPr lang="zh-TW" altLang="en-US" sz="1400" kern="1200">
                          <a:solidFill>
                            <a:schemeClr val="dk1"/>
                          </a:solidFill>
                          <a:effectLst/>
                          <a:latin typeface="STKaiti" panose="02010600040101010101" pitchFamily="2" charset="-122"/>
                          <a:ea typeface="STKaiti" panose="02010600040101010101" pitchFamily="2" charset="-122"/>
                          <a:cs typeface="+mn-cs"/>
                        </a:rPr>
                        <a:t>雲南白藥系列產品和天然植物藥系列產品 </a:t>
                      </a:r>
                    </a:p>
                  </a:txBody>
                  <a:tcPr anchor="ctr">
                    <a:solidFill>
                      <a:schemeClr val="accent6">
                        <a:lumMod val="40000"/>
                        <a:lumOff val="60000"/>
                      </a:schemeClr>
                    </a:solidFill>
                  </a:tcPr>
                </a:tc>
                <a:extLst>
                  <a:ext uri="{0D108BD9-81ED-4DB2-BD59-A6C34878D82A}">
                    <a16:rowId xmlns:a16="http://schemas.microsoft.com/office/drawing/2014/main" val="2199757125"/>
                  </a:ext>
                </a:extLst>
              </a:tr>
              <a:tr h="391898">
                <a:tc>
                  <a:txBody>
                    <a:bodyPr/>
                    <a:lstStyle/>
                    <a:p>
                      <a:pPr algn="ctr"/>
                      <a:r>
                        <a:rPr lang="en-US" altLang="zh-TW" sz="1600">
                          <a:latin typeface="STKaiti" panose="02010600040101010101" pitchFamily="2" charset="-122"/>
                          <a:ea typeface="STKaiti" panose="02010600040101010101" pitchFamily="2" charset="-122"/>
                        </a:rPr>
                        <a:t>2</a:t>
                      </a:r>
                      <a:endParaRPr lang="en-US" sz="1600">
                        <a:latin typeface="STKaiti" panose="02010600040101010101" pitchFamily="2" charset="-122"/>
                        <a:ea typeface="STKaiti" panose="02010600040101010101" pitchFamily="2" charset="-122"/>
                      </a:endParaRPr>
                    </a:p>
                  </a:txBody>
                  <a:tcPr anchor="ctr">
                    <a:solidFill>
                      <a:schemeClr val="accent6">
                        <a:lumMod val="40000"/>
                        <a:lumOff val="60000"/>
                      </a:schemeClr>
                    </a:solidFill>
                  </a:tcPr>
                </a:tc>
                <a:tc>
                  <a:txBody>
                    <a:bodyPr/>
                    <a:lstStyle/>
                    <a:p>
                      <a:pPr algn="ctr"/>
                      <a:r>
                        <a:rPr lang="en-US" sz="1600" err="1">
                          <a:latin typeface="STKaiti" panose="02010600040101010101" pitchFamily="2" charset="-122"/>
                          <a:ea typeface="STKaiti" panose="02010600040101010101" pitchFamily="2" charset="-122"/>
                        </a:rPr>
                        <a:t>同仁堂</a:t>
                      </a:r>
                      <a:endParaRPr lang="en-US" sz="1600">
                        <a:latin typeface="STKaiti" panose="02010600040101010101" pitchFamily="2" charset="-122"/>
                        <a:ea typeface="STKaiti" panose="02010600040101010101" pitchFamily="2" charset="-122"/>
                      </a:endParaRPr>
                    </a:p>
                  </a:txBody>
                  <a:tcPr anchor="ctr">
                    <a:solidFill>
                      <a:schemeClr val="accent6">
                        <a:lumMod val="40000"/>
                        <a:lumOff val="60000"/>
                      </a:schemeClr>
                    </a:solidFill>
                  </a:tcPr>
                </a:tc>
                <a:tc>
                  <a:txBody>
                    <a:bodyPr/>
                    <a:lstStyle/>
                    <a:p>
                      <a:pPr algn="ctr"/>
                      <a:r>
                        <a:rPr lang="zh-TW" altLang="en-US" sz="1400" kern="1200">
                          <a:solidFill>
                            <a:schemeClr val="dk1"/>
                          </a:solidFill>
                          <a:effectLst/>
                          <a:latin typeface="STKaiti" panose="02010600040101010101" pitchFamily="2" charset="-122"/>
                          <a:ea typeface="STKaiti" panose="02010600040101010101" pitchFamily="2" charset="-122"/>
                          <a:cs typeface="+mn-cs"/>
                        </a:rPr>
                        <a:t>加工、製造中成藥、經營中西藥品</a:t>
                      </a:r>
                    </a:p>
                  </a:txBody>
                  <a:tcPr anchor="ctr">
                    <a:solidFill>
                      <a:schemeClr val="accent6">
                        <a:lumMod val="40000"/>
                        <a:lumOff val="60000"/>
                      </a:schemeClr>
                    </a:solidFill>
                  </a:tcPr>
                </a:tc>
                <a:extLst>
                  <a:ext uri="{0D108BD9-81ED-4DB2-BD59-A6C34878D82A}">
                    <a16:rowId xmlns:a16="http://schemas.microsoft.com/office/drawing/2014/main" val="1694740241"/>
                  </a:ext>
                </a:extLst>
              </a:tr>
              <a:tr h="589893">
                <a:tc>
                  <a:txBody>
                    <a:bodyPr/>
                    <a:lstStyle/>
                    <a:p>
                      <a:pPr algn="ctr"/>
                      <a:r>
                        <a:rPr lang="en-US" altLang="zh-TW" sz="1600">
                          <a:latin typeface="STKaiti" panose="02010600040101010101" pitchFamily="2" charset="-122"/>
                          <a:ea typeface="STKaiti" panose="02010600040101010101" pitchFamily="2" charset="-122"/>
                        </a:rPr>
                        <a:t>3</a:t>
                      </a:r>
                      <a:endParaRPr lang="en-US" sz="1600">
                        <a:latin typeface="STKaiti" panose="02010600040101010101" pitchFamily="2" charset="-122"/>
                        <a:ea typeface="STKaiti" panose="02010600040101010101" pitchFamily="2" charset="-122"/>
                      </a:endParaRPr>
                    </a:p>
                  </a:txBody>
                  <a:tcPr anchor="ctr">
                    <a:solidFill>
                      <a:schemeClr val="accent6">
                        <a:lumMod val="40000"/>
                        <a:lumOff val="60000"/>
                      </a:schemeClr>
                    </a:solidFill>
                  </a:tcPr>
                </a:tc>
                <a:tc>
                  <a:txBody>
                    <a:bodyPr/>
                    <a:lstStyle/>
                    <a:p>
                      <a:pPr algn="ctr"/>
                      <a:r>
                        <a:rPr lang="en-US" sz="1600" kern="1200" err="1">
                          <a:solidFill>
                            <a:schemeClr val="tx1"/>
                          </a:solidFill>
                          <a:latin typeface="STKaiti" panose="02010600040101010101" pitchFamily="2" charset="-122"/>
                          <a:ea typeface="STKaiti" panose="02010600040101010101" pitchFamily="2" charset="-122"/>
                          <a:cs typeface="+mn-cs"/>
                        </a:rPr>
                        <a:t>步長製藥</a:t>
                      </a:r>
                      <a:endParaRPr lang="en-US" sz="1600" kern="1200">
                        <a:solidFill>
                          <a:schemeClr val="tx1"/>
                        </a:solidFill>
                        <a:latin typeface="STKaiti" panose="02010600040101010101" pitchFamily="2" charset="-122"/>
                        <a:ea typeface="STKaiti" panose="02010600040101010101" pitchFamily="2" charset="-122"/>
                        <a:cs typeface="+mn-cs"/>
                      </a:endParaRPr>
                    </a:p>
                  </a:txBody>
                  <a:tcPr anchor="ctr">
                    <a:solidFill>
                      <a:schemeClr val="accent6">
                        <a:lumMod val="40000"/>
                        <a:lumOff val="60000"/>
                      </a:schemeClr>
                    </a:solidFill>
                  </a:tcPr>
                </a:tc>
                <a:tc>
                  <a:txBody>
                    <a:bodyPr/>
                    <a:lstStyle/>
                    <a:p>
                      <a:pPr algn="ctr"/>
                      <a:r>
                        <a:rPr lang="zh-TW" altLang="en-US" sz="1400" kern="1200">
                          <a:solidFill>
                            <a:schemeClr val="dk1"/>
                          </a:solidFill>
                          <a:effectLst/>
                          <a:latin typeface="STKaiti" panose="02010600040101010101" pitchFamily="2" charset="-122"/>
                          <a:ea typeface="STKaiti" panose="02010600040101010101" pitchFamily="2" charset="-122"/>
                          <a:cs typeface="+mn-cs"/>
                        </a:rPr>
                        <a:t>以專利中成藥為核心</a:t>
                      </a:r>
                      <a:r>
                        <a:rPr lang="en-US" altLang="zh-TW" sz="1400" kern="1200">
                          <a:solidFill>
                            <a:schemeClr val="dk1"/>
                          </a:solidFill>
                          <a:effectLst/>
                          <a:latin typeface="STKaiti" panose="02010600040101010101" pitchFamily="2" charset="-122"/>
                          <a:ea typeface="STKaiti" panose="02010600040101010101" pitchFamily="2" charset="-122"/>
                          <a:cs typeface="+mn-cs"/>
                        </a:rPr>
                        <a:t>,</a:t>
                      </a:r>
                      <a:r>
                        <a:rPr lang="zh-TW" altLang="en-US" sz="1400" kern="1200">
                          <a:solidFill>
                            <a:schemeClr val="dk1"/>
                          </a:solidFill>
                          <a:effectLst/>
                          <a:latin typeface="STKaiti" panose="02010600040101010101" pitchFamily="2" charset="-122"/>
                          <a:ea typeface="STKaiti" panose="02010600040101010101" pitchFamily="2" charset="-122"/>
                          <a:cs typeface="+mn-cs"/>
                        </a:rPr>
                        <a:t>致力於中藥現代化</a:t>
                      </a:r>
                      <a:r>
                        <a:rPr lang="en-US" altLang="zh-TW" sz="1400" kern="1200">
                          <a:solidFill>
                            <a:schemeClr val="dk1"/>
                          </a:solidFill>
                          <a:effectLst/>
                          <a:latin typeface="STKaiti" panose="02010600040101010101" pitchFamily="2" charset="-122"/>
                          <a:ea typeface="STKaiti" panose="02010600040101010101" pitchFamily="2" charset="-122"/>
                          <a:cs typeface="+mn-cs"/>
                        </a:rPr>
                        <a:t>,</a:t>
                      </a:r>
                      <a:r>
                        <a:rPr lang="zh-TW" altLang="en-US" sz="1400" kern="1200">
                          <a:solidFill>
                            <a:schemeClr val="dk1"/>
                          </a:solidFill>
                          <a:effectLst/>
                          <a:latin typeface="STKaiti" panose="02010600040101010101" pitchFamily="2" charset="-122"/>
                          <a:ea typeface="STKaiti" panose="02010600040101010101" pitchFamily="2" charset="-122"/>
                          <a:cs typeface="+mn-cs"/>
                        </a:rPr>
                        <a:t>主要產品在心腦血管和婦科用藥領域</a:t>
                      </a:r>
                    </a:p>
                  </a:txBody>
                  <a:tcPr anchor="ctr">
                    <a:solidFill>
                      <a:schemeClr val="accent6">
                        <a:lumMod val="40000"/>
                        <a:lumOff val="60000"/>
                      </a:schemeClr>
                    </a:solidFill>
                  </a:tcPr>
                </a:tc>
                <a:extLst>
                  <a:ext uri="{0D108BD9-81ED-4DB2-BD59-A6C34878D82A}">
                    <a16:rowId xmlns:a16="http://schemas.microsoft.com/office/drawing/2014/main" val="83576704"/>
                  </a:ext>
                </a:extLst>
              </a:tr>
              <a:tr h="253581">
                <a:tc>
                  <a:txBody>
                    <a:bodyPr/>
                    <a:lstStyle/>
                    <a:p>
                      <a:pPr algn="ctr"/>
                      <a:r>
                        <a:rPr lang="en-US" altLang="zh-TW" sz="1600">
                          <a:latin typeface="STKaiti" panose="02010600040101010101" pitchFamily="2" charset="-122"/>
                          <a:ea typeface="STKaiti" panose="02010600040101010101" pitchFamily="2" charset="-122"/>
                        </a:rPr>
                        <a:t>4</a:t>
                      </a:r>
                      <a:endParaRPr lang="en-US" sz="1600">
                        <a:latin typeface="STKaiti" panose="02010600040101010101" pitchFamily="2" charset="-122"/>
                        <a:ea typeface="STKaiti" panose="02010600040101010101" pitchFamily="2" charset="-122"/>
                      </a:endParaRPr>
                    </a:p>
                  </a:txBody>
                  <a:tcPr anchor="ctr">
                    <a:solidFill>
                      <a:schemeClr val="accent6">
                        <a:lumMod val="40000"/>
                        <a:lumOff val="60000"/>
                      </a:schemeClr>
                    </a:solidFill>
                  </a:tcPr>
                </a:tc>
                <a:tc>
                  <a:txBody>
                    <a:bodyPr/>
                    <a:lstStyle/>
                    <a:p>
                      <a:pPr algn="ctr"/>
                      <a:r>
                        <a:rPr lang="en-US" sz="1600" err="1">
                          <a:latin typeface="STKaiti" panose="02010600040101010101" pitchFamily="2" charset="-122"/>
                          <a:ea typeface="STKaiti" panose="02010600040101010101" pitchFamily="2" charset="-122"/>
                        </a:rPr>
                        <a:t>片仔癀</a:t>
                      </a:r>
                      <a:endParaRPr lang="en-US" sz="1600">
                        <a:latin typeface="STKaiti" panose="02010600040101010101" pitchFamily="2" charset="-122"/>
                        <a:ea typeface="STKaiti" panose="02010600040101010101" pitchFamily="2" charset="-122"/>
                      </a:endParaRPr>
                    </a:p>
                  </a:txBody>
                  <a:tcPr anchor="ctr">
                    <a:solidFill>
                      <a:schemeClr val="accent6">
                        <a:lumMod val="40000"/>
                        <a:lumOff val="60000"/>
                      </a:schemeClr>
                    </a:solidFill>
                  </a:tcPr>
                </a:tc>
                <a:tc>
                  <a:txBody>
                    <a:bodyPr/>
                    <a:lstStyle/>
                    <a:p>
                      <a:pPr algn="ctr"/>
                      <a:r>
                        <a:rPr lang="en-US" sz="1400" err="1">
                          <a:latin typeface="STKaiti" panose="02010600040101010101" pitchFamily="2" charset="-122"/>
                          <a:ea typeface="STKaiti" panose="02010600040101010101" pitchFamily="2" charset="-122"/>
                        </a:rPr>
                        <a:t>創新中成藥開發研製</a:t>
                      </a:r>
                      <a:endParaRPr lang="en-US" sz="1400">
                        <a:latin typeface="STKaiti" panose="02010600040101010101" pitchFamily="2" charset="-122"/>
                        <a:ea typeface="STKaiti" panose="02010600040101010101" pitchFamily="2" charset="-122"/>
                      </a:endParaRPr>
                    </a:p>
                  </a:txBody>
                  <a:tcPr anchor="ctr">
                    <a:solidFill>
                      <a:schemeClr val="accent6">
                        <a:lumMod val="40000"/>
                        <a:lumOff val="60000"/>
                      </a:schemeClr>
                    </a:solidFill>
                  </a:tcPr>
                </a:tc>
                <a:extLst>
                  <a:ext uri="{0D108BD9-81ED-4DB2-BD59-A6C34878D82A}">
                    <a16:rowId xmlns:a16="http://schemas.microsoft.com/office/drawing/2014/main" val="2211830023"/>
                  </a:ext>
                </a:extLst>
              </a:tr>
              <a:tr h="391898">
                <a:tc>
                  <a:txBody>
                    <a:bodyPr/>
                    <a:lstStyle/>
                    <a:p>
                      <a:pPr algn="ctr"/>
                      <a:r>
                        <a:rPr lang="en-US" altLang="zh-TW" sz="1600">
                          <a:latin typeface="STKaiti" panose="02010600040101010101" pitchFamily="2" charset="-122"/>
                          <a:ea typeface="STKaiti" panose="02010600040101010101" pitchFamily="2" charset="-122"/>
                        </a:rPr>
                        <a:t>5</a:t>
                      </a:r>
                      <a:endParaRPr lang="en-US" sz="1600">
                        <a:latin typeface="STKaiti" panose="02010600040101010101" pitchFamily="2" charset="-122"/>
                        <a:ea typeface="STKaiti" panose="02010600040101010101" pitchFamily="2" charset="-122"/>
                      </a:endParaRPr>
                    </a:p>
                  </a:txBody>
                  <a:tcPr anchor="ctr">
                    <a:solidFill>
                      <a:schemeClr val="accent6">
                        <a:lumMod val="40000"/>
                        <a:lumOff val="60000"/>
                      </a:schemeClr>
                    </a:solidFill>
                  </a:tcPr>
                </a:tc>
                <a:tc>
                  <a:txBody>
                    <a:bodyPr/>
                    <a:lstStyle/>
                    <a:p>
                      <a:pPr algn="ctr"/>
                      <a:r>
                        <a:rPr lang="en-US" sz="1600" err="1">
                          <a:latin typeface="STKaiti" panose="02010600040101010101" pitchFamily="2" charset="-122"/>
                          <a:ea typeface="STKaiti" panose="02010600040101010101" pitchFamily="2" charset="-122"/>
                        </a:rPr>
                        <a:t>以嶺藥業</a:t>
                      </a:r>
                      <a:endParaRPr lang="en-US" sz="1600">
                        <a:latin typeface="STKaiti" panose="02010600040101010101" pitchFamily="2" charset="-122"/>
                        <a:ea typeface="STKaiti" panose="02010600040101010101" pitchFamily="2" charset="-122"/>
                      </a:endParaRPr>
                    </a:p>
                  </a:txBody>
                  <a:tcPr anchor="ctr">
                    <a:solidFill>
                      <a:schemeClr val="accent6">
                        <a:lumMod val="40000"/>
                        <a:lumOff val="60000"/>
                      </a:schemeClr>
                    </a:solidFill>
                  </a:tcPr>
                </a:tc>
                <a:tc>
                  <a:txBody>
                    <a:bodyPr/>
                    <a:lstStyle/>
                    <a:p>
                      <a:pPr algn="ctr"/>
                      <a:r>
                        <a:rPr lang="en-US" sz="1400" kern="1200">
                          <a:solidFill>
                            <a:schemeClr val="dk1"/>
                          </a:solidFill>
                          <a:latin typeface="STKaiti" panose="02010600040101010101" pitchFamily="2" charset="-122"/>
                          <a:ea typeface="STKaiti" panose="02010600040101010101" pitchFamily="2" charset="-122"/>
                          <a:cs typeface="+mn-cs"/>
                        </a:rPr>
                        <a:t>中成藥研發</a:t>
                      </a:r>
                      <a:r>
                        <a:rPr lang="zh-TW" altLang="en-US" sz="1400" kern="1200">
                          <a:solidFill>
                            <a:schemeClr val="dk1"/>
                          </a:solidFill>
                          <a:latin typeface="STKaiti" panose="02010600040101010101" pitchFamily="2" charset="-122"/>
                          <a:ea typeface="STKaiti" panose="02010600040101010101" pitchFamily="2" charset="-122"/>
                          <a:cs typeface="+mn-cs"/>
                        </a:rPr>
                        <a:t>及</a:t>
                      </a:r>
                      <a:r>
                        <a:rPr lang="en-US" sz="1400" kern="1200">
                          <a:solidFill>
                            <a:schemeClr val="dk1"/>
                          </a:solidFill>
                          <a:latin typeface="STKaiti" panose="02010600040101010101" pitchFamily="2" charset="-122"/>
                          <a:ea typeface="STKaiti" panose="02010600040101010101" pitchFamily="2" charset="-122"/>
                          <a:cs typeface="+mn-cs"/>
                        </a:rPr>
                        <a:t>保健品生產銷售</a:t>
                      </a:r>
                    </a:p>
                  </a:txBody>
                  <a:tcPr anchor="ctr">
                    <a:solidFill>
                      <a:schemeClr val="accent6">
                        <a:lumMod val="40000"/>
                        <a:lumOff val="60000"/>
                      </a:schemeClr>
                    </a:solidFill>
                  </a:tcPr>
                </a:tc>
                <a:extLst>
                  <a:ext uri="{0D108BD9-81ED-4DB2-BD59-A6C34878D82A}">
                    <a16:rowId xmlns:a16="http://schemas.microsoft.com/office/drawing/2014/main" val="3140252675"/>
                  </a:ext>
                </a:extLst>
              </a:tr>
            </a:tbl>
          </a:graphicData>
        </a:graphic>
      </p:graphicFrame>
    </p:spTree>
    <p:extLst>
      <p:ext uri="{BB962C8B-B14F-4D97-AF65-F5344CB8AC3E}">
        <p14:creationId xmlns:p14="http://schemas.microsoft.com/office/powerpoint/2010/main" val="273101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8FDE6-1253-7540-B492-F75DB9D41BDE}"/>
              </a:ext>
            </a:extLst>
          </p:cNvPr>
          <p:cNvSpPr>
            <a:spLocks noGrp="1"/>
          </p:cNvSpPr>
          <p:nvPr>
            <p:ph type="title"/>
          </p:nvPr>
        </p:nvSpPr>
        <p:spPr/>
        <p:txBody>
          <a:bodyPr>
            <a:normAutofit/>
          </a:bodyPr>
          <a:lstStyle/>
          <a:p>
            <a:r>
              <a:rPr lang="zh-CN" altLang="en-US" sz="3600">
                <a:solidFill>
                  <a:srgbClr val="177250"/>
                </a:solidFill>
                <a:latin typeface="STKaiti"/>
                <a:ea typeface="STKaiti"/>
              </a:rPr>
              <a:t>文化</a:t>
            </a:r>
            <a:r>
              <a:rPr lang="zh-CN" altLang="en-US">
                <a:latin typeface="STKaiti"/>
                <a:ea typeface="STKaiti"/>
              </a:rPr>
              <a:t>價值</a:t>
            </a:r>
            <a:endParaRPr lang="zh-CN" altLang="en-US" sz="3600">
              <a:solidFill>
                <a:srgbClr val="177250"/>
              </a:solidFill>
              <a:latin typeface="STKaiti" panose="02010600040101010101" pitchFamily="2" charset="-122"/>
              <a:ea typeface="STKaiti" panose="02010600040101010101" pitchFamily="2" charset="-122"/>
            </a:endParaRPr>
          </a:p>
        </p:txBody>
      </p:sp>
      <p:sp>
        <p:nvSpPr>
          <p:cNvPr id="3" name="内容占位符 2">
            <a:extLst>
              <a:ext uri="{FF2B5EF4-FFF2-40B4-BE49-F238E27FC236}">
                <a16:creationId xmlns:a16="http://schemas.microsoft.com/office/drawing/2014/main" id="{2DA5363E-239C-FF42-933E-346E0E4801F6}"/>
              </a:ext>
            </a:extLst>
          </p:cNvPr>
          <p:cNvSpPr>
            <a:spLocks noGrp="1"/>
          </p:cNvSpPr>
          <p:nvPr>
            <p:ph idx="1"/>
          </p:nvPr>
        </p:nvSpPr>
        <p:spPr/>
        <p:txBody>
          <a:bodyPr>
            <a:normAutofit/>
          </a:bodyPr>
          <a:lstStyle/>
          <a:p>
            <a:r>
              <a:rPr lang="zh-CN" altLang="en-US"/>
              <a:t>中醫學理論體系形成的文化社會背景以及蘊含的人文價值和文化特徵，就是中醫學的文化內涵。</a:t>
            </a:r>
            <a:endParaRPr kumimoji="1" lang="zh-CN" altLang="en-US"/>
          </a:p>
        </p:txBody>
      </p:sp>
    </p:spTree>
    <p:extLst>
      <p:ext uri="{BB962C8B-B14F-4D97-AF65-F5344CB8AC3E}">
        <p14:creationId xmlns:p14="http://schemas.microsoft.com/office/powerpoint/2010/main" val="728080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6207</Words>
  <Application>Microsoft Office PowerPoint</Application>
  <PresentationFormat>Widescreen</PresentationFormat>
  <Paragraphs>527</Paragraphs>
  <Slides>64</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等线</vt:lpstr>
      <vt:lpstr>Kaiti TC</vt:lpstr>
      <vt:lpstr>STKaiti</vt:lpstr>
      <vt:lpstr>Arial</vt:lpstr>
      <vt:lpstr>Calibri</vt:lpstr>
      <vt:lpstr>Calibri Light</vt:lpstr>
      <vt:lpstr>Gabriola</vt:lpstr>
      <vt:lpstr>Georgia</vt:lpstr>
      <vt:lpstr>Wingdings</vt:lpstr>
      <vt:lpstr>Office Theme</vt:lpstr>
      <vt:lpstr>中醫的現狀與未來發展方向探討</vt:lpstr>
      <vt:lpstr>何為中醫？（Traditional Chinese Medicine）</vt:lpstr>
      <vt:lpstr>框架</vt:lpstr>
      <vt:lpstr>PowerPoint Presentation</vt:lpstr>
      <vt:lpstr>醫學價值：療效</vt:lpstr>
      <vt:lpstr>經濟價值：進出口</vt:lpstr>
      <vt:lpstr>經濟價值：產業鏈</vt:lpstr>
      <vt:lpstr>PowerPoint Presentation</vt:lpstr>
      <vt:lpstr>文化價值</vt:lpstr>
      <vt:lpstr>文化價值</vt:lpstr>
      <vt:lpstr>文化價值</vt:lpstr>
      <vt:lpstr>整體論</vt:lpstr>
      <vt:lpstr>政治背景</vt:lpstr>
      <vt:lpstr>政治背景</vt:lpstr>
      <vt:lpstr>政治背景</vt:lpstr>
      <vt:lpstr>政治背景</vt:lpstr>
      <vt:lpstr>政治背景</vt:lpstr>
      <vt:lpstr>隐患</vt:lpstr>
      <vt:lpstr>PowerPoint Presentation</vt:lpstr>
      <vt:lpstr>官方數據</vt:lpstr>
      <vt:lpstr>民間數據</vt:lpstr>
      <vt:lpstr>港台地區</vt:lpstr>
      <vt:lpstr>問卷調查</vt:lpstr>
      <vt:lpstr>作答者的年齡與學歷</vt:lpstr>
      <vt:lpstr>您是否認可中醫？</vt:lpstr>
      <vt:lpstr>您是否認可中醫？</vt:lpstr>
      <vt:lpstr>您對中醫理論的看法？(如陰陽調和、經絡、氣血等)</vt:lpstr>
      <vt:lpstr>您對中醫理論的看法？(如陰陽調和、經絡、氣血等)</vt:lpstr>
      <vt:lpstr>您對中醫療效的看法？</vt:lpstr>
      <vt:lpstr>您對中醫療效的看法？</vt:lpstr>
      <vt:lpstr>過去三年間，您是否選擇中醫？</vt:lpstr>
      <vt:lpstr>過去三年間，您是否選擇中醫？</vt:lpstr>
      <vt:lpstr>影響您做出該選擇的因素</vt:lpstr>
      <vt:lpstr>您覺得中醫對以下哪些病症療效較好？</vt:lpstr>
      <vt:lpstr>您覺得中醫最大的優勢在於？</vt:lpstr>
      <vt:lpstr>您覺得中醫最大的劣勢在於？</vt:lpstr>
      <vt:lpstr>結論</vt:lpstr>
      <vt:lpstr>局限性</vt:lpstr>
      <vt:lpstr>醫學</vt:lpstr>
      <vt:lpstr>醫學</vt:lpstr>
      <vt:lpstr>醫學</vt:lpstr>
      <vt:lpstr>醫學</vt:lpstr>
      <vt:lpstr>醫學</vt:lpstr>
      <vt:lpstr>醫學</vt:lpstr>
      <vt:lpstr>醫學</vt:lpstr>
      <vt:lpstr>醫學</vt:lpstr>
      <vt:lpstr>醫學</vt:lpstr>
      <vt:lpstr>醫學</vt:lpstr>
      <vt:lpstr>醫學</vt:lpstr>
      <vt:lpstr>PowerPoint Presentation</vt:lpstr>
      <vt:lpstr>產業：產品質量參差</vt:lpstr>
      <vt:lpstr>產業：專業人才匮乏</vt:lpstr>
      <vt:lpstr>PowerPoint Presentation</vt:lpstr>
      <vt:lpstr>醫學</vt:lpstr>
      <vt:lpstr>醫學</vt:lpstr>
      <vt:lpstr>現代化技術</vt:lpstr>
      <vt:lpstr>網路藥理學 </vt:lpstr>
      <vt:lpstr>李梢</vt:lpstr>
      <vt:lpstr>產業：出口——海外發展破局</vt:lpstr>
      <vt:lpstr>產業：人才和專利政策</vt:lpstr>
      <vt:lpstr>產業：“中醫+”——科技賦能</vt:lpstr>
      <vt:lpstr>產業： “中醫+”——商業化</vt:lpstr>
      <vt:lpstr>總結：中醫發展前景發展利好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定义+发展历程</dc:title>
  <dc:creator>HUANG, Nan</dc:creator>
  <cp:lastModifiedBy>李 辰風</cp:lastModifiedBy>
  <cp:revision>5</cp:revision>
  <dcterms:created xsi:type="dcterms:W3CDTF">2021-11-25T13:28:28Z</dcterms:created>
  <dcterms:modified xsi:type="dcterms:W3CDTF">2023-09-12T22:30:38Z</dcterms:modified>
</cp:coreProperties>
</file>