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bXSVzneQJXozO2akoc6jJ+ozV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7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256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8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21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glish your li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B36D-1DE1-0217-4ABF-36C34420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89623-3156-2D80-E813-20C64C36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5A6B8-E095-4ED3-0242-CF6339D2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C78DD-C6E5-9205-58E5-CDE8E3F0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black and yellow cover with buildings and text&#10;&#10;AI-generated content may be incorrect.">
            <a:extLst>
              <a:ext uri="{FF2B5EF4-FFF2-40B4-BE49-F238E27FC236}">
                <a16:creationId xmlns:a16="http://schemas.microsoft.com/office/drawing/2014/main" id="{8EC94160-8FCE-1EB4-50D1-5EC396DC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0" y="2924948"/>
            <a:ext cx="12192000" cy="1296143"/>
          </a:xfrm>
        </p:spPr>
        <p:txBody>
          <a:bodyPr anchor="t">
            <a:noAutofit/>
          </a:bodyPr>
          <a:lstStyle>
            <a:lvl1pPr algn="ctr">
              <a:defRPr sz="5400" b="1" cap="all"/>
            </a:lvl1pPr>
          </a:lstStyle>
          <a:p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1013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981075"/>
          </a:xfrm>
        </p:spPr>
        <p:txBody>
          <a:bodyPr/>
          <a:lstStyle>
            <a:lvl1pPr algn="ctr">
              <a:defRPr sz="2800" b="1"/>
            </a:lvl1pPr>
            <a:lvl2pPr algn="ctr">
              <a:defRPr sz="2400" b="1"/>
            </a:lvl2pPr>
            <a:lvl3pPr algn="ctr">
              <a:defRPr sz="2000" b="1"/>
            </a:lvl3pPr>
            <a:lvl4pPr algn="ctr">
              <a:defRPr sz="1800" b="1"/>
            </a:lvl4pPr>
            <a:lvl5pPr algn="ctr">
              <a:defRPr sz="18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981075"/>
          </a:xfrm>
        </p:spPr>
        <p:txBody>
          <a:bodyPr/>
          <a:lstStyle>
            <a:lvl1pPr algn="ctr">
              <a:defRPr sz="2800" b="1"/>
            </a:lvl1pPr>
            <a:lvl2pPr algn="ctr">
              <a:defRPr sz="2400" b="1"/>
            </a:lvl2pPr>
            <a:lvl3pPr algn="ctr">
              <a:defRPr sz="2000" b="1"/>
            </a:lvl3pPr>
            <a:lvl4pPr algn="ctr">
              <a:defRPr sz="1800" b="1"/>
            </a:lvl4pPr>
            <a:lvl5pPr algn="ctr">
              <a:defRPr sz="18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5DE7C9D-A689-9D4F-60C7-5E8F60C78E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2" y="2676528"/>
            <a:ext cx="5549900" cy="3419475"/>
          </a:xfrm>
          <a:custGeom>
            <a:avLst/>
            <a:gdLst>
              <a:gd name="connsiteX0" fmla="*/ 569924 w 4314825"/>
              <a:gd name="connsiteY0" fmla="*/ 0 h 3419475"/>
              <a:gd name="connsiteX1" fmla="*/ 3744901 w 4314825"/>
              <a:gd name="connsiteY1" fmla="*/ 0 h 3419475"/>
              <a:gd name="connsiteX2" fmla="*/ 4314825 w 4314825"/>
              <a:gd name="connsiteY2" fmla="*/ 569924 h 3419475"/>
              <a:gd name="connsiteX3" fmla="*/ 4314825 w 4314825"/>
              <a:gd name="connsiteY3" fmla="*/ 2849551 h 3419475"/>
              <a:gd name="connsiteX4" fmla="*/ 3744901 w 4314825"/>
              <a:gd name="connsiteY4" fmla="*/ 3419475 h 3419475"/>
              <a:gd name="connsiteX5" fmla="*/ 569924 w 4314825"/>
              <a:gd name="connsiteY5" fmla="*/ 3419475 h 3419475"/>
              <a:gd name="connsiteX6" fmla="*/ 0 w 4314825"/>
              <a:gd name="connsiteY6" fmla="*/ 2849551 h 3419475"/>
              <a:gd name="connsiteX7" fmla="*/ 0 w 4314825"/>
              <a:gd name="connsiteY7" fmla="*/ 569924 h 3419475"/>
              <a:gd name="connsiteX8" fmla="*/ 569924 w 4314825"/>
              <a:gd name="connsiteY8" fmla="*/ 0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4825" h="3419475">
                <a:moveTo>
                  <a:pt x="569924" y="0"/>
                </a:moveTo>
                <a:lnTo>
                  <a:pt x="3744901" y="0"/>
                </a:lnTo>
                <a:cubicBezTo>
                  <a:pt x="4059661" y="0"/>
                  <a:pt x="4314825" y="255164"/>
                  <a:pt x="4314825" y="569924"/>
                </a:cubicBezTo>
                <a:lnTo>
                  <a:pt x="4314825" y="2849551"/>
                </a:lnTo>
                <a:cubicBezTo>
                  <a:pt x="4314825" y="3164311"/>
                  <a:pt x="4059661" y="3419475"/>
                  <a:pt x="3744901" y="3419475"/>
                </a:cubicBezTo>
                <a:lnTo>
                  <a:pt x="569924" y="3419475"/>
                </a:lnTo>
                <a:cubicBezTo>
                  <a:pt x="255164" y="3419475"/>
                  <a:pt x="0" y="3164311"/>
                  <a:pt x="0" y="2849551"/>
                </a:cubicBezTo>
                <a:lnTo>
                  <a:pt x="0" y="569924"/>
                </a:lnTo>
                <a:cubicBezTo>
                  <a:pt x="0" y="255164"/>
                  <a:pt x="255164" y="0"/>
                  <a:pt x="5699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F56875-63EF-2619-496A-9A9E9C5E01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7602" y="2676528"/>
            <a:ext cx="5549900" cy="3419475"/>
          </a:xfrm>
          <a:custGeom>
            <a:avLst/>
            <a:gdLst>
              <a:gd name="connsiteX0" fmla="*/ 569924 w 4314825"/>
              <a:gd name="connsiteY0" fmla="*/ 0 h 3419475"/>
              <a:gd name="connsiteX1" fmla="*/ 3744901 w 4314825"/>
              <a:gd name="connsiteY1" fmla="*/ 0 h 3419475"/>
              <a:gd name="connsiteX2" fmla="*/ 4314825 w 4314825"/>
              <a:gd name="connsiteY2" fmla="*/ 569924 h 3419475"/>
              <a:gd name="connsiteX3" fmla="*/ 4314825 w 4314825"/>
              <a:gd name="connsiteY3" fmla="*/ 2849551 h 3419475"/>
              <a:gd name="connsiteX4" fmla="*/ 3744901 w 4314825"/>
              <a:gd name="connsiteY4" fmla="*/ 3419475 h 3419475"/>
              <a:gd name="connsiteX5" fmla="*/ 569924 w 4314825"/>
              <a:gd name="connsiteY5" fmla="*/ 3419475 h 3419475"/>
              <a:gd name="connsiteX6" fmla="*/ 0 w 4314825"/>
              <a:gd name="connsiteY6" fmla="*/ 2849551 h 3419475"/>
              <a:gd name="connsiteX7" fmla="*/ 0 w 4314825"/>
              <a:gd name="connsiteY7" fmla="*/ 569924 h 3419475"/>
              <a:gd name="connsiteX8" fmla="*/ 569924 w 4314825"/>
              <a:gd name="connsiteY8" fmla="*/ 0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4825" h="3419475">
                <a:moveTo>
                  <a:pt x="569924" y="0"/>
                </a:moveTo>
                <a:lnTo>
                  <a:pt x="3744901" y="0"/>
                </a:lnTo>
                <a:cubicBezTo>
                  <a:pt x="4059661" y="0"/>
                  <a:pt x="4314825" y="255164"/>
                  <a:pt x="4314825" y="569924"/>
                </a:cubicBezTo>
                <a:lnTo>
                  <a:pt x="4314825" y="2849551"/>
                </a:lnTo>
                <a:cubicBezTo>
                  <a:pt x="4314825" y="3164311"/>
                  <a:pt x="4059661" y="3419475"/>
                  <a:pt x="3744901" y="3419475"/>
                </a:cubicBezTo>
                <a:lnTo>
                  <a:pt x="569924" y="3419475"/>
                </a:lnTo>
                <a:cubicBezTo>
                  <a:pt x="255164" y="3419475"/>
                  <a:pt x="0" y="3164311"/>
                  <a:pt x="0" y="2849551"/>
                </a:cubicBezTo>
                <a:lnTo>
                  <a:pt x="0" y="569924"/>
                </a:lnTo>
                <a:cubicBezTo>
                  <a:pt x="0" y="255164"/>
                  <a:pt x="255164" y="0"/>
                  <a:pt x="5699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TW"/>
              <a:t>Click icon to add picture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666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主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1628800"/>
            <a:ext cx="12192000" cy="388843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altLang="zh-TW" sz="1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0820E2-E08F-88D9-3AEA-75974762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57500"/>
            <a:ext cx="11887200" cy="1143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46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佳學習環境_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" y="3"/>
            <a:ext cx="12191995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78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" y="0"/>
            <a:ext cx="12190093" cy="685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152400" y="2857500"/>
            <a:ext cx="11887200" cy="1143000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en-US" dirty="0"/>
              <a:t>[INSERT_TOPIC_HERE] Lesson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en-US" dirty="0"/>
              <a:t>Lesson Goals</a:t>
            </a:r>
          </a:p>
        </p:txBody>
      </p:sp>
      <p:sp>
        <p:nvSpPr>
          <p:cNvPr id="84" name="Google Shape;84;p2"/>
          <p:cNvSpPr txBox="1"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r>
              <a:rPr lang="en-US" dirty="0"/>
              <a:t>[INSERT_GOAL_1]</a:t>
            </a:r>
          </a:p>
          <a:p>
            <a:r>
              <a:rPr lang="en-US" dirty="0"/>
              <a:t>[INSERT_GOAL_2]</a:t>
            </a:r>
          </a:p>
          <a:p>
            <a:r>
              <a:rPr lang="en-US"/>
              <a:t>[</a:t>
            </a:r>
            <a:r>
              <a:rPr lang="en-US" dirty="0"/>
              <a:t>INSERT_GOAL_3]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en-US" dirty="0"/>
              <a:t>Warm-up Questions</a:t>
            </a:r>
          </a:p>
        </p:txBody>
      </p:sp>
      <p:sp>
        <p:nvSpPr>
          <p:cNvPr id="90" name="Google Shape;90;p3"/>
          <p:cNvSpPr txBox="1"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r>
              <a:rPr lang="fr-FR" dirty="0"/>
              <a:t>1. [INSERT_QUESTION_1]</a:t>
            </a:r>
          </a:p>
          <a:p>
            <a:r>
              <a:rPr lang="fr-FR" dirty="0"/>
              <a:t>2. [INSERT_QUESTION_2]</a:t>
            </a:r>
          </a:p>
          <a:p>
            <a:r>
              <a:rPr lang="fr-FR" dirty="0"/>
              <a:t>3. [INSERT_QUESTION_3]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en-US" dirty="0"/>
              <a:t>Reading</a:t>
            </a:r>
          </a:p>
        </p:txBody>
      </p:sp>
      <p:sp>
        <p:nvSpPr>
          <p:cNvPr id="117" name="Google Shape;117;p7"/>
          <p:cNvSpPr txBox="1"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r>
              <a:rPr lang="en-US"/>
              <a:t>[INSERT_READING_TEXT_HERE]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en-US"/>
              <a:t>Follow-up Questions</a:t>
            </a:r>
          </a:p>
        </p:txBody>
      </p:sp>
      <p:sp>
        <p:nvSpPr>
          <p:cNvPr id="123" name="Google Shape;123;p8"/>
          <p:cNvSpPr txBox="1"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r>
              <a:rPr lang="en-US" dirty="0"/>
              <a:t>1. [INSERT_FOLLOWUP_QUESTION_1]</a:t>
            </a:r>
          </a:p>
          <a:p>
            <a:r>
              <a:rPr lang="en-US" dirty="0"/>
              <a:t>2. [INSERT_FOLLOWUP_QUESTION_2]</a:t>
            </a:r>
          </a:p>
          <a:p>
            <a:r>
              <a:rPr lang="en-US" dirty="0"/>
              <a:t>3. [INSERT_FOLLOWUP_QUESTION_3]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spcFirstLastPara="1" vert="horz" lIns="91425" tIns="45700" rIns="91425" bIns="45700" rtlCol="0" anchor="ctr" anchorCtr="0"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 spcFirstLastPara="1" vert="horz" lIns="91425" tIns="45700" rIns="91425" bIns="45700" rtlCol="0" anchorCtr="0">
            <a:normAutofit/>
          </a:bodyPr>
          <a:lstStyle/>
          <a:p>
            <a:r>
              <a:rPr lang="en-US"/>
              <a:t>1. [INSERT_DISCUSSION_QUESTION_1]</a:t>
            </a:r>
          </a:p>
          <a:p>
            <a:r>
              <a:rPr lang="en-US"/>
              <a:t>2. [INSERT_DISCUSSION_QUESTION_2]</a:t>
            </a:r>
          </a:p>
          <a:p>
            <a:r>
              <a:rPr lang="en-US"/>
              <a:t>3. [INSERT_DISCUSSION_QUESTION_3]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135" name="Google Shape;135;p10"/>
          <p:cNvSpPr txBox="1"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r>
              <a:rPr lang="en-US" dirty="0"/>
              <a:t>[INSERT_RECAP_POINT_1]</a:t>
            </a:r>
          </a:p>
          <a:p>
            <a:r>
              <a:rPr lang="en-US" dirty="0"/>
              <a:t>[INSERT_RECAP_POINT_2]</a:t>
            </a:r>
          </a:p>
          <a:p>
            <a:r>
              <a:rPr lang="en-US" dirty="0"/>
              <a:t>[INSERT_RECAP_POINT_3]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umb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CB1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lumbia" id="{28F79EFC-0AEE-46F1-B20E-87A54EB4BC08}" vid="{91613366-F5A1-4F4A-92AF-35430755172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Columbia</Template>
  <TotalTime>13</TotalTime>
  <Words>168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Columbia</vt:lpstr>
      <vt:lpstr>[INSERT_TOPIC_HERE] Lesson</vt:lpstr>
      <vt:lpstr>Lesson Goals</vt:lpstr>
      <vt:lpstr>Warm-up Questions</vt:lpstr>
      <vt:lpstr>Reading</vt:lpstr>
      <vt:lpstr>Follow-up Questions</vt:lpstr>
      <vt:lpstr>Discussion Questions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Columbia</dc:creator>
  <cp:lastModifiedBy>Andrew</cp:lastModifiedBy>
  <cp:revision>10</cp:revision>
  <dcterms:created xsi:type="dcterms:W3CDTF">2013-01-27T09:14:16Z</dcterms:created>
  <dcterms:modified xsi:type="dcterms:W3CDTF">2025-04-11T03:25:58Z</dcterms:modified>
</cp:coreProperties>
</file>