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4" r:id="rId6"/>
    <p:sldId id="274" r:id="rId7"/>
    <p:sldId id="275" r:id="rId8"/>
    <p:sldId id="276" r:id="rId9"/>
    <p:sldId id="260" r:id="rId10"/>
    <p:sldId id="269" r:id="rId11"/>
    <p:sldId id="283" r:id="rId12"/>
    <p:sldId id="278" r:id="rId13"/>
    <p:sldId id="284" r:id="rId14"/>
    <p:sldId id="261" r:id="rId15"/>
    <p:sldId id="272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479B3"/>
    <a:srgbClr val="815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134" y="494"/>
      </p:cViewPr>
      <p:guideLst>
        <p:guide orient="horz" pos="219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50F38-192F-4573-A8B4-69CC6FBC2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F976-D511-4EDB-B7BC-584B59128E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0"/>
          <p:cNvSpPr/>
          <p:nvPr/>
        </p:nvSpPr>
        <p:spPr bwMode="auto">
          <a:xfrm>
            <a:off x="4720139" y="-16934"/>
            <a:ext cx="7476733" cy="6875463"/>
          </a:xfrm>
          <a:custGeom>
            <a:avLst/>
            <a:gdLst>
              <a:gd name="T0" fmla="*/ 6639 w 6639"/>
              <a:gd name="T1" fmla="*/ 0 h 6102"/>
              <a:gd name="T2" fmla="*/ 6639 w 6639"/>
              <a:gd name="T3" fmla="*/ 6102 h 6102"/>
              <a:gd name="T4" fmla="*/ 5012 w 6639"/>
              <a:gd name="T5" fmla="*/ 6102 h 6102"/>
              <a:gd name="T6" fmla="*/ 4810 w 6639"/>
              <a:gd name="T7" fmla="*/ 5957 h 6102"/>
              <a:gd name="T8" fmla="*/ 3979 w 6639"/>
              <a:gd name="T9" fmla="*/ 5865 h 6102"/>
              <a:gd name="T10" fmla="*/ 3305 w 6639"/>
              <a:gd name="T11" fmla="*/ 5212 h 6102"/>
              <a:gd name="T12" fmla="*/ 2473 w 6639"/>
              <a:gd name="T13" fmla="*/ 5121 h 6102"/>
              <a:gd name="T14" fmla="*/ 1799 w 6639"/>
              <a:gd name="T15" fmla="*/ 4467 h 6102"/>
              <a:gd name="T16" fmla="*/ 968 w 6639"/>
              <a:gd name="T17" fmla="*/ 4376 h 6102"/>
              <a:gd name="T18" fmla="*/ 584 w 6639"/>
              <a:gd name="T19" fmla="*/ 3690 h 6102"/>
              <a:gd name="T20" fmla="*/ 203 w 6639"/>
              <a:gd name="T21" fmla="*/ 3010 h 6102"/>
              <a:gd name="T22" fmla="*/ 969 w 6639"/>
              <a:gd name="T23" fmla="*/ 2624 h 6102"/>
              <a:gd name="T24" fmla="*/ 1799 w 6639"/>
              <a:gd name="T25" fmla="*/ 2543 h 6102"/>
              <a:gd name="T26" fmla="*/ 2475 w 6639"/>
              <a:gd name="T27" fmla="*/ 1898 h 6102"/>
              <a:gd name="T28" fmla="*/ 3304 w 6639"/>
              <a:gd name="T29" fmla="*/ 1818 h 6102"/>
              <a:gd name="T30" fmla="*/ 3980 w 6639"/>
              <a:gd name="T31" fmla="*/ 1173 h 6102"/>
              <a:gd name="T32" fmla="*/ 4809 w 6639"/>
              <a:gd name="T33" fmla="*/ 1092 h 6102"/>
              <a:gd name="T34" fmla="*/ 5485 w 6639"/>
              <a:gd name="T35" fmla="*/ 448 h 6102"/>
              <a:gd name="T36" fmla="*/ 6314 w 6639"/>
              <a:gd name="T37" fmla="*/ 367 h 6102"/>
              <a:gd name="T38" fmla="*/ 6639 w 6639"/>
              <a:gd name="T39" fmla="*/ 0 h 6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39" h="6102">
                <a:moveTo>
                  <a:pt x="6639" y="0"/>
                </a:moveTo>
                <a:cubicBezTo>
                  <a:pt x="6639" y="6102"/>
                  <a:pt x="6639" y="6102"/>
                  <a:pt x="6639" y="6102"/>
                </a:cubicBezTo>
                <a:cubicBezTo>
                  <a:pt x="5012" y="6102"/>
                  <a:pt x="5012" y="6102"/>
                  <a:pt x="5012" y="6102"/>
                </a:cubicBezTo>
                <a:cubicBezTo>
                  <a:pt x="4962" y="6050"/>
                  <a:pt x="4899" y="6001"/>
                  <a:pt x="4810" y="5957"/>
                </a:cubicBezTo>
                <a:cubicBezTo>
                  <a:pt x="4434" y="5771"/>
                  <a:pt x="4355" y="6052"/>
                  <a:pt x="3979" y="5865"/>
                </a:cubicBezTo>
                <a:cubicBezTo>
                  <a:pt x="3602" y="5679"/>
                  <a:pt x="3681" y="5398"/>
                  <a:pt x="3305" y="5212"/>
                </a:cubicBezTo>
                <a:cubicBezTo>
                  <a:pt x="2928" y="5026"/>
                  <a:pt x="2850" y="5307"/>
                  <a:pt x="2473" y="5121"/>
                </a:cubicBezTo>
                <a:cubicBezTo>
                  <a:pt x="2097" y="4934"/>
                  <a:pt x="2176" y="4653"/>
                  <a:pt x="1799" y="4467"/>
                </a:cubicBezTo>
                <a:cubicBezTo>
                  <a:pt x="1423" y="4281"/>
                  <a:pt x="1344" y="4562"/>
                  <a:pt x="968" y="4376"/>
                </a:cubicBezTo>
                <a:cubicBezTo>
                  <a:pt x="592" y="4189"/>
                  <a:pt x="960" y="3876"/>
                  <a:pt x="584" y="3690"/>
                </a:cubicBezTo>
                <a:cubicBezTo>
                  <a:pt x="584" y="3690"/>
                  <a:pt x="0" y="3251"/>
                  <a:pt x="203" y="3010"/>
                </a:cubicBezTo>
                <a:cubicBezTo>
                  <a:pt x="473" y="2691"/>
                  <a:pt x="593" y="2805"/>
                  <a:pt x="969" y="2624"/>
                </a:cubicBezTo>
                <a:cubicBezTo>
                  <a:pt x="1346" y="2442"/>
                  <a:pt x="1422" y="2724"/>
                  <a:pt x="1799" y="2543"/>
                </a:cubicBezTo>
                <a:cubicBezTo>
                  <a:pt x="2175" y="2361"/>
                  <a:pt x="2098" y="2080"/>
                  <a:pt x="2475" y="1898"/>
                </a:cubicBezTo>
                <a:cubicBezTo>
                  <a:pt x="2851" y="1717"/>
                  <a:pt x="2928" y="1999"/>
                  <a:pt x="3304" y="1818"/>
                </a:cubicBezTo>
                <a:cubicBezTo>
                  <a:pt x="3680" y="1636"/>
                  <a:pt x="3603" y="1354"/>
                  <a:pt x="3980" y="1173"/>
                </a:cubicBezTo>
                <a:cubicBezTo>
                  <a:pt x="4356" y="992"/>
                  <a:pt x="4433" y="1273"/>
                  <a:pt x="4809" y="1092"/>
                </a:cubicBezTo>
                <a:cubicBezTo>
                  <a:pt x="5185" y="911"/>
                  <a:pt x="5109" y="629"/>
                  <a:pt x="5485" y="448"/>
                </a:cubicBezTo>
                <a:cubicBezTo>
                  <a:pt x="5861" y="266"/>
                  <a:pt x="5938" y="548"/>
                  <a:pt x="6314" y="367"/>
                </a:cubicBezTo>
                <a:cubicBezTo>
                  <a:pt x="6468" y="293"/>
                  <a:pt x="6559" y="141"/>
                  <a:pt x="6639" y="0"/>
                </a:cubicBezTo>
                <a:close/>
              </a:path>
            </a:pathLst>
          </a:custGeom>
          <a:gradFill>
            <a:gsLst>
              <a:gs pos="0">
                <a:srgbClr val="C479B3">
                  <a:alpha val="38000"/>
                </a:srgbClr>
              </a:gs>
              <a:gs pos="100000">
                <a:srgbClr val="815EE1">
                  <a:alpha val="52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68" y="1740657"/>
            <a:ext cx="6742004" cy="4376361"/>
          </a:xfrm>
          <a:prstGeom prst="rect">
            <a:avLst/>
          </a:prstGeom>
        </p:spPr>
      </p:pic>
      <p:sp>
        <p:nvSpPr>
          <p:cNvPr id="78" name="任意多边形: 形状 77"/>
          <p:cNvSpPr/>
          <p:nvPr/>
        </p:nvSpPr>
        <p:spPr bwMode="auto">
          <a:xfrm rot="10800000">
            <a:off x="0" y="-8467"/>
            <a:ext cx="3390225" cy="1617134"/>
          </a:xfrm>
          <a:custGeom>
            <a:avLst/>
            <a:gdLst>
              <a:gd name="connsiteX0" fmla="*/ 3390225 w 3390225"/>
              <a:gd name="connsiteY0" fmla="*/ 1617134 h 1617134"/>
              <a:gd name="connsiteX1" fmla="*/ 0 w 3390225"/>
              <a:gd name="connsiteY1" fmla="*/ 1617134 h 1617134"/>
              <a:gd name="connsiteX2" fmla="*/ 16361 w 3390225"/>
              <a:gd name="connsiteY2" fmla="*/ 1578696 h 1617134"/>
              <a:gd name="connsiteX3" fmla="*/ 417912 w 3390225"/>
              <a:gd name="connsiteY3" fmla="*/ 1376245 h 1617134"/>
              <a:gd name="connsiteX4" fmla="*/ 853012 w 3390225"/>
              <a:gd name="connsiteY4" fmla="*/ 1333762 h 1617134"/>
              <a:gd name="connsiteX5" fmla="*/ 1207384 w 3390225"/>
              <a:gd name="connsiteY5" fmla="*/ 995470 h 1617134"/>
              <a:gd name="connsiteX6" fmla="*/ 1641960 w 3390225"/>
              <a:gd name="connsiteY6" fmla="*/ 953512 h 1617134"/>
              <a:gd name="connsiteX7" fmla="*/ 1996331 w 3390225"/>
              <a:gd name="connsiteY7" fmla="*/ 615220 h 1617134"/>
              <a:gd name="connsiteX8" fmla="*/ 2430907 w 3390225"/>
              <a:gd name="connsiteY8" fmla="*/ 572736 h 1617134"/>
              <a:gd name="connsiteX9" fmla="*/ 2785278 w 3390225"/>
              <a:gd name="connsiteY9" fmla="*/ 234969 h 1617134"/>
              <a:gd name="connsiteX10" fmla="*/ 3219854 w 3390225"/>
              <a:gd name="connsiteY10" fmla="*/ 192486 h 1617134"/>
              <a:gd name="connsiteX11" fmla="*/ 3390225 w 3390225"/>
              <a:gd name="connsiteY11" fmla="*/ 0 h 1617134"/>
              <a:gd name="connsiteX12" fmla="*/ 3390225 w 3390225"/>
              <a:gd name="connsiteY12" fmla="*/ 1483779 h 161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90225" h="1617134">
                <a:moveTo>
                  <a:pt x="3390225" y="1617134"/>
                </a:moveTo>
                <a:lnTo>
                  <a:pt x="0" y="1617134"/>
                </a:lnTo>
                <a:lnTo>
                  <a:pt x="16361" y="1578696"/>
                </a:lnTo>
                <a:cubicBezTo>
                  <a:pt x="157900" y="1411386"/>
                  <a:pt x="220806" y="1471177"/>
                  <a:pt x="417912" y="1376245"/>
                </a:cubicBezTo>
                <a:cubicBezTo>
                  <a:pt x="615542" y="1280789"/>
                  <a:pt x="655382" y="1428694"/>
                  <a:pt x="853012" y="1333762"/>
                </a:cubicBezTo>
                <a:cubicBezTo>
                  <a:pt x="1050118" y="1238306"/>
                  <a:pt x="1009754" y="1090926"/>
                  <a:pt x="1207384" y="995470"/>
                </a:cubicBezTo>
                <a:cubicBezTo>
                  <a:pt x="1404489" y="900539"/>
                  <a:pt x="1444854" y="1048443"/>
                  <a:pt x="1641960" y="953512"/>
                </a:cubicBezTo>
                <a:cubicBezTo>
                  <a:pt x="1839065" y="858055"/>
                  <a:pt x="1798701" y="710151"/>
                  <a:pt x="1996331" y="615220"/>
                </a:cubicBezTo>
                <a:cubicBezTo>
                  <a:pt x="2193436" y="520288"/>
                  <a:pt x="2233801" y="667668"/>
                  <a:pt x="2430907" y="572736"/>
                </a:cubicBezTo>
                <a:cubicBezTo>
                  <a:pt x="2628013" y="477805"/>
                  <a:pt x="2588172" y="329900"/>
                  <a:pt x="2785278" y="234969"/>
                </a:cubicBezTo>
                <a:cubicBezTo>
                  <a:pt x="2982384" y="139513"/>
                  <a:pt x="3022748" y="287417"/>
                  <a:pt x="3219854" y="192486"/>
                </a:cubicBezTo>
                <a:cubicBezTo>
                  <a:pt x="3300584" y="153674"/>
                  <a:pt x="3348287" y="73952"/>
                  <a:pt x="3390225" y="0"/>
                </a:cubicBezTo>
                <a:cubicBezTo>
                  <a:pt x="3390225" y="600075"/>
                  <a:pt x="3390225" y="1087636"/>
                  <a:pt x="3390225" y="1483779"/>
                </a:cubicBezTo>
                <a:close/>
              </a:path>
            </a:pathLst>
          </a:custGeom>
          <a:gradFill>
            <a:gsLst>
              <a:gs pos="0">
                <a:srgbClr val="C479B3">
                  <a:alpha val="38000"/>
                </a:srgbClr>
              </a:gs>
              <a:gs pos="100000">
                <a:srgbClr val="815EE1">
                  <a:alpha val="52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9" name="任意多边形: 形状 78"/>
          <p:cNvSpPr/>
          <p:nvPr/>
        </p:nvSpPr>
        <p:spPr bwMode="auto">
          <a:xfrm rot="10800000" flipV="1">
            <a:off x="1778" y="4478866"/>
            <a:ext cx="4987711" cy="2379133"/>
          </a:xfrm>
          <a:custGeom>
            <a:avLst/>
            <a:gdLst>
              <a:gd name="connsiteX0" fmla="*/ 3390225 w 3390225"/>
              <a:gd name="connsiteY0" fmla="*/ 1617134 h 1617134"/>
              <a:gd name="connsiteX1" fmla="*/ 0 w 3390225"/>
              <a:gd name="connsiteY1" fmla="*/ 1617134 h 1617134"/>
              <a:gd name="connsiteX2" fmla="*/ 16361 w 3390225"/>
              <a:gd name="connsiteY2" fmla="*/ 1578696 h 1617134"/>
              <a:gd name="connsiteX3" fmla="*/ 417912 w 3390225"/>
              <a:gd name="connsiteY3" fmla="*/ 1376245 h 1617134"/>
              <a:gd name="connsiteX4" fmla="*/ 853012 w 3390225"/>
              <a:gd name="connsiteY4" fmla="*/ 1333762 h 1617134"/>
              <a:gd name="connsiteX5" fmla="*/ 1207384 w 3390225"/>
              <a:gd name="connsiteY5" fmla="*/ 995470 h 1617134"/>
              <a:gd name="connsiteX6" fmla="*/ 1641960 w 3390225"/>
              <a:gd name="connsiteY6" fmla="*/ 953512 h 1617134"/>
              <a:gd name="connsiteX7" fmla="*/ 1996331 w 3390225"/>
              <a:gd name="connsiteY7" fmla="*/ 615220 h 1617134"/>
              <a:gd name="connsiteX8" fmla="*/ 2430907 w 3390225"/>
              <a:gd name="connsiteY8" fmla="*/ 572736 h 1617134"/>
              <a:gd name="connsiteX9" fmla="*/ 2785278 w 3390225"/>
              <a:gd name="connsiteY9" fmla="*/ 234969 h 1617134"/>
              <a:gd name="connsiteX10" fmla="*/ 3219854 w 3390225"/>
              <a:gd name="connsiteY10" fmla="*/ 192486 h 1617134"/>
              <a:gd name="connsiteX11" fmla="*/ 3390225 w 3390225"/>
              <a:gd name="connsiteY11" fmla="*/ 0 h 1617134"/>
              <a:gd name="connsiteX12" fmla="*/ 3390225 w 3390225"/>
              <a:gd name="connsiteY12" fmla="*/ 1483779 h 161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90225" h="1617134">
                <a:moveTo>
                  <a:pt x="3390225" y="1617134"/>
                </a:moveTo>
                <a:lnTo>
                  <a:pt x="0" y="1617134"/>
                </a:lnTo>
                <a:lnTo>
                  <a:pt x="16361" y="1578696"/>
                </a:lnTo>
                <a:cubicBezTo>
                  <a:pt x="157900" y="1411386"/>
                  <a:pt x="220806" y="1471177"/>
                  <a:pt x="417912" y="1376245"/>
                </a:cubicBezTo>
                <a:cubicBezTo>
                  <a:pt x="615542" y="1280789"/>
                  <a:pt x="655382" y="1428694"/>
                  <a:pt x="853012" y="1333762"/>
                </a:cubicBezTo>
                <a:cubicBezTo>
                  <a:pt x="1050118" y="1238306"/>
                  <a:pt x="1009754" y="1090926"/>
                  <a:pt x="1207384" y="995470"/>
                </a:cubicBezTo>
                <a:cubicBezTo>
                  <a:pt x="1404489" y="900539"/>
                  <a:pt x="1444854" y="1048443"/>
                  <a:pt x="1641960" y="953512"/>
                </a:cubicBezTo>
                <a:cubicBezTo>
                  <a:pt x="1839065" y="858055"/>
                  <a:pt x="1798701" y="710151"/>
                  <a:pt x="1996331" y="615220"/>
                </a:cubicBezTo>
                <a:cubicBezTo>
                  <a:pt x="2193436" y="520288"/>
                  <a:pt x="2233801" y="667668"/>
                  <a:pt x="2430907" y="572736"/>
                </a:cubicBezTo>
                <a:cubicBezTo>
                  <a:pt x="2628013" y="477805"/>
                  <a:pt x="2588172" y="329900"/>
                  <a:pt x="2785278" y="234969"/>
                </a:cubicBezTo>
                <a:cubicBezTo>
                  <a:pt x="2982384" y="139513"/>
                  <a:pt x="3022748" y="287417"/>
                  <a:pt x="3219854" y="192486"/>
                </a:cubicBezTo>
                <a:cubicBezTo>
                  <a:pt x="3300584" y="153674"/>
                  <a:pt x="3348287" y="73952"/>
                  <a:pt x="3390225" y="0"/>
                </a:cubicBezTo>
                <a:cubicBezTo>
                  <a:pt x="3390225" y="600075"/>
                  <a:pt x="3390225" y="1087636"/>
                  <a:pt x="3390225" y="1483779"/>
                </a:cubicBezTo>
                <a:close/>
              </a:path>
            </a:pathLst>
          </a:custGeom>
          <a:gradFill>
            <a:gsLst>
              <a:gs pos="0">
                <a:srgbClr val="C479B3">
                  <a:alpha val="38000"/>
                </a:srgbClr>
              </a:gs>
              <a:gs pos="100000">
                <a:srgbClr val="815EE1">
                  <a:alpha val="52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0" name="矩形 471"/>
          <p:cNvSpPr>
            <a:spLocks noChangeArrowheads="1"/>
          </p:cNvSpPr>
          <p:nvPr/>
        </p:nvSpPr>
        <p:spPr bwMode="auto">
          <a:xfrm>
            <a:off x="-60960" y="3079115"/>
            <a:ext cx="59302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基于网易云信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平台的云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吸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20878" y="1641351"/>
            <a:ext cx="459133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云宠</a:t>
            </a:r>
            <a:r>
              <a:rPr lang="en-US" altLang="zh-CN" sz="6600" dirty="0">
                <a:ln w="762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6600" dirty="0">
              <a:ln w="762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0" y="863600"/>
            <a:ext cx="3000375" cy="5313680"/>
          </a:xfrm>
          <a:prstGeom prst="rect">
            <a:avLst/>
          </a:prstGeom>
        </p:spPr>
      </p:pic>
      <p:sp>
        <p:nvSpPr>
          <p:cNvPr id="35" name="MH_SubTitle_3"/>
          <p:cNvSpPr>
            <a:spLocks noChangeArrowheads="1"/>
          </p:cNvSpPr>
          <p:nvPr/>
        </p:nvSpPr>
        <p:spPr bwMode="auto">
          <a:xfrm>
            <a:off x="288290" y="2320290"/>
            <a:ext cx="6218555" cy="168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首页可以根据动物类型选择对应类型的主播，下方是推荐的热门主播列表。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575" y="875030"/>
            <a:ext cx="3030220" cy="530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rot="10800000">
            <a:off x="6926358" y="6618792"/>
            <a:ext cx="5225148" cy="200051"/>
          </a:xfrm>
          <a:custGeom>
            <a:avLst/>
            <a:gdLst>
              <a:gd name="connsiteX0" fmla="*/ 5125123 w 5225148"/>
              <a:gd name="connsiteY0" fmla="*/ 200051 h 200051"/>
              <a:gd name="connsiteX1" fmla="*/ 2612574 w 5225148"/>
              <a:gd name="connsiteY1" fmla="*/ 200051 h 200051"/>
              <a:gd name="connsiteX2" fmla="*/ 100024 w 5225148"/>
              <a:gd name="connsiteY2" fmla="*/ 200051 h 200051"/>
              <a:gd name="connsiteX3" fmla="*/ 0 w 5225148"/>
              <a:gd name="connsiteY3" fmla="*/ 100026 h 200051"/>
              <a:gd name="connsiteX4" fmla="*/ 100024 w 5225148"/>
              <a:gd name="connsiteY4" fmla="*/ 2 h 200051"/>
              <a:gd name="connsiteX5" fmla="*/ 2612574 w 5225148"/>
              <a:gd name="connsiteY5" fmla="*/ 2 h 200051"/>
              <a:gd name="connsiteX6" fmla="*/ 2612574 w 5225148"/>
              <a:gd name="connsiteY6" fmla="*/ 0 h 200051"/>
              <a:gd name="connsiteX7" fmla="*/ 5125123 w 5225148"/>
              <a:gd name="connsiteY7" fmla="*/ 0 h 200051"/>
              <a:gd name="connsiteX8" fmla="*/ 5225148 w 5225148"/>
              <a:gd name="connsiteY8" fmla="*/ 100026 h 20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5148" h="200051">
                <a:moveTo>
                  <a:pt x="5125123" y="200051"/>
                </a:moveTo>
                <a:lnTo>
                  <a:pt x="2612574" y="200051"/>
                </a:lnTo>
                <a:lnTo>
                  <a:pt x="100024" y="200051"/>
                </a:lnTo>
                <a:lnTo>
                  <a:pt x="0" y="100026"/>
                </a:lnTo>
                <a:lnTo>
                  <a:pt x="100024" y="2"/>
                </a:lnTo>
                <a:lnTo>
                  <a:pt x="2612574" y="2"/>
                </a:lnTo>
                <a:lnTo>
                  <a:pt x="2612574" y="0"/>
                </a:lnTo>
                <a:lnTo>
                  <a:pt x="5125123" y="0"/>
                </a:lnTo>
                <a:lnTo>
                  <a:pt x="5225148" y="100026"/>
                </a:lnTo>
                <a:close/>
              </a:path>
            </a:pathLst>
          </a:custGeom>
          <a:gradFill>
            <a:gsLst>
              <a:gs pos="0">
                <a:srgbClr val="C479B3">
                  <a:alpha val="71000"/>
                </a:srgbClr>
              </a:gs>
              <a:gs pos="100000">
                <a:srgbClr val="815EE1">
                  <a:alpha val="8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0886" y="6713577"/>
            <a:ext cx="68035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66291" y="260980"/>
            <a:ext cx="73400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H_SubTitle_1"/>
          <p:cNvSpPr>
            <a:spLocks noChangeArrowheads="1"/>
          </p:cNvSpPr>
          <p:nvPr/>
        </p:nvSpPr>
        <p:spPr bwMode="auto">
          <a:xfrm>
            <a:off x="680085" y="367665"/>
            <a:ext cx="8136890" cy="58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社区生态支持多种盈利方式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95730" y="1170940"/>
            <a:ext cx="42500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直播打赏，云</a:t>
            </a:r>
            <a:r>
              <a:rPr lang="zh-CN" altLang="en-US" sz="2400" b="1">
                <a:sym typeface="+mn-ea"/>
              </a:rPr>
              <a:t>领养</a:t>
            </a:r>
            <a:endParaRPr lang="zh-CN" altLang="en-US" sz="2400" b="1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25270" y="2803525"/>
            <a:ext cx="63569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直播带货、</a:t>
            </a:r>
            <a:r>
              <a:rPr lang="zh-CN" altLang="en-US" sz="2400" b="1">
                <a:sym typeface="+mn-ea"/>
              </a:rPr>
              <a:t>社区卖货</a:t>
            </a:r>
            <a:endParaRPr lang="zh-CN" altLang="en-US" sz="2400" b="1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69720" y="3895090"/>
            <a:ext cx="55492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联动线下实体店活动，促进线下</a:t>
            </a:r>
            <a:r>
              <a:rPr lang="zh-CN" altLang="en-US" sz="2400" b="1">
                <a:sym typeface="+mn-ea"/>
              </a:rPr>
              <a:t>销售</a:t>
            </a:r>
            <a:endParaRPr lang="zh-CN" altLang="en-US" sz="2400" b="1">
              <a:sym typeface="+mn-ea"/>
            </a:endParaRPr>
          </a:p>
        </p:txBody>
      </p:sp>
      <p:sp>
        <p:nvSpPr>
          <p:cNvPr id="2" name="MH_SubTitle_3"/>
          <p:cNvSpPr>
            <a:spLocks noChangeArrowheads="1"/>
          </p:cNvSpPr>
          <p:nvPr/>
        </p:nvSpPr>
        <p:spPr bwMode="auto">
          <a:xfrm>
            <a:off x="1898015" y="1729740"/>
            <a:ext cx="8924925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粉丝可以给博主的宠物打赏虚拟狗粮、猫粮，相当于粉丝云领养了宠物，就有了更强的参与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MH_SubTitle_3"/>
          <p:cNvSpPr>
            <a:spLocks noChangeArrowheads="1"/>
          </p:cNvSpPr>
          <p:nvPr/>
        </p:nvSpPr>
        <p:spPr bwMode="auto">
          <a:xfrm>
            <a:off x="1989455" y="3263900"/>
            <a:ext cx="89249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高人气博主可以在直播互动或在个人动态中向粉丝推荐宠物相关的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MH_SubTitle_3"/>
          <p:cNvSpPr>
            <a:spLocks noChangeArrowheads="1"/>
          </p:cNvSpPr>
          <p:nvPr/>
        </p:nvSpPr>
        <p:spPr bwMode="auto">
          <a:xfrm>
            <a:off x="1989455" y="4554855"/>
            <a:ext cx="8924925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实体店主可以在社区中成为博主，增加自己线下门店的曝光度，将线上粉丝流量转化为线下消费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MH_SubTitle_3"/>
          <p:cNvSpPr>
            <a:spLocks noChangeArrowheads="1"/>
          </p:cNvSpPr>
          <p:nvPr/>
        </p:nvSpPr>
        <p:spPr bwMode="auto">
          <a:xfrm>
            <a:off x="1427480" y="2936875"/>
            <a:ext cx="486854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观看宠物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直播，发表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弹幕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4905" y="128905"/>
            <a:ext cx="3611880" cy="6316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285" y="119743"/>
            <a:ext cx="11887200" cy="6607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27762" y="1314953"/>
            <a:ext cx="5356730" cy="2741522"/>
            <a:chOff x="1442060" y="3394608"/>
            <a:chExt cx="2222245" cy="1137323"/>
          </a:xfrm>
        </p:grpSpPr>
        <p:sp>
          <p:nvSpPr>
            <p:cNvPr id="6" name="Freeform 630"/>
            <p:cNvSpPr>
              <a:spLocks noEditPoints="1"/>
            </p:cNvSpPr>
            <p:nvPr/>
          </p:nvSpPr>
          <p:spPr bwMode="auto">
            <a:xfrm rot="5400000">
              <a:off x="1984023" y="2935420"/>
              <a:ext cx="1137323" cy="2055699"/>
            </a:xfrm>
            <a:custGeom>
              <a:avLst/>
              <a:gdLst>
                <a:gd name="T0" fmla="*/ 2593 w 5202"/>
                <a:gd name="T1" fmla="*/ 9708 h 9708"/>
                <a:gd name="T2" fmla="*/ 0 w 5202"/>
                <a:gd name="T3" fmla="*/ 8100 h 9708"/>
                <a:gd name="T4" fmla="*/ 0 w 5202"/>
                <a:gd name="T5" fmla="*/ 1607 h 9708"/>
                <a:gd name="T6" fmla="*/ 2593 w 5202"/>
                <a:gd name="T7" fmla="*/ 0 h 9708"/>
                <a:gd name="T8" fmla="*/ 5202 w 5202"/>
                <a:gd name="T9" fmla="*/ 1607 h 9708"/>
                <a:gd name="T10" fmla="*/ 5202 w 5202"/>
                <a:gd name="T11" fmla="*/ 8100 h 9708"/>
                <a:gd name="T12" fmla="*/ 2593 w 5202"/>
                <a:gd name="T13" fmla="*/ 9708 h 9708"/>
                <a:gd name="T14" fmla="*/ 64 w 5202"/>
                <a:gd name="T15" fmla="*/ 8065 h 9708"/>
                <a:gd name="T16" fmla="*/ 2593 w 5202"/>
                <a:gd name="T17" fmla="*/ 9633 h 9708"/>
                <a:gd name="T18" fmla="*/ 5140 w 5202"/>
                <a:gd name="T19" fmla="*/ 8065 h 9708"/>
                <a:gd name="T20" fmla="*/ 5140 w 5202"/>
                <a:gd name="T21" fmla="*/ 1642 h 9708"/>
                <a:gd name="T22" fmla="*/ 2593 w 5202"/>
                <a:gd name="T23" fmla="*/ 74 h 9708"/>
                <a:gd name="T24" fmla="*/ 64 w 5202"/>
                <a:gd name="T25" fmla="*/ 1642 h 9708"/>
                <a:gd name="T26" fmla="*/ 64 w 5202"/>
                <a:gd name="T27" fmla="*/ 8065 h 9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02" h="9708">
                  <a:moveTo>
                    <a:pt x="2593" y="9708"/>
                  </a:moveTo>
                  <a:lnTo>
                    <a:pt x="0" y="8100"/>
                  </a:lnTo>
                  <a:lnTo>
                    <a:pt x="0" y="1607"/>
                  </a:lnTo>
                  <a:lnTo>
                    <a:pt x="2593" y="0"/>
                  </a:lnTo>
                  <a:lnTo>
                    <a:pt x="5202" y="1607"/>
                  </a:lnTo>
                  <a:lnTo>
                    <a:pt x="5202" y="8100"/>
                  </a:lnTo>
                  <a:lnTo>
                    <a:pt x="2593" y="9708"/>
                  </a:lnTo>
                  <a:close/>
                  <a:moveTo>
                    <a:pt x="64" y="8065"/>
                  </a:moveTo>
                  <a:lnTo>
                    <a:pt x="2593" y="9633"/>
                  </a:lnTo>
                  <a:lnTo>
                    <a:pt x="5140" y="8065"/>
                  </a:lnTo>
                  <a:lnTo>
                    <a:pt x="5140" y="1642"/>
                  </a:lnTo>
                  <a:lnTo>
                    <a:pt x="2593" y="74"/>
                  </a:lnTo>
                  <a:lnTo>
                    <a:pt x="64" y="1642"/>
                  </a:lnTo>
                  <a:lnTo>
                    <a:pt x="64" y="806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箭头: V 形 6"/>
            <p:cNvSpPr/>
            <p:nvPr/>
          </p:nvSpPr>
          <p:spPr>
            <a:xfrm>
              <a:off x="3340870" y="3489024"/>
              <a:ext cx="323435" cy="948490"/>
            </a:xfrm>
            <a:prstGeom prst="chevron">
              <a:avLst>
                <a:gd name="adj" fmla="val 8856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7"/>
            <p:cNvSpPr/>
            <p:nvPr/>
          </p:nvSpPr>
          <p:spPr>
            <a:xfrm rot="10800000">
              <a:off x="1442060" y="3489024"/>
              <a:ext cx="323435" cy="948490"/>
            </a:xfrm>
            <a:prstGeom prst="chevron">
              <a:avLst>
                <a:gd name="adj" fmla="val 8856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675114" y="4215339"/>
            <a:ext cx="4862027" cy="869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82E3A"/>
              </a:solidFill>
            </a:endParaRPr>
          </a:p>
        </p:txBody>
      </p:sp>
      <p:sp>
        <p:nvSpPr>
          <p:cNvPr id="10" name="MH_Entry_1"/>
          <p:cNvSpPr/>
          <p:nvPr>
            <p:custDataLst>
              <p:tags r:id="rId1"/>
            </p:custDataLst>
          </p:nvPr>
        </p:nvSpPr>
        <p:spPr>
          <a:xfrm>
            <a:off x="4111259" y="4343926"/>
            <a:ext cx="3976468" cy="603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32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32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9"/>
          <p:cNvSpPr>
            <a:spLocks noEditPoints="1"/>
          </p:cNvSpPr>
          <p:nvPr/>
        </p:nvSpPr>
        <p:spPr bwMode="auto">
          <a:xfrm>
            <a:off x="5203026" y="1664770"/>
            <a:ext cx="1793297" cy="1919387"/>
          </a:xfrm>
          <a:custGeom>
            <a:avLst/>
            <a:gdLst>
              <a:gd name="T0" fmla="*/ 109928 w 61"/>
              <a:gd name="T1" fmla="*/ 291098 h 65"/>
              <a:gd name="T2" fmla="*/ 449705 w 61"/>
              <a:gd name="T3" fmla="*/ 0 h 65"/>
              <a:gd name="T4" fmla="*/ 159895 w 61"/>
              <a:gd name="T5" fmla="*/ 361364 h 65"/>
              <a:gd name="T6" fmla="*/ 439711 w 61"/>
              <a:gd name="T7" fmla="*/ 401515 h 65"/>
              <a:gd name="T8" fmla="*/ 429718 w 61"/>
              <a:gd name="T9" fmla="*/ 552083 h 65"/>
              <a:gd name="T10" fmla="*/ 609600 w 61"/>
              <a:gd name="T11" fmla="*/ 622348 h 65"/>
              <a:gd name="T12" fmla="*/ 589613 w 61"/>
              <a:gd name="T13" fmla="*/ 552083 h 65"/>
              <a:gd name="T14" fmla="*/ 609600 w 61"/>
              <a:gd name="T15" fmla="*/ 471780 h 65"/>
              <a:gd name="T16" fmla="*/ 599607 w 61"/>
              <a:gd name="T17" fmla="*/ 361364 h 65"/>
              <a:gd name="T18" fmla="*/ 229849 w 61"/>
              <a:gd name="T19" fmla="*/ 401515 h 65"/>
              <a:gd name="T20" fmla="*/ 239843 w 61"/>
              <a:gd name="T21" fmla="*/ 501894 h 65"/>
              <a:gd name="T22" fmla="*/ 219856 w 61"/>
              <a:gd name="T23" fmla="*/ 582197 h 65"/>
              <a:gd name="T24" fmla="*/ 379751 w 61"/>
              <a:gd name="T25" fmla="*/ 622348 h 65"/>
              <a:gd name="T26" fmla="*/ 379751 w 61"/>
              <a:gd name="T27" fmla="*/ 481818 h 65"/>
              <a:gd name="T28" fmla="*/ 339777 w 61"/>
              <a:gd name="T29" fmla="*/ 431629 h 65"/>
              <a:gd name="T30" fmla="*/ 339777 w 61"/>
              <a:gd name="T31" fmla="*/ 431629 h 65"/>
              <a:gd name="T32" fmla="*/ 349770 w 61"/>
              <a:gd name="T33" fmla="*/ 501894 h 65"/>
              <a:gd name="T34" fmla="*/ 319790 w 61"/>
              <a:gd name="T35" fmla="*/ 582197 h 65"/>
              <a:gd name="T36" fmla="*/ 239843 w 61"/>
              <a:gd name="T37" fmla="*/ 602273 h 65"/>
              <a:gd name="T38" fmla="*/ 339777 w 61"/>
              <a:gd name="T39" fmla="*/ 622348 h 65"/>
              <a:gd name="T40" fmla="*/ 319790 w 61"/>
              <a:gd name="T41" fmla="*/ 632386 h 65"/>
              <a:gd name="T42" fmla="*/ 269823 w 61"/>
              <a:gd name="T43" fmla="*/ 552083 h 65"/>
              <a:gd name="T44" fmla="*/ 379751 w 61"/>
              <a:gd name="T45" fmla="*/ 552083 h 65"/>
              <a:gd name="T46" fmla="*/ 309797 w 61"/>
              <a:gd name="T47" fmla="*/ 562121 h 65"/>
              <a:gd name="T48" fmla="*/ 259830 w 61"/>
              <a:gd name="T49" fmla="*/ 481818 h 65"/>
              <a:gd name="T50" fmla="*/ 349770 w 61"/>
              <a:gd name="T51" fmla="*/ 461742 h 65"/>
              <a:gd name="T52" fmla="*/ 339777 w 61"/>
              <a:gd name="T53" fmla="*/ 481818 h 65"/>
              <a:gd name="T54" fmla="*/ 319790 w 61"/>
              <a:gd name="T55" fmla="*/ 481818 h 65"/>
              <a:gd name="T56" fmla="*/ 249836 w 61"/>
              <a:gd name="T57" fmla="*/ 401515 h 65"/>
              <a:gd name="T58" fmla="*/ 349770 w 61"/>
              <a:gd name="T59" fmla="*/ 381439 h 65"/>
              <a:gd name="T60" fmla="*/ 329784 w 61"/>
              <a:gd name="T61" fmla="*/ 391477 h 65"/>
              <a:gd name="T62" fmla="*/ 349770 w 61"/>
              <a:gd name="T63" fmla="*/ 361364 h 65"/>
              <a:gd name="T64" fmla="*/ 479685 w 61"/>
              <a:gd name="T65" fmla="*/ 441667 h 65"/>
              <a:gd name="T66" fmla="*/ 459698 w 61"/>
              <a:gd name="T67" fmla="*/ 511932 h 65"/>
              <a:gd name="T68" fmla="*/ 569626 w 61"/>
              <a:gd name="T69" fmla="*/ 582197 h 65"/>
              <a:gd name="T70" fmla="*/ 579620 w 61"/>
              <a:gd name="T71" fmla="*/ 622348 h 65"/>
              <a:gd name="T72" fmla="*/ 469692 w 61"/>
              <a:gd name="T73" fmla="*/ 622348 h 65"/>
              <a:gd name="T74" fmla="*/ 539646 w 61"/>
              <a:gd name="T75" fmla="*/ 632386 h 65"/>
              <a:gd name="T76" fmla="*/ 539646 w 61"/>
              <a:gd name="T77" fmla="*/ 552083 h 65"/>
              <a:gd name="T78" fmla="*/ 449705 w 61"/>
              <a:gd name="T79" fmla="*/ 532007 h 65"/>
              <a:gd name="T80" fmla="*/ 459698 w 61"/>
              <a:gd name="T81" fmla="*/ 552083 h 65"/>
              <a:gd name="T82" fmla="*/ 489679 w 61"/>
              <a:gd name="T83" fmla="*/ 562121 h 65"/>
              <a:gd name="T84" fmla="*/ 589613 w 61"/>
              <a:gd name="T85" fmla="*/ 471780 h 65"/>
              <a:gd name="T86" fmla="*/ 479685 w 61"/>
              <a:gd name="T87" fmla="*/ 461742 h 65"/>
              <a:gd name="T88" fmla="*/ 509666 w 61"/>
              <a:gd name="T89" fmla="*/ 461742 h 65"/>
              <a:gd name="T90" fmla="*/ 579620 w 61"/>
              <a:gd name="T91" fmla="*/ 401515 h 65"/>
              <a:gd name="T92" fmla="*/ 469692 w 61"/>
              <a:gd name="T93" fmla="*/ 401515 h 65"/>
              <a:gd name="T94" fmla="*/ 539646 w 61"/>
              <a:gd name="T95" fmla="*/ 411553 h 65"/>
              <a:gd name="T96" fmla="*/ 519659 w 61"/>
              <a:gd name="T97" fmla="*/ 371401 h 65"/>
              <a:gd name="T98" fmla="*/ 179882 w 61"/>
              <a:gd name="T99" fmla="*/ 622348 h 65"/>
              <a:gd name="T100" fmla="*/ 19987 w 61"/>
              <a:gd name="T101" fmla="*/ 582197 h 65"/>
              <a:gd name="T102" fmla="*/ 109928 w 61"/>
              <a:gd name="T103" fmla="*/ 471780 h 65"/>
              <a:gd name="T104" fmla="*/ 89941 w 61"/>
              <a:gd name="T105" fmla="*/ 532007 h 65"/>
              <a:gd name="T106" fmla="*/ 159895 w 61"/>
              <a:gd name="T107" fmla="*/ 582197 h 65"/>
              <a:gd name="T108" fmla="*/ 59961 w 61"/>
              <a:gd name="T109" fmla="*/ 521970 h 65"/>
              <a:gd name="T110" fmla="*/ 169889 w 61"/>
              <a:gd name="T111" fmla="*/ 521970 h 65"/>
              <a:gd name="T112" fmla="*/ 69954 w 61"/>
              <a:gd name="T113" fmla="*/ 501894 h 65"/>
              <a:gd name="T114" fmla="*/ 49967 w 61"/>
              <a:gd name="T115" fmla="*/ 622348 h 65"/>
              <a:gd name="T116" fmla="*/ 159895 w 61"/>
              <a:gd name="T117" fmla="*/ 622348 h 65"/>
              <a:gd name="T118" fmla="*/ 89941 w 61"/>
              <a:gd name="T119" fmla="*/ 632386 h 6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1"/>
              <a:gd name="T181" fmla="*/ 0 h 65"/>
              <a:gd name="T182" fmla="*/ 61 w 61"/>
              <a:gd name="T183" fmla="*/ 65 h 6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1" h="65">
                <a:moveTo>
                  <a:pt x="12" y="55"/>
                </a:moveTo>
                <a:cubicBezTo>
                  <a:pt x="13" y="55"/>
                  <a:pt x="13" y="55"/>
                  <a:pt x="13" y="55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2" y="53"/>
                </a:cubicBezTo>
                <a:cubicBezTo>
                  <a:pt x="12" y="55"/>
                  <a:pt x="12" y="55"/>
                  <a:pt x="12" y="55"/>
                </a:cubicBezTo>
                <a:close/>
                <a:moveTo>
                  <a:pt x="0" y="36"/>
                </a:moveTo>
                <a:cubicBezTo>
                  <a:pt x="9" y="29"/>
                  <a:pt x="9" y="29"/>
                  <a:pt x="9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30" y="21"/>
                  <a:pt x="30" y="21"/>
                  <a:pt x="30" y="21"/>
                </a:cubicBezTo>
                <a:cubicBezTo>
                  <a:pt x="31" y="15"/>
                  <a:pt x="31" y="15"/>
                  <a:pt x="31" y="15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2" y="13"/>
                  <a:pt x="32" y="13"/>
                </a:cubicBezTo>
                <a:cubicBezTo>
                  <a:pt x="33" y="12"/>
                  <a:pt x="33" y="12"/>
                  <a:pt x="33" y="12"/>
                </a:cubicBezTo>
                <a:cubicBezTo>
                  <a:pt x="47" y="3"/>
                  <a:pt x="47" y="3"/>
                  <a:pt x="47" y="3"/>
                </a:cubicBezTo>
                <a:cubicBezTo>
                  <a:pt x="45" y="0"/>
                  <a:pt x="45" y="0"/>
                  <a:pt x="45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52" y="13"/>
                  <a:pt x="52" y="13"/>
                  <a:pt x="52" y="13"/>
                </a:cubicBezTo>
                <a:cubicBezTo>
                  <a:pt x="50" y="9"/>
                  <a:pt x="50" y="9"/>
                  <a:pt x="50" y="9"/>
                </a:cubicBezTo>
                <a:cubicBezTo>
                  <a:pt x="38" y="17"/>
                  <a:pt x="38" y="17"/>
                  <a:pt x="38" y="17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5"/>
                  <a:pt x="36" y="25"/>
                  <a:pt x="36" y="25"/>
                </a:cubicBezTo>
                <a:cubicBezTo>
                  <a:pt x="34" y="26"/>
                  <a:pt x="34" y="26"/>
                  <a:pt x="34" y="2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6"/>
                  <a:pt x="0" y="36"/>
                  <a:pt x="0" y="36"/>
                </a:cubicBezTo>
                <a:close/>
                <a:moveTo>
                  <a:pt x="52" y="33"/>
                </a:moveTo>
                <a:cubicBezTo>
                  <a:pt x="50" y="33"/>
                  <a:pt x="48" y="33"/>
                  <a:pt x="47" y="33"/>
                </a:cubicBezTo>
                <a:cubicBezTo>
                  <a:pt x="45" y="34"/>
                  <a:pt x="44" y="35"/>
                  <a:pt x="44" y="36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1"/>
                  <a:pt x="45" y="41"/>
                  <a:pt x="45" y="42"/>
                </a:cubicBezTo>
                <a:cubicBezTo>
                  <a:pt x="45" y="42"/>
                  <a:pt x="45" y="43"/>
                  <a:pt x="45" y="43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4" y="49"/>
                  <a:pt x="43" y="50"/>
                  <a:pt x="43" y="51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6"/>
                  <a:pt x="44" y="57"/>
                  <a:pt x="45" y="57"/>
                </a:cubicBezTo>
                <a:cubicBezTo>
                  <a:pt x="45" y="57"/>
                  <a:pt x="45" y="58"/>
                  <a:pt x="45" y="58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3"/>
                  <a:pt x="46" y="64"/>
                  <a:pt x="48" y="65"/>
                </a:cubicBezTo>
                <a:cubicBezTo>
                  <a:pt x="49" y="65"/>
                  <a:pt x="51" y="65"/>
                  <a:pt x="53" y="65"/>
                </a:cubicBezTo>
                <a:cubicBezTo>
                  <a:pt x="55" y="65"/>
                  <a:pt x="57" y="65"/>
                  <a:pt x="58" y="65"/>
                </a:cubicBezTo>
                <a:cubicBezTo>
                  <a:pt x="60" y="64"/>
                  <a:pt x="61" y="63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57"/>
                  <a:pt x="60" y="56"/>
                  <a:pt x="59" y="56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0"/>
                  <a:pt x="59" y="50"/>
                  <a:pt x="59" y="50"/>
                </a:cubicBezTo>
                <a:cubicBezTo>
                  <a:pt x="60" y="49"/>
                  <a:pt x="61" y="49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7"/>
                  <a:pt x="61" y="47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0" y="42"/>
                  <a:pt x="59" y="41"/>
                </a:cubicBezTo>
                <a:cubicBezTo>
                  <a:pt x="60" y="41"/>
                  <a:pt x="60" y="41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5"/>
                  <a:pt x="59" y="34"/>
                  <a:pt x="57" y="33"/>
                </a:cubicBezTo>
                <a:cubicBezTo>
                  <a:pt x="56" y="33"/>
                  <a:pt x="54" y="33"/>
                  <a:pt x="52" y="33"/>
                </a:cubicBezTo>
                <a:close/>
                <a:moveTo>
                  <a:pt x="31" y="33"/>
                </a:moveTo>
                <a:cubicBezTo>
                  <a:pt x="29" y="33"/>
                  <a:pt x="27" y="33"/>
                  <a:pt x="25" y="33"/>
                </a:cubicBezTo>
                <a:cubicBezTo>
                  <a:pt x="24" y="34"/>
                  <a:pt x="23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1"/>
                  <a:pt x="23" y="41"/>
                  <a:pt x="23" y="41"/>
                </a:cubicBezTo>
                <a:cubicBezTo>
                  <a:pt x="22" y="42"/>
                  <a:pt x="22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2" y="48"/>
                  <a:pt x="22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9"/>
                  <a:pt x="23" y="49"/>
                  <a:pt x="24" y="50"/>
                </a:cubicBezTo>
                <a:cubicBezTo>
                  <a:pt x="24" y="50"/>
                  <a:pt x="24" y="50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6"/>
                </a:cubicBezTo>
                <a:cubicBezTo>
                  <a:pt x="23" y="56"/>
                  <a:pt x="22" y="57"/>
                  <a:pt x="22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3"/>
                  <a:pt x="23" y="64"/>
                  <a:pt x="25" y="65"/>
                </a:cubicBezTo>
                <a:cubicBezTo>
                  <a:pt x="26" y="65"/>
                  <a:pt x="28" y="65"/>
                  <a:pt x="30" y="65"/>
                </a:cubicBezTo>
                <a:cubicBezTo>
                  <a:pt x="32" y="65"/>
                  <a:pt x="34" y="65"/>
                  <a:pt x="35" y="65"/>
                </a:cubicBezTo>
                <a:cubicBezTo>
                  <a:pt x="37" y="64"/>
                  <a:pt x="38" y="63"/>
                  <a:pt x="38" y="62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8" y="57"/>
                </a:cubicBezTo>
                <a:cubicBezTo>
                  <a:pt x="39" y="57"/>
                  <a:pt x="40" y="56"/>
                  <a:pt x="40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0"/>
                  <a:pt x="39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2"/>
                  <a:pt x="37" y="42"/>
                </a:cubicBezTo>
                <a:cubicBezTo>
                  <a:pt x="38" y="41"/>
                  <a:pt x="39" y="41"/>
                  <a:pt x="39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5"/>
                  <a:pt x="37" y="34"/>
                  <a:pt x="36" y="33"/>
                </a:cubicBezTo>
                <a:cubicBezTo>
                  <a:pt x="34" y="33"/>
                  <a:pt x="33" y="33"/>
                  <a:pt x="31" y="33"/>
                </a:cubicBezTo>
                <a:close/>
                <a:moveTo>
                  <a:pt x="34" y="43"/>
                </a:move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6" y="43"/>
                  <a:pt x="36" y="43"/>
                </a:cubicBezTo>
                <a:cubicBezTo>
                  <a:pt x="36" y="43"/>
                  <a:pt x="35" y="43"/>
                  <a:pt x="34" y="44"/>
                </a:cubicBezTo>
                <a:cubicBezTo>
                  <a:pt x="33" y="44"/>
                  <a:pt x="32" y="44"/>
                  <a:pt x="30" y="44"/>
                </a:cubicBezTo>
                <a:cubicBezTo>
                  <a:pt x="28" y="44"/>
                  <a:pt x="27" y="44"/>
                  <a:pt x="25" y="44"/>
                </a:cubicBezTo>
                <a:cubicBezTo>
                  <a:pt x="25" y="43"/>
                  <a:pt x="24" y="43"/>
                  <a:pt x="24" y="43"/>
                </a:cubicBezTo>
                <a:cubicBezTo>
                  <a:pt x="24" y="43"/>
                  <a:pt x="25" y="43"/>
                  <a:pt x="25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7" y="43"/>
                  <a:pt x="29" y="43"/>
                  <a:pt x="31" y="43"/>
                </a:cubicBezTo>
                <a:cubicBezTo>
                  <a:pt x="32" y="43"/>
                  <a:pt x="33" y="43"/>
                  <a:pt x="34" y="43"/>
                </a:cubicBezTo>
                <a:close/>
                <a:moveTo>
                  <a:pt x="35" y="50"/>
                </a:moveTo>
                <a:cubicBezTo>
                  <a:pt x="35" y="50"/>
                  <a:pt x="36" y="50"/>
                  <a:pt x="36" y="50"/>
                </a:cubicBezTo>
                <a:cubicBezTo>
                  <a:pt x="37" y="51"/>
                  <a:pt x="38" y="51"/>
                  <a:pt x="38" y="51"/>
                </a:cubicBezTo>
                <a:cubicBezTo>
                  <a:pt x="38" y="51"/>
                  <a:pt x="37" y="51"/>
                  <a:pt x="36" y="51"/>
                </a:cubicBezTo>
                <a:cubicBezTo>
                  <a:pt x="35" y="51"/>
                  <a:pt x="34" y="51"/>
                  <a:pt x="32" y="51"/>
                </a:cubicBezTo>
                <a:cubicBezTo>
                  <a:pt x="30" y="51"/>
                  <a:pt x="29" y="51"/>
                  <a:pt x="27" y="51"/>
                </a:cubicBezTo>
                <a:cubicBezTo>
                  <a:pt x="27" y="51"/>
                  <a:pt x="26" y="51"/>
                  <a:pt x="26" y="51"/>
                </a:cubicBezTo>
                <a:cubicBezTo>
                  <a:pt x="26" y="51"/>
                  <a:pt x="27" y="51"/>
                  <a:pt x="27" y="50"/>
                </a:cubicBezTo>
                <a:cubicBezTo>
                  <a:pt x="28" y="51"/>
                  <a:pt x="29" y="51"/>
                  <a:pt x="30" y="51"/>
                </a:cubicBezTo>
                <a:cubicBezTo>
                  <a:pt x="32" y="51"/>
                  <a:pt x="34" y="50"/>
                  <a:pt x="35" y="50"/>
                </a:cubicBezTo>
                <a:close/>
                <a:moveTo>
                  <a:pt x="35" y="58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5" y="58"/>
                  <a:pt x="34" y="58"/>
                </a:cubicBezTo>
                <a:cubicBezTo>
                  <a:pt x="33" y="59"/>
                  <a:pt x="32" y="59"/>
                  <a:pt x="30" y="59"/>
                </a:cubicBezTo>
                <a:cubicBezTo>
                  <a:pt x="28" y="59"/>
                  <a:pt x="27" y="59"/>
                  <a:pt x="25" y="58"/>
                </a:cubicBezTo>
                <a:cubicBezTo>
                  <a:pt x="25" y="58"/>
                  <a:pt x="24" y="58"/>
                  <a:pt x="24" y="58"/>
                </a:cubicBezTo>
                <a:cubicBezTo>
                  <a:pt x="24" y="58"/>
                  <a:pt x="25" y="58"/>
                  <a:pt x="25" y="58"/>
                </a:cubicBezTo>
                <a:cubicBezTo>
                  <a:pt x="26" y="57"/>
                  <a:pt x="26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8" y="58"/>
                  <a:pt x="30" y="58"/>
                  <a:pt x="32" y="58"/>
                </a:cubicBezTo>
                <a:cubicBezTo>
                  <a:pt x="33" y="58"/>
                  <a:pt x="34" y="58"/>
                  <a:pt x="35" y="58"/>
                </a:cubicBezTo>
                <a:close/>
                <a:moveTo>
                  <a:pt x="26" y="61"/>
                </a:moveTo>
                <a:cubicBezTo>
                  <a:pt x="26" y="61"/>
                  <a:pt x="26" y="61"/>
                  <a:pt x="26" y="61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1"/>
                  <a:pt x="26" y="61"/>
                  <a:pt x="26" y="61"/>
                </a:cubicBezTo>
                <a:close/>
                <a:moveTo>
                  <a:pt x="25" y="62"/>
                </a:move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5" y="60"/>
                  <a:pt x="25" y="60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62"/>
                  <a:pt x="25" y="62"/>
                  <a:pt x="25" y="62"/>
                </a:cubicBezTo>
                <a:close/>
                <a:moveTo>
                  <a:pt x="35" y="60"/>
                </a:moveTo>
                <a:cubicBezTo>
                  <a:pt x="35" y="60"/>
                  <a:pt x="36" y="60"/>
                  <a:pt x="36" y="60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2"/>
                  <a:pt x="36" y="62"/>
                  <a:pt x="35" y="62"/>
                </a:cubicBezTo>
                <a:cubicBezTo>
                  <a:pt x="35" y="60"/>
                  <a:pt x="35" y="60"/>
                  <a:pt x="35" y="60"/>
                </a:cubicBezTo>
                <a:close/>
                <a:moveTo>
                  <a:pt x="34" y="62"/>
                </a:moveTo>
                <a:cubicBezTo>
                  <a:pt x="34" y="63"/>
                  <a:pt x="34" y="63"/>
                  <a:pt x="34" y="63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2"/>
                  <a:pt x="34" y="62"/>
                  <a:pt x="34" y="62"/>
                </a:cubicBezTo>
                <a:close/>
                <a:moveTo>
                  <a:pt x="28" y="61"/>
                </a:moveTo>
                <a:cubicBezTo>
                  <a:pt x="28" y="61"/>
                  <a:pt x="29" y="61"/>
                  <a:pt x="29" y="61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3"/>
                  <a:pt x="28" y="63"/>
                  <a:pt x="28" y="63"/>
                </a:cubicBezTo>
                <a:cubicBezTo>
                  <a:pt x="28" y="61"/>
                  <a:pt x="28" y="61"/>
                  <a:pt x="28" y="61"/>
                </a:cubicBezTo>
                <a:close/>
                <a:moveTo>
                  <a:pt x="32" y="63"/>
                </a:moveTo>
                <a:cubicBezTo>
                  <a:pt x="32" y="63"/>
                  <a:pt x="31" y="63"/>
                  <a:pt x="31" y="63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2" y="61"/>
                  <a:pt x="32" y="61"/>
                </a:cubicBezTo>
                <a:cubicBezTo>
                  <a:pt x="32" y="63"/>
                  <a:pt x="32" y="63"/>
                  <a:pt x="32" y="63"/>
                </a:cubicBezTo>
                <a:close/>
                <a:moveTo>
                  <a:pt x="28" y="53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3"/>
                  <a:pt x="28" y="53"/>
                  <a:pt x="28" y="53"/>
                </a:cubicBezTo>
                <a:close/>
                <a:moveTo>
                  <a:pt x="27" y="55"/>
                </a:moveTo>
                <a:cubicBezTo>
                  <a:pt x="26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5"/>
                  <a:pt x="27" y="55"/>
                  <a:pt x="27" y="55"/>
                </a:cubicBezTo>
                <a:close/>
                <a:moveTo>
                  <a:pt x="37" y="53"/>
                </a:moveTo>
                <a:cubicBezTo>
                  <a:pt x="37" y="53"/>
                  <a:pt x="38" y="53"/>
                  <a:pt x="38" y="53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7" y="55"/>
                </a:cubicBezTo>
                <a:cubicBezTo>
                  <a:pt x="37" y="53"/>
                  <a:pt x="37" y="53"/>
                  <a:pt x="37" y="53"/>
                </a:cubicBezTo>
                <a:close/>
                <a:moveTo>
                  <a:pt x="36" y="55"/>
                </a:move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5"/>
                  <a:pt x="36" y="55"/>
                  <a:pt x="36" y="55"/>
                </a:cubicBezTo>
                <a:close/>
                <a:moveTo>
                  <a:pt x="30" y="54"/>
                </a:moveTo>
                <a:cubicBezTo>
                  <a:pt x="30" y="54"/>
                  <a:pt x="31" y="54"/>
                  <a:pt x="31" y="54"/>
                </a:cubicBezTo>
                <a:cubicBezTo>
                  <a:pt x="31" y="56"/>
                  <a:pt x="31" y="56"/>
                  <a:pt x="31" y="56"/>
                </a:cubicBezTo>
                <a:cubicBezTo>
                  <a:pt x="31" y="56"/>
                  <a:pt x="30" y="56"/>
                  <a:pt x="30" y="56"/>
                </a:cubicBezTo>
                <a:cubicBezTo>
                  <a:pt x="30" y="54"/>
                  <a:pt x="30" y="54"/>
                  <a:pt x="30" y="54"/>
                </a:cubicBezTo>
                <a:close/>
                <a:moveTo>
                  <a:pt x="34" y="56"/>
                </a:moveTo>
                <a:cubicBezTo>
                  <a:pt x="34" y="56"/>
                  <a:pt x="33" y="56"/>
                  <a:pt x="33" y="56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4"/>
                  <a:pt x="34" y="54"/>
                  <a:pt x="34" y="54"/>
                </a:cubicBezTo>
                <a:cubicBezTo>
                  <a:pt x="34" y="56"/>
                  <a:pt x="34" y="56"/>
                  <a:pt x="34" y="56"/>
                </a:cubicBezTo>
                <a:close/>
                <a:moveTo>
                  <a:pt x="26" y="46"/>
                </a:moveTo>
                <a:cubicBezTo>
                  <a:pt x="26" y="46"/>
                  <a:pt x="26" y="46"/>
                  <a:pt x="26" y="46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6"/>
                  <a:pt x="26" y="46"/>
                  <a:pt x="26" y="46"/>
                </a:cubicBezTo>
                <a:close/>
                <a:moveTo>
                  <a:pt x="25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5" y="46"/>
                  <a:pt x="25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8"/>
                  <a:pt x="25" y="48"/>
                  <a:pt x="25" y="48"/>
                </a:cubicBezTo>
                <a:close/>
                <a:moveTo>
                  <a:pt x="35" y="46"/>
                </a:moveTo>
                <a:cubicBezTo>
                  <a:pt x="35" y="46"/>
                  <a:pt x="36" y="46"/>
                  <a:pt x="36" y="45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5" y="48"/>
                  <a:pt x="35" y="48"/>
                </a:cubicBezTo>
                <a:cubicBezTo>
                  <a:pt x="35" y="46"/>
                  <a:pt x="35" y="46"/>
                  <a:pt x="35" y="46"/>
                </a:cubicBezTo>
                <a:close/>
                <a:moveTo>
                  <a:pt x="34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8"/>
                  <a:pt x="34" y="48"/>
                  <a:pt x="34" y="48"/>
                </a:cubicBezTo>
                <a:close/>
                <a:moveTo>
                  <a:pt x="28" y="46"/>
                </a:moveTo>
                <a:cubicBezTo>
                  <a:pt x="28" y="46"/>
                  <a:pt x="29" y="46"/>
                  <a:pt x="29" y="46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8"/>
                  <a:pt x="28" y="48"/>
                  <a:pt x="28" y="48"/>
                </a:cubicBezTo>
                <a:cubicBezTo>
                  <a:pt x="28" y="46"/>
                  <a:pt x="28" y="46"/>
                  <a:pt x="28" y="46"/>
                </a:cubicBezTo>
                <a:close/>
                <a:moveTo>
                  <a:pt x="32" y="48"/>
                </a:moveTo>
                <a:cubicBezTo>
                  <a:pt x="32" y="48"/>
                  <a:pt x="31" y="48"/>
                  <a:pt x="31" y="48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6"/>
                  <a:pt x="32" y="46"/>
                  <a:pt x="32" y="46"/>
                </a:cubicBezTo>
                <a:cubicBezTo>
                  <a:pt x="32" y="48"/>
                  <a:pt x="32" y="48"/>
                  <a:pt x="32" y="48"/>
                </a:cubicBezTo>
                <a:close/>
                <a:moveTo>
                  <a:pt x="26" y="39"/>
                </a:move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6" y="39"/>
                </a:cubicBezTo>
                <a:close/>
                <a:moveTo>
                  <a:pt x="26" y="40"/>
                </a:moveTo>
                <a:cubicBezTo>
                  <a:pt x="26" y="38"/>
                  <a:pt x="26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6" y="40"/>
                </a:cubicBezTo>
                <a:close/>
                <a:moveTo>
                  <a:pt x="36" y="38"/>
                </a:move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8"/>
                  <a:pt x="36" y="38"/>
                  <a:pt x="36" y="38"/>
                </a:cubicBezTo>
                <a:close/>
                <a:moveTo>
                  <a:pt x="35" y="40"/>
                </a:move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5" y="39"/>
                  <a:pt x="34" y="39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5" y="40"/>
                  <a:pt x="35" y="40"/>
                </a:cubicBezTo>
                <a:close/>
                <a:moveTo>
                  <a:pt x="29" y="39"/>
                </a:move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30" y="41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39"/>
                  <a:pt x="29" y="39"/>
                </a:cubicBezTo>
                <a:close/>
                <a:moveTo>
                  <a:pt x="33" y="41"/>
                </a:moveTo>
                <a:cubicBezTo>
                  <a:pt x="33" y="39"/>
                  <a:pt x="33" y="39"/>
                  <a:pt x="33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3" y="41"/>
                </a:cubicBezTo>
                <a:close/>
                <a:moveTo>
                  <a:pt x="35" y="36"/>
                </a:moveTo>
                <a:cubicBezTo>
                  <a:pt x="34" y="35"/>
                  <a:pt x="32" y="35"/>
                  <a:pt x="31" y="35"/>
                </a:cubicBezTo>
                <a:cubicBezTo>
                  <a:pt x="29" y="35"/>
                  <a:pt x="27" y="35"/>
                  <a:pt x="26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6" y="36"/>
                </a:cubicBezTo>
                <a:cubicBezTo>
                  <a:pt x="27" y="36"/>
                  <a:pt x="29" y="37"/>
                  <a:pt x="31" y="37"/>
                </a:cubicBezTo>
                <a:cubicBezTo>
                  <a:pt x="32" y="37"/>
                  <a:pt x="34" y="36"/>
                  <a:pt x="3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5" y="36"/>
                </a:cubicBezTo>
                <a:close/>
                <a:moveTo>
                  <a:pt x="48" y="43"/>
                </a:moveTo>
                <a:cubicBezTo>
                  <a:pt x="50" y="43"/>
                  <a:pt x="51" y="43"/>
                  <a:pt x="52" y="43"/>
                </a:cubicBezTo>
                <a:cubicBezTo>
                  <a:pt x="54" y="43"/>
                  <a:pt x="55" y="43"/>
                  <a:pt x="57" y="43"/>
                </a:cubicBezTo>
                <a:cubicBezTo>
                  <a:pt x="57" y="43"/>
                  <a:pt x="57" y="43"/>
                  <a:pt x="57" y="43"/>
                </a:cubicBezTo>
                <a:cubicBezTo>
                  <a:pt x="58" y="43"/>
                  <a:pt x="59" y="43"/>
                  <a:pt x="59" y="43"/>
                </a:cubicBezTo>
                <a:cubicBezTo>
                  <a:pt x="59" y="43"/>
                  <a:pt x="58" y="43"/>
                  <a:pt x="57" y="44"/>
                </a:cubicBezTo>
                <a:cubicBezTo>
                  <a:pt x="56" y="44"/>
                  <a:pt x="55" y="44"/>
                  <a:pt x="53" y="44"/>
                </a:cubicBezTo>
                <a:cubicBezTo>
                  <a:pt x="51" y="44"/>
                  <a:pt x="49" y="44"/>
                  <a:pt x="48" y="44"/>
                </a:cubicBezTo>
                <a:cubicBezTo>
                  <a:pt x="48" y="43"/>
                  <a:pt x="47" y="43"/>
                  <a:pt x="47" y="43"/>
                </a:cubicBezTo>
                <a:cubicBezTo>
                  <a:pt x="47" y="43"/>
                  <a:pt x="48" y="43"/>
                  <a:pt x="48" y="43"/>
                </a:cubicBezTo>
                <a:cubicBezTo>
                  <a:pt x="48" y="43"/>
                  <a:pt x="48" y="43"/>
                  <a:pt x="48" y="43"/>
                </a:cubicBezTo>
                <a:close/>
                <a:moveTo>
                  <a:pt x="48" y="50"/>
                </a:moveTo>
                <a:cubicBezTo>
                  <a:pt x="49" y="50"/>
                  <a:pt x="51" y="51"/>
                  <a:pt x="53" y="51"/>
                </a:cubicBezTo>
                <a:cubicBezTo>
                  <a:pt x="54" y="51"/>
                  <a:pt x="55" y="51"/>
                  <a:pt x="56" y="50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54" y="51"/>
                  <a:pt x="53" y="51"/>
                  <a:pt x="51" y="51"/>
                </a:cubicBezTo>
                <a:cubicBezTo>
                  <a:pt x="49" y="51"/>
                  <a:pt x="47" y="51"/>
                  <a:pt x="46" y="51"/>
                </a:cubicBezTo>
                <a:cubicBezTo>
                  <a:pt x="46" y="51"/>
                  <a:pt x="45" y="51"/>
                  <a:pt x="45" y="51"/>
                </a:cubicBezTo>
                <a:cubicBezTo>
                  <a:pt x="45" y="51"/>
                  <a:pt x="46" y="51"/>
                  <a:pt x="46" y="50"/>
                </a:cubicBezTo>
                <a:cubicBezTo>
                  <a:pt x="47" y="50"/>
                  <a:pt x="47" y="50"/>
                  <a:pt x="48" y="50"/>
                </a:cubicBezTo>
                <a:close/>
                <a:moveTo>
                  <a:pt x="47" y="58"/>
                </a:moveTo>
                <a:cubicBezTo>
                  <a:pt x="48" y="58"/>
                  <a:pt x="50" y="58"/>
                  <a:pt x="51" y="58"/>
                </a:cubicBezTo>
                <a:cubicBezTo>
                  <a:pt x="53" y="58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7" y="57"/>
                  <a:pt x="57" y="57"/>
                  <a:pt x="57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7" y="58"/>
                </a:cubicBezTo>
                <a:cubicBezTo>
                  <a:pt x="56" y="59"/>
                  <a:pt x="55" y="59"/>
                  <a:pt x="53" y="59"/>
                </a:cubicBezTo>
                <a:cubicBezTo>
                  <a:pt x="51" y="59"/>
                  <a:pt x="49" y="59"/>
                  <a:pt x="48" y="58"/>
                </a:cubicBezTo>
                <a:cubicBezTo>
                  <a:pt x="48" y="58"/>
                  <a:pt x="47" y="58"/>
                  <a:pt x="47" y="58"/>
                </a:cubicBezTo>
                <a:cubicBezTo>
                  <a:pt x="47" y="58"/>
                  <a:pt x="47" y="58"/>
                  <a:pt x="47" y="58"/>
                </a:cubicBezTo>
                <a:close/>
                <a:moveTo>
                  <a:pt x="57" y="61"/>
                </a:moveTo>
                <a:cubicBezTo>
                  <a:pt x="57" y="63"/>
                  <a:pt x="57" y="63"/>
                  <a:pt x="57" y="63"/>
                </a:cubicBezTo>
                <a:cubicBezTo>
                  <a:pt x="57" y="63"/>
                  <a:pt x="56" y="63"/>
                  <a:pt x="56" y="63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7" y="61"/>
                  <a:pt x="57" y="61"/>
                </a:cubicBezTo>
                <a:close/>
                <a:moveTo>
                  <a:pt x="58" y="62"/>
                </a:move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9" y="60"/>
                </a:cubicBezTo>
                <a:cubicBezTo>
                  <a:pt x="59" y="62"/>
                  <a:pt x="59" y="62"/>
                  <a:pt x="59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lose/>
                <a:moveTo>
                  <a:pt x="47" y="60"/>
                </a:move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0"/>
                  <a:pt x="47" y="60"/>
                  <a:pt x="47" y="60"/>
                </a:cubicBezTo>
                <a:cubicBezTo>
                  <a:pt x="47" y="60"/>
                  <a:pt x="47" y="60"/>
                  <a:pt x="47" y="60"/>
                </a:cubicBezTo>
                <a:close/>
                <a:moveTo>
                  <a:pt x="48" y="62"/>
                </a:moveTo>
                <a:cubicBezTo>
                  <a:pt x="48" y="61"/>
                  <a:pt x="48" y="61"/>
                  <a:pt x="48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63"/>
                  <a:pt x="49" y="63"/>
                  <a:pt x="49" y="63"/>
                </a:cubicBezTo>
                <a:cubicBezTo>
                  <a:pt x="49" y="63"/>
                  <a:pt x="49" y="63"/>
                  <a:pt x="48" y="62"/>
                </a:cubicBezTo>
                <a:close/>
                <a:moveTo>
                  <a:pt x="55" y="61"/>
                </a:moveTo>
                <a:cubicBezTo>
                  <a:pt x="55" y="63"/>
                  <a:pt x="55" y="63"/>
                  <a:pt x="55" y="63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61"/>
                  <a:pt x="54" y="61"/>
                  <a:pt x="54" y="61"/>
                </a:cubicBezTo>
                <a:cubicBezTo>
                  <a:pt x="54" y="61"/>
                  <a:pt x="54" y="61"/>
                  <a:pt x="55" y="61"/>
                </a:cubicBezTo>
                <a:close/>
                <a:moveTo>
                  <a:pt x="51" y="63"/>
                </a:moveTo>
                <a:cubicBezTo>
                  <a:pt x="51" y="61"/>
                  <a:pt x="51" y="61"/>
                  <a:pt x="51" y="61"/>
                </a:cubicBezTo>
                <a:cubicBezTo>
                  <a:pt x="51" y="61"/>
                  <a:pt x="51" y="61"/>
                  <a:pt x="52" y="61"/>
                </a:cubicBezTo>
                <a:cubicBezTo>
                  <a:pt x="52" y="63"/>
                  <a:pt x="52" y="63"/>
                  <a:pt x="52" y="63"/>
                </a:cubicBezTo>
                <a:cubicBezTo>
                  <a:pt x="51" y="63"/>
                  <a:pt x="51" y="63"/>
                  <a:pt x="51" y="63"/>
                </a:cubicBezTo>
                <a:close/>
                <a:moveTo>
                  <a:pt x="55" y="53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4" y="55"/>
                  <a:pt x="54" y="55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3"/>
                  <a:pt x="55" y="53"/>
                  <a:pt x="55" y="53"/>
                </a:cubicBezTo>
                <a:close/>
                <a:moveTo>
                  <a:pt x="56" y="55"/>
                </a:moveTo>
                <a:cubicBezTo>
                  <a:pt x="56" y="53"/>
                  <a:pt x="56" y="53"/>
                  <a:pt x="56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6" y="53"/>
                  <a:pt x="56" y="53"/>
                  <a:pt x="57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lose/>
                <a:moveTo>
                  <a:pt x="45" y="53"/>
                </a:moveTo>
                <a:cubicBezTo>
                  <a:pt x="45" y="55"/>
                  <a:pt x="45" y="55"/>
                  <a:pt x="45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46" y="55"/>
                </a:moveTo>
                <a:cubicBezTo>
                  <a:pt x="46" y="53"/>
                  <a:pt x="46" y="53"/>
                  <a:pt x="46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6" y="55"/>
                </a:cubicBezTo>
                <a:close/>
                <a:moveTo>
                  <a:pt x="53" y="54"/>
                </a:moveTo>
                <a:cubicBezTo>
                  <a:pt x="53" y="56"/>
                  <a:pt x="53" y="56"/>
                  <a:pt x="53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3" y="54"/>
                </a:cubicBezTo>
                <a:close/>
                <a:moveTo>
                  <a:pt x="49" y="56"/>
                </a:move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50" y="54"/>
                </a:cubicBezTo>
                <a:cubicBezTo>
                  <a:pt x="50" y="56"/>
                  <a:pt x="50" y="56"/>
                  <a:pt x="50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57" y="46"/>
                </a:moveTo>
                <a:cubicBezTo>
                  <a:pt x="57" y="48"/>
                  <a:pt x="57" y="48"/>
                  <a:pt x="57" y="48"/>
                </a:cubicBezTo>
                <a:cubicBezTo>
                  <a:pt x="57" y="48"/>
                  <a:pt x="57" y="48"/>
                  <a:pt x="56" y="48"/>
                </a:cubicBezTo>
                <a:cubicBezTo>
                  <a:pt x="56" y="46"/>
                  <a:pt x="56" y="46"/>
                  <a:pt x="56" y="46"/>
                </a:cubicBezTo>
                <a:cubicBezTo>
                  <a:pt x="57" y="46"/>
                  <a:pt x="57" y="46"/>
                  <a:pt x="57" y="46"/>
                </a:cubicBezTo>
                <a:close/>
                <a:moveTo>
                  <a:pt x="58" y="48"/>
                </a:move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9" y="46"/>
                </a:cubicBezTo>
                <a:cubicBezTo>
                  <a:pt x="59" y="47"/>
                  <a:pt x="59" y="47"/>
                  <a:pt x="59" y="47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8" y="48"/>
                  <a:pt x="58" y="48"/>
                </a:cubicBezTo>
                <a:close/>
                <a:moveTo>
                  <a:pt x="47" y="46"/>
                </a:moveTo>
                <a:cubicBezTo>
                  <a:pt x="47" y="48"/>
                  <a:pt x="47" y="48"/>
                  <a:pt x="47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46"/>
                  <a:pt x="47" y="46"/>
                  <a:pt x="47" y="46"/>
                </a:cubicBezTo>
                <a:close/>
                <a:moveTo>
                  <a:pt x="48" y="48"/>
                </a:moveTo>
                <a:cubicBezTo>
                  <a:pt x="48" y="46"/>
                  <a:pt x="48" y="46"/>
                  <a:pt x="48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8"/>
                  <a:pt x="49" y="48"/>
                  <a:pt x="48" y="48"/>
                </a:cubicBezTo>
                <a:close/>
                <a:moveTo>
                  <a:pt x="55" y="46"/>
                </a:moveTo>
                <a:cubicBezTo>
                  <a:pt x="55" y="48"/>
                  <a:pt x="55" y="48"/>
                  <a:pt x="55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6"/>
                  <a:pt x="54" y="46"/>
                  <a:pt x="54" y="46"/>
                </a:cubicBezTo>
                <a:cubicBezTo>
                  <a:pt x="54" y="46"/>
                  <a:pt x="54" y="46"/>
                  <a:pt x="55" y="46"/>
                </a:cubicBezTo>
                <a:close/>
                <a:moveTo>
                  <a:pt x="51" y="48"/>
                </a:moveTo>
                <a:cubicBezTo>
                  <a:pt x="51" y="46"/>
                  <a:pt x="51" y="46"/>
                  <a:pt x="51" y="46"/>
                </a:cubicBezTo>
                <a:cubicBezTo>
                  <a:pt x="51" y="46"/>
                  <a:pt x="51" y="46"/>
                  <a:pt x="52" y="46"/>
                </a:cubicBezTo>
                <a:cubicBezTo>
                  <a:pt x="52" y="48"/>
                  <a:pt x="52" y="48"/>
                  <a:pt x="52" y="48"/>
                </a:cubicBezTo>
                <a:cubicBezTo>
                  <a:pt x="51" y="48"/>
                  <a:pt x="51" y="48"/>
                  <a:pt x="51" y="48"/>
                </a:cubicBezTo>
                <a:close/>
                <a:moveTo>
                  <a:pt x="56" y="39"/>
                </a:moveTo>
                <a:cubicBezTo>
                  <a:pt x="56" y="39"/>
                  <a:pt x="56" y="39"/>
                  <a:pt x="56" y="39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39"/>
                  <a:pt x="56" y="39"/>
                  <a:pt x="56" y="39"/>
                </a:cubicBezTo>
                <a:close/>
                <a:moveTo>
                  <a:pt x="57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7" y="38"/>
                  <a:pt x="57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40"/>
                  <a:pt x="57" y="40"/>
                  <a:pt x="57" y="40"/>
                </a:cubicBezTo>
                <a:close/>
                <a:moveTo>
                  <a:pt x="47" y="38"/>
                </a:moveTo>
                <a:cubicBezTo>
                  <a:pt x="47" y="38"/>
                  <a:pt x="46" y="38"/>
                  <a:pt x="46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38"/>
                  <a:pt x="47" y="38"/>
                  <a:pt x="47" y="38"/>
                </a:cubicBezTo>
                <a:close/>
                <a:moveTo>
                  <a:pt x="48" y="40"/>
                </a:moveTo>
                <a:cubicBezTo>
                  <a:pt x="48" y="40"/>
                  <a:pt x="48" y="41"/>
                  <a:pt x="48" y="41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9"/>
                  <a:pt x="48" y="38"/>
                  <a:pt x="48" y="38"/>
                </a:cubicBezTo>
                <a:cubicBezTo>
                  <a:pt x="48" y="40"/>
                  <a:pt x="48" y="40"/>
                  <a:pt x="48" y="40"/>
                </a:cubicBezTo>
                <a:close/>
                <a:moveTo>
                  <a:pt x="54" y="39"/>
                </a:moveTo>
                <a:cubicBezTo>
                  <a:pt x="54" y="39"/>
                  <a:pt x="53" y="39"/>
                  <a:pt x="53" y="39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1"/>
                  <a:pt x="54" y="41"/>
                  <a:pt x="54" y="41"/>
                </a:cubicBezTo>
                <a:cubicBezTo>
                  <a:pt x="54" y="39"/>
                  <a:pt x="54" y="39"/>
                  <a:pt x="54" y="39"/>
                </a:cubicBezTo>
                <a:close/>
                <a:moveTo>
                  <a:pt x="50" y="41"/>
                </a:moveTo>
                <a:cubicBezTo>
                  <a:pt x="50" y="41"/>
                  <a:pt x="51" y="41"/>
                  <a:pt x="51" y="41"/>
                </a:cubicBezTo>
                <a:cubicBezTo>
                  <a:pt x="51" y="39"/>
                  <a:pt x="51" y="39"/>
                  <a:pt x="51" y="39"/>
                </a:cubicBezTo>
                <a:cubicBezTo>
                  <a:pt x="51" y="39"/>
                  <a:pt x="50" y="39"/>
                  <a:pt x="50" y="39"/>
                </a:cubicBezTo>
                <a:cubicBezTo>
                  <a:pt x="50" y="41"/>
                  <a:pt x="50" y="41"/>
                  <a:pt x="50" y="41"/>
                </a:cubicBezTo>
                <a:close/>
                <a:moveTo>
                  <a:pt x="48" y="36"/>
                </a:moveTo>
                <a:cubicBezTo>
                  <a:pt x="47" y="36"/>
                  <a:pt x="46" y="36"/>
                  <a:pt x="46" y="36"/>
                </a:cubicBezTo>
                <a:cubicBezTo>
                  <a:pt x="46" y="36"/>
                  <a:pt x="47" y="36"/>
                  <a:pt x="48" y="36"/>
                </a:cubicBezTo>
                <a:cubicBezTo>
                  <a:pt x="49" y="36"/>
                  <a:pt x="50" y="37"/>
                  <a:pt x="52" y="37"/>
                </a:cubicBezTo>
                <a:cubicBezTo>
                  <a:pt x="54" y="37"/>
                  <a:pt x="55" y="36"/>
                  <a:pt x="57" y="36"/>
                </a:cubicBezTo>
                <a:cubicBezTo>
                  <a:pt x="57" y="36"/>
                  <a:pt x="58" y="36"/>
                  <a:pt x="58" y="36"/>
                </a:cubicBezTo>
                <a:cubicBezTo>
                  <a:pt x="58" y="36"/>
                  <a:pt x="57" y="36"/>
                  <a:pt x="57" y="36"/>
                </a:cubicBezTo>
                <a:cubicBezTo>
                  <a:pt x="55" y="35"/>
                  <a:pt x="54" y="35"/>
                  <a:pt x="52" y="35"/>
                </a:cubicBezTo>
                <a:cubicBezTo>
                  <a:pt x="50" y="35"/>
                  <a:pt x="49" y="35"/>
                  <a:pt x="48" y="36"/>
                </a:cubicBezTo>
                <a:close/>
                <a:moveTo>
                  <a:pt x="17" y="56"/>
                </a:moveTo>
                <a:cubicBezTo>
                  <a:pt x="18" y="57"/>
                  <a:pt x="18" y="57"/>
                  <a:pt x="18" y="58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3"/>
                  <a:pt x="17" y="64"/>
                  <a:pt x="15" y="65"/>
                </a:cubicBezTo>
                <a:cubicBezTo>
                  <a:pt x="14" y="65"/>
                  <a:pt x="12" y="65"/>
                  <a:pt x="10" y="65"/>
                </a:cubicBezTo>
                <a:cubicBezTo>
                  <a:pt x="8" y="65"/>
                  <a:pt x="7" y="65"/>
                  <a:pt x="5" y="65"/>
                </a:cubicBezTo>
                <a:cubicBezTo>
                  <a:pt x="4" y="64"/>
                  <a:pt x="2" y="63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7"/>
                  <a:pt x="3" y="56"/>
                  <a:pt x="4" y="56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3" y="49"/>
                  <a:pt x="4" y="48"/>
                  <a:pt x="6" y="48"/>
                </a:cubicBezTo>
                <a:cubicBezTo>
                  <a:pt x="7" y="47"/>
                  <a:pt x="9" y="47"/>
                  <a:pt x="11" y="47"/>
                </a:cubicBezTo>
                <a:cubicBezTo>
                  <a:pt x="13" y="47"/>
                  <a:pt x="15" y="47"/>
                  <a:pt x="16" y="48"/>
                </a:cubicBezTo>
                <a:cubicBezTo>
                  <a:pt x="18" y="48"/>
                  <a:pt x="19" y="49"/>
                  <a:pt x="19" y="5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5"/>
                  <a:pt x="18" y="56"/>
                  <a:pt x="17" y="56"/>
                </a:cubicBezTo>
                <a:close/>
                <a:moveTo>
                  <a:pt x="9" y="55"/>
                </a:moveTo>
                <a:cubicBezTo>
                  <a:pt x="10" y="55"/>
                  <a:pt x="10" y="55"/>
                  <a:pt x="10" y="55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10" y="53"/>
                  <a:pt x="9" y="53"/>
                </a:cubicBezTo>
                <a:cubicBezTo>
                  <a:pt x="9" y="55"/>
                  <a:pt x="9" y="55"/>
                  <a:pt x="9" y="55"/>
                </a:cubicBezTo>
                <a:close/>
                <a:moveTo>
                  <a:pt x="13" y="57"/>
                </a:moveTo>
                <a:cubicBezTo>
                  <a:pt x="13" y="57"/>
                  <a:pt x="12" y="57"/>
                  <a:pt x="11" y="57"/>
                </a:cubicBezTo>
                <a:cubicBezTo>
                  <a:pt x="10" y="57"/>
                  <a:pt x="9" y="57"/>
                  <a:pt x="8" y="57"/>
                </a:cubicBezTo>
                <a:cubicBezTo>
                  <a:pt x="7" y="57"/>
                  <a:pt x="6" y="57"/>
                  <a:pt x="6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8"/>
                  <a:pt x="5" y="58"/>
                  <a:pt x="6" y="58"/>
                </a:cubicBezTo>
                <a:cubicBezTo>
                  <a:pt x="7" y="59"/>
                  <a:pt x="9" y="59"/>
                  <a:pt x="10" y="59"/>
                </a:cubicBezTo>
                <a:cubicBezTo>
                  <a:pt x="12" y="59"/>
                  <a:pt x="14" y="59"/>
                  <a:pt x="15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8"/>
                  <a:pt x="16" y="58"/>
                  <a:pt x="15" y="58"/>
                </a:cubicBezTo>
                <a:cubicBezTo>
                  <a:pt x="14" y="57"/>
                  <a:pt x="14" y="57"/>
                  <a:pt x="13" y="57"/>
                </a:cubicBezTo>
                <a:close/>
                <a:moveTo>
                  <a:pt x="7" y="53"/>
                </a:moveTo>
                <a:cubicBezTo>
                  <a:pt x="7" y="55"/>
                  <a:pt x="7" y="55"/>
                  <a:pt x="7" y="55"/>
                </a:cubicBezTo>
                <a:cubicBezTo>
                  <a:pt x="7" y="55"/>
                  <a:pt x="8" y="55"/>
                  <a:pt x="8" y="5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3"/>
                  <a:pt x="7" y="53"/>
                  <a:pt x="7" y="53"/>
                </a:cubicBezTo>
                <a:close/>
                <a:moveTo>
                  <a:pt x="6" y="54"/>
                </a:move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5" y="52"/>
                </a:cubicBezTo>
                <a:cubicBezTo>
                  <a:pt x="5" y="54"/>
                  <a:pt x="5" y="54"/>
                  <a:pt x="5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54"/>
                  <a:pt x="6" y="54"/>
                  <a:pt x="6" y="54"/>
                </a:cubicBezTo>
                <a:close/>
                <a:moveTo>
                  <a:pt x="17" y="52"/>
                </a:moveTo>
                <a:cubicBezTo>
                  <a:pt x="17" y="54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6" y="55"/>
                </a:moveTo>
                <a:cubicBezTo>
                  <a:pt x="16" y="53"/>
                  <a:pt x="16" y="53"/>
                  <a:pt x="16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5"/>
                  <a:pt x="15" y="55"/>
                  <a:pt x="15" y="55"/>
                </a:cubicBezTo>
                <a:cubicBezTo>
                  <a:pt x="15" y="55"/>
                  <a:pt x="15" y="55"/>
                  <a:pt x="16" y="55"/>
                </a:cubicBezTo>
                <a:close/>
                <a:moveTo>
                  <a:pt x="16" y="50"/>
                </a:moveTo>
                <a:cubicBezTo>
                  <a:pt x="15" y="49"/>
                  <a:pt x="13" y="49"/>
                  <a:pt x="11" y="49"/>
                </a:cubicBezTo>
                <a:cubicBezTo>
                  <a:pt x="9" y="49"/>
                  <a:pt x="8" y="49"/>
                  <a:pt x="7" y="5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0"/>
                  <a:pt x="6" y="50"/>
                  <a:pt x="7" y="50"/>
                </a:cubicBezTo>
                <a:cubicBezTo>
                  <a:pt x="8" y="51"/>
                  <a:pt x="9" y="51"/>
                  <a:pt x="11" y="51"/>
                </a:cubicBezTo>
                <a:cubicBezTo>
                  <a:pt x="13" y="51"/>
                  <a:pt x="15" y="51"/>
                  <a:pt x="16" y="50"/>
                </a:cubicBezTo>
                <a:cubicBezTo>
                  <a:pt x="16" y="50"/>
                  <a:pt x="17" y="50"/>
                  <a:pt x="17" y="50"/>
                </a:cubicBezTo>
                <a:cubicBezTo>
                  <a:pt x="17" y="50"/>
                  <a:pt x="16" y="50"/>
                  <a:pt x="16" y="50"/>
                </a:cubicBezTo>
                <a:close/>
                <a:moveTo>
                  <a:pt x="6" y="61"/>
                </a:moveTo>
                <a:cubicBezTo>
                  <a:pt x="6" y="63"/>
                  <a:pt x="6" y="63"/>
                  <a:pt x="6" y="63"/>
                </a:cubicBezTo>
                <a:cubicBezTo>
                  <a:pt x="6" y="63"/>
                  <a:pt x="7" y="63"/>
                  <a:pt x="7" y="63"/>
                </a:cubicBezTo>
                <a:cubicBezTo>
                  <a:pt x="7" y="61"/>
                  <a:pt x="7" y="61"/>
                  <a:pt x="7" y="61"/>
                </a:cubicBezTo>
                <a:cubicBezTo>
                  <a:pt x="7" y="61"/>
                  <a:pt x="6" y="61"/>
                  <a:pt x="6" y="61"/>
                </a:cubicBezTo>
                <a:close/>
                <a:moveTo>
                  <a:pt x="5" y="62"/>
                </a:moveTo>
                <a:cubicBezTo>
                  <a:pt x="5" y="60"/>
                  <a:pt x="5" y="60"/>
                  <a:pt x="5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62"/>
                  <a:pt x="5" y="62"/>
                  <a:pt x="5" y="62"/>
                </a:cubicBezTo>
                <a:close/>
                <a:moveTo>
                  <a:pt x="16" y="60"/>
                </a:move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0"/>
                  <a:pt x="16" y="60"/>
                  <a:pt x="16" y="60"/>
                </a:cubicBezTo>
                <a:close/>
                <a:moveTo>
                  <a:pt x="15" y="63"/>
                </a:moveTo>
                <a:cubicBezTo>
                  <a:pt x="15" y="61"/>
                  <a:pt x="15" y="61"/>
                  <a:pt x="15" y="61"/>
                </a:cubicBezTo>
                <a:cubicBezTo>
                  <a:pt x="15" y="61"/>
                  <a:pt x="14" y="61"/>
                  <a:pt x="14" y="61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3"/>
                  <a:pt x="15" y="63"/>
                </a:cubicBezTo>
                <a:close/>
                <a:moveTo>
                  <a:pt x="9" y="61"/>
                </a:moveTo>
                <a:cubicBezTo>
                  <a:pt x="9" y="63"/>
                  <a:pt x="9" y="63"/>
                  <a:pt x="9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61"/>
                  <a:pt x="9" y="61"/>
                  <a:pt x="9" y="61"/>
                </a:cubicBezTo>
                <a:close/>
                <a:moveTo>
                  <a:pt x="12" y="63"/>
                </a:move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1" y="61"/>
                </a:cubicBezTo>
                <a:cubicBezTo>
                  <a:pt x="11" y="63"/>
                  <a:pt x="11" y="63"/>
                  <a:pt x="11" y="63"/>
                </a:cubicBezTo>
                <a:cubicBezTo>
                  <a:pt x="12" y="63"/>
                  <a:pt x="12" y="63"/>
                  <a:pt x="12" y="63"/>
                </a:cubicBezTo>
                <a:close/>
              </a:path>
            </a:pathLst>
          </a:custGeom>
          <a:solidFill>
            <a:srgbClr val="815EE1"/>
          </a:solidFill>
          <a:ln>
            <a:noFill/>
          </a:ln>
        </p:spPr>
        <p:txBody>
          <a:bodyPr/>
          <a:lstStyle/>
          <a:p>
            <a:endParaRPr lang="zh-CN" altLang="en-US" kern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28" y="459116"/>
            <a:ext cx="1144593" cy="10203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27" y="3487975"/>
            <a:ext cx="823488" cy="1043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79916" y="84728"/>
            <a:ext cx="1713162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技术介绍</a:t>
            </a:r>
            <a:endParaRPr lang="zh-CN" altLang="en-US" sz="28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866291" y="260980"/>
            <a:ext cx="73400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1"/>
          <p:cNvSpPr/>
          <p:nvPr/>
        </p:nvSpPr>
        <p:spPr>
          <a:xfrm>
            <a:off x="343535" y="2480945"/>
            <a:ext cx="11657330" cy="33401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MH_Other_2"/>
          <p:cNvSpPr/>
          <p:nvPr/>
        </p:nvSpPr>
        <p:spPr>
          <a:xfrm>
            <a:off x="3048635" y="2649855"/>
            <a:ext cx="488950" cy="7794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SubTitle_1"/>
          <p:cNvSpPr/>
          <p:nvPr/>
        </p:nvSpPr>
        <p:spPr>
          <a:xfrm>
            <a:off x="2426335" y="3429318"/>
            <a:ext cx="1733550" cy="563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点播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Text_1"/>
          <p:cNvSpPr/>
          <p:nvPr/>
        </p:nvSpPr>
        <p:spPr>
          <a:xfrm>
            <a:off x="1796415" y="4078605"/>
            <a:ext cx="2873375" cy="1539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基于分布式处理集群和大规模分发系统资源，满足全终端设备的播放需求，为企业用户提供极速稳定的视频上传、存储、转码、播放和下载等云服务</a:t>
            </a:r>
            <a:endParaRPr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MH_Other_3"/>
          <p:cNvSpPr/>
          <p:nvPr/>
        </p:nvSpPr>
        <p:spPr>
          <a:xfrm>
            <a:off x="5772150" y="2649855"/>
            <a:ext cx="488950" cy="779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2"/>
          <p:cNvSpPr/>
          <p:nvPr/>
        </p:nvSpPr>
        <p:spPr>
          <a:xfrm>
            <a:off x="5148263" y="3415030"/>
            <a:ext cx="1735137" cy="565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视频直播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Text_2"/>
          <p:cNvSpPr/>
          <p:nvPr/>
        </p:nvSpPr>
        <p:spPr>
          <a:xfrm>
            <a:off x="4730750" y="4093210"/>
            <a:ext cx="2928620" cy="1874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基于专业的跨平台视频编解码技术和大规模视频内容分发网络，提供稳定流畅、高可靠、高并发的直播服务，助力轻松打造</a:t>
            </a:r>
            <a:endParaRPr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企业级在线直播平台</a:t>
            </a:r>
            <a:endParaRPr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MH_Other_4"/>
          <p:cNvSpPr/>
          <p:nvPr/>
        </p:nvSpPr>
        <p:spPr>
          <a:xfrm>
            <a:off x="8726805" y="2649855"/>
            <a:ext cx="488950" cy="779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SubTitle_3"/>
          <p:cNvSpPr/>
          <p:nvPr/>
        </p:nvSpPr>
        <p:spPr>
          <a:xfrm>
            <a:off x="8104505" y="3415030"/>
            <a:ext cx="1735138" cy="565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即时通讯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/>
          <p:nvPr/>
        </p:nvSpPr>
        <p:spPr>
          <a:xfrm>
            <a:off x="7868285" y="4085590"/>
            <a:ext cx="2404110" cy="1889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IM即时通讯接入IM SDK，即刻拥有私聊、群聊、聊天室等通讯能力消息必达快速集成全程加密</a:t>
            </a:r>
            <a:endParaRPr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全球互通</a:t>
            </a:r>
            <a:endParaRPr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" y="1140460"/>
            <a:ext cx="7261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UGC</a:t>
            </a:r>
            <a:r>
              <a:rPr lang="zh-CN" altLang="en-US" sz="2400" b="1"/>
              <a:t>内容创造社区需要网易</a:t>
            </a:r>
            <a:r>
              <a:rPr lang="zh-CN" altLang="en-US" sz="2400" b="1"/>
              <a:t>云信多种技术平台支持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 txBox="1"/>
          <p:nvPr>
            <p:custDataLst>
              <p:tags r:id="rId1"/>
            </p:custDataLst>
          </p:nvPr>
        </p:nvSpPr>
        <p:spPr>
          <a:xfrm>
            <a:off x="4497076" y="4381346"/>
            <a:ext cx="3223248" cy="342181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FOR WATCHING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7883" y="352064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谢谢欣赏</a:t>
            </a:r>
            <a:endParaRPr lang="zh-CN" altLang="en-US" sz="54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787204" y="4393871"/>
            <a:ext cx="2617940" cy="0"/>
          </a:xfrm>
          <a:prstGeom prst="line">
            <a:avLst/>
          </a:prstGeom>
          <a:ln>
            <a:solidFill>
              <a:srgbClr val="A97C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Shape"/>
          <p:cNvSpPr/>
          <p:nvPr/>
        </p:nvSpPr>
        <p:spPr bwMode="auto">
          <a:xfrm>
            <a:off x="4852843" y="2140679"/>
            <a:ext cx="2511713" cy="1389815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rgbClr val="815EE1"/>
          </a:solidFill>
          <a:ln w="28575">
            <a:solidFill>
              <a:schemeClr val="bg1"/>
            </a:solidFill>
            <a:round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70787" y="1883230"/>
            <a:ext cx="5868846" cy="3003618"/>
            <a:chOff x="1442060" y="3394608"/>
            <a:chExt cx="2222245" cy="1137323"/>
          </a:xfrm>
        </p:grpSpPr>
        <p:sp>
          <p:nvSpPr>
            <p:cNvPr id="9" name="Freeform 630"/>
            <p:cNvSpPr>
              <a:spLocks noEditPoints="1"/>
            </p:cNvSpPr>
            <p:nvPr/>
          </p:nvSpPr>
          <p:spPr bwMode="auto">
            <a:xfrm rot="5400000">
              <a:off x="1984023" y="2935420"/>
              <a:ext cx="1137323" cy="2055699"/>
            </a:xfrm>
            <a:custGeom>
              <a:avLst/>
              <a:gdLst>
                <a:gd name="T0" fmla="*/ 2593 w 5202"/>
                <a:gd name="T1" fmla="*/ 9708 h 9708"/>
                <a:gd name="T2" fmla="*/ 0 w 5202"/>
                <a:gd name="T3" fmla="*/ 8100 h 9708"/>
                <a:gd name="T4" fmla="*/ 0 w 5202"/>
                <a:gd name="T5" fmla="*/ 1607 h 9708"/>
                <a:gd name="T6" fmla="*/ 2593 w 5202"/>
                <a:gd name="T7" fmla="*/ 0 h 9708"/>
                <a:gd name="T8" fmla="*/ 5202 w 5202"/>
                <a:gd name="T9" fmla="*/ 1607 h 9708"/>
                <a:gd name="T10" fmla="*/ 5202 w 5202"/>
                <a:gd name="T11" fmla="*/ 8100 h 9708"/>
                <a:gd name="T12" fmla="*/ 2593 w 5202"/>
                <a:gd name="T13" fmla="*/ 9708 h 9708"/>
                <a:gd name="T14" fmla="*/ 64 w 5202"/>
                <a:gd name="T15" fmla="*/ 8065 h 9708"/>
                <a:gd name="T16" fmla="*/ 2593 w 5202"/>
                <a:gd name="T17" fmla="*/ 9633 h 9708"/>
                <a:gd name="T18" fmla="*/ 5140 w 5202"/>
                <a:gd name="T19" fmla="*/ 8065 h 9708"/>
                <a:gd name="T20" fmla="*/ 5140 w 5202"/>
                <a:gd name="T21" fmla="*/ 1642 h 9708"/>
                <a:gd name="T22" fmla="*/ 2593 w 5202"/>
                <a:gd name="T23" fmla="*/ 74 h 9708"/>
                <a:gd name="T24" fmla="*/ 64 w 5202"/>
                <a:gd name="T25" fmla="*/ 1642 h 9708"/>
                <a:gd name="T26" fmla="*/ 64 w 5202"/>
                <a:gd name="T27" fmla="*/ 8065 h 9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02" h="9708">
                  <a:moveTo>
                    <a:pt x="2593" y="9708"/>
                  </a:moveTo>
                  <a:lnTo>
                    <a:pt x="0" y="8100"/>
                  </a:lnTo>
                  <a:lnTo>
                    <a:pt x="0" y="1607"/>
                  </a:lnTo>
                  <a:lnTo>
                    <a:pt x="2593" y="0"/>
                  </a:lnTo>
                  <a:lnTo>
                    <a:pt x="5202" y="1607"/>
                  </a:lnTo>
                  <a:lnTo>
                    <a:pt x="5202" y="8100"/>
                  </a:lnTo>
                  <a:lnTo>
                    <a:pt x="2593" y="9708"/>
                  </a:lnTo>
                  <a:close/>
                  <a:moveTo>
                    <a:pt x="64" y="8065"/>
                  </a:moveTo>
                  <a:lnTo>
                    <a:pt x="2593" y="9633"/>
                  </a:lnTo>
                  <a:lnTo>
                    <a:pt x="5140" y="8065"/>
                  </a:lnTo>
                  <a:lnTo>
                    <a:pt x="5140" y="1642"/>
                  </a:lnTo>
                  <a:lnTo>
                    <a:pt x="2593" y="74"/>
                  </a:lnTo>
                  <a:lnTo>
                    <a:pt x="64" y="1642"/>
                  </a:lnTo>
                  <a:lnTo>
                    <a:pt x="64" y="806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箭头: V 形 9"/>
            <p:cNvSpPr/>
            <p:nvPr/>
          </p:nvSpPr>
          <p:spPr>
            <a:xfrm>
              <a:off x="3340870" y="3489024"/>
              <a:ext cx="323435" cy="948490"/>
            </a:xfrm>
            <a:prstGeom prst="chevron">
              <a:avLst>
                <a:gd name="adj" fmla="val 8856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箭头: V 形 10"/>
            <p:cNvSpPr/>
            <p:nvPr/>
          </p:nvSpPr>
          <p:spPr>
            <a:xfrm rot="10800000">
              <a:off x="1442060" y="3489024"/>
              <a:ext cx="323435" cy="948490"/>
            </a:xfrm>
            <a:prstGeom prst="chevron">
              <a:avLst>
                <a:gd name="adj" fmla="val 8856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63285" y="119743"/>
            <a:ext cx="11887200" cy="6607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rot="10800000">
            <a:off x="-4" y="-8469"/>
            <a:ext cx="8546171" cy="4076517"/>
          </a:xfrm>
          <a:custGeom>
            <a:avLst/>
            <a:gdLst>
              <a:gd name="connsiteX0" fmla="*/ 3390225 w 3390225"/>
              <a:gd name="connsiteY0" fmla="*/ 1617134 h 1617134"/>
              <a:gd name="connsiteX1" fmla="*/ 0 w 3390225"/>
              <a:gd name="connsiteY1" fmla="*/ 1617134 h 1617134"/>
              <a:gd name="connsiteX2" fmla="*/ 16361 w 3390225"/>
              <a:gd name="connsiteY2" fmla="*/ 1578696 h 1617134"/>
              <a:gd name="connsiteX3" fmla="*/ 417912 w 3390225"/>
              <a:gd name="connsiteY3" fmla="*/ 1376245 h 1617134"/>
              <a:gd name="connsiteX4" fmla="*/ 853012 w 3390225"/>
              <a:gd name="connsiteY4" fmla="*/ 1333762 h 1617134"/>
              <a:gd name="connsiteX5" fmla="*/ 1207384 w 3390225"/>
              <a:gd name="connsiteY5" fmla="*/ 995470 h 1617134"/>
              <a:gd name="connsiteX6" fmla="*/ 1641960 w 3390225"/>
              <a:gd name="connsiteY6" fmla="*/ 953512 h 1617134"/>
              <a:gd name="connsiteX7" fmla="*/ 1996331 w 3390225"/>
              <a:gd name="connsiteY7" fmla="*/ 615220 h 1617134"/>
              <a:gd name="connsiteX8" fmla="*/ 2430907 w 3390225"/>
              <a:gd name="connsiteY8" fmla="*/ 572736 h 1617134"/>
              <a:gd name="connsiteX9" fmla="*/ 2785278 w 3390225"/>
              <a:gd name="connsiteY9" fmla="*/ 234969 h 1617134"/>
              <a:gd name="connsiteX10" fmla="*/ 3219854 w 3390225"/>
              <a:gd name="connsiteY10" fmla="*/ 192486 h 1617134"/>
              <a:gd name="connsiteX11" fmla="*/ 3390225 w 3390225"/>
              <a:gd name="connsiteY11" fmla="*/ 0 h 1617134"/>
              <a:gd name="connsiteX12" fmla="*/ 3390225 w 3390225"/>
              <a:gd name="connsiteY12" fmla="*/ 1483779 h 161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90225" h="1617134">
                <a:moveTo>
                  <a:pt x="3390225" y="1617134"/>
                </a:moveTo>
                <a:lnTo>
                  <a:pt x="0" y="1617134"/>
                </a:lnTo>
                <a:lnTo>
                  <a:pt x="16361" y="1578696"/>
                </a:lnTo>
                <a:cubicBezTo>
                  <a:pt x="157900" y="1411386"/>
                  <a:pt x="220806" y="1471177"/>
                  <a:pt x="417912" y="1376245"/>
                </a:cubicBezTo>
                <a:cubicBezTo>
                  <a:pt x="615542" y="1280789"/>
                  <a:pt x="655382" y="1428694"/>
                  <a:pt x="853012" y="1333762"/>
                </a:cubicBezTo>
                <a:cubicBezTo>
                  <a:pt x="1050118" y="1238306"/>
                  <a:pt x="1009754" y="1090926"/>
                  <a:pt x="1207384" y="995470"/>
                </a:cubicBezTo>
                <a:cubicBezTo>
                  <a:pt x="1404489" y="900539"/>
                  <a:pt x="1444854" y="1048443"/>
                  <a:pt x="1641960" y="953512"/>
                </a:cubicBezTo>
                <a:cubicBezTo>
                  <a:pt x="1839065" y="858055"/>
                  <a:pt x="1798701" y="710151"/>
                  <a:pt x="1996331" y="615220"/>
                </a:cubicBezTo>
                <a:cubicBezTo>
                  <a:pt x="2193436" y="520288"/>
                  <a:pt x="2233801" y="667668"/>
                  <a:pt x="2430907" y="572736"/>
                </a:cubicBezTo>
                <a:cubicBezTo>
                  <a:pt x="2628013" y="477805"/>
                  <a:pt x="2588172" y="329900"/>
                  <a:pt x="2785278" y="234969"/>
                </a:cubicBezTo>
                <a:cubicBezTo>
                  <a:pt x="2982384" y="139513"/>
                  <a:pt x="3022748" y="287417"/>
                  <a:pt x="3219854" y="192486"/>
                </a:cubicBezTo>
                <a:cubicBezTo>
                  <a:pt x="3300584" y="153674"/>
                  <a:pt x="3348287" y="73952"/>
                  <a:pt x="3390225" y="0"/>
                </a:cubicBezTo>
                <a:cubicBezTo>
                  <a:pt x="3390225" y="600075"/>
                  <a:pt x="3390225" y="1087636"/>
                  <a:pt x="3390225" y="1483779"/>
                </a:cubicBezTo>
                <a:close/>
              </a:path>
            </a:pathLst>
          </a:custGeom>
          <a:gradFill>
            <a:gsLst>
              <a:gs pos="0">
                <a:srgbClr val="C479B3">
                  <a:alpha val="38000"/>
                </a:srgbClr>
              </a:gs>
              <a:gs pos="100000">
                <a:srgbClr val="815EE1">
                  <a:alpha val="52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5" name="组合 117"/>
          <p:cNvGrpSpPr/>
          <p:nvPr/>
        </p:nvGrpSpPr>
        <p:grpSpPr bwMode="auto">
          <a:xfrm>
            <a:off x="3867172" y="3628064"/>
            <a:ext cx="844864" cy="549098"/>
            <a:chOff x="0" y="0"/>
            <a:chExt cx="1635125" cy="1063625"/>
          </a:xfrm>
          <a:solidFill>
            <a:srgbClr val="815EE1"/>
          </a:solidFill>
        </p:grpSpPr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1535113" y="874713"/>
              <a:ext cx="1" cy="1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1535113" y="874713"/>
              <a:ext cx="1" cy="1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8" name="Freeform 20"/>
            <p:cNvSpPr>
              <a:spLocks noChangeArrowheads="1"/>
            </p:cNvSpPr>
            <p:nvPr/>
          </p:nvSpPr>
          <p:spPr bwMode="auto">
            <a:xfrm>
              <a:off x="233363" y="28098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9" name="Freeform 21"/>
            <p:cNvSpPr>
              <a:spLocks noChangeArrowheads="1"/>
            </p:cNvSpPr>
            <p:nvPr/>
          </p:nvSpPr>
          <p:spPr bwMode="auto">
            <a:xfrm>
              <a:off x="563563" y="463550"/>
              <a:ext cx="61912" cy="111125"/>
            </a:xfrm>
            <a:custGeom>
              <a:avLst/>
              <a:gdLst>
                <a:gd name="T0" fmla="*/ 0 w 22"/>
                <a:gd name="T1" fmla="*/ 0 h 40"/>
                <a:gd name="T2" fmla="*/ 0 w 22"/>
                <a:gd name="T3" fmla="*/ 38 h 40"/>
                <a:gd name="T4" fmla="*/ 22 w 22"/>
                <a:gd name="T5" fmla="*/ 38 h 40"/>
                <a:gd name="T6" fmla="*/ 22 w 22"/>
                <a:gd name="T7" fmla="*/ 40 h 40"/>
                <a:gd name="T8" fmla="*/ 22 w 22"/>
                <a:gd name="T9" fmla="*/ 0 h 40"/>
                <a:gd name="T10" fmla="*/ 0 w 22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40"/>
                <a:gd name="T20" fmla="*/ 22 w 22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40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19" y="38"/>
                    <a:pt x="22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1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0" name="Freeform 22"/>
            <p:cNvSpPr>
              <a:spLocks noChangeArrowheads="1"/>
            </p:cNvSpPr>
            <p:nvPr/>
          </p:nvSpPr>
          <p:spPr bwMode="auto">
            <a:xfrm>
              <a:off x="563563" y="0"/>
              <a:ext cx="1071562" cy="781050"/>
            </a:xfrm>
            <a:custGeom>
              <a:avLst/>
              <a:gdLst>
                <a:gd name="T0" fmla="*/ 357 w 386"/>
                <a:gd name="T1" fmla="*/ 0 h 281"/>
                <a:gd name="T2" fmla="*/ 28 w 386"/>
                <a:gd name="T3" fmla="*/ 0 h 281"/>
                <a:gd name="T4" fmla="*/ 0 w 386"/>
                <a:gd name="T5" fmla="*/ 29 h 281"/>
                <a:gd name="T6" fmla="*/ 0 w 386"/>
                <a:gd name="T7" fmla="*/ 161 h 281"/>
                <a:gd name="T8" fmla="*/ 22 w 386"/>
                <a:gd name="T9" fmla="*/ 161 h 281"/>
                <a:gd name="T10" fmla="*/ 22 w 386"/>
                <a:gd name="T11" fmla="*/ 43 h 281"/>
                <a:gd name="T12" fmla="*/ 47 w 386"/>
                <a:gd name="T13" fmla="*/ 19 h 281"/>
                <a:gd name="T14" fmla="*/ 339 w 386"/>
                <a:gd name="T15" fmla="*/ 19 h 281"/>
                <a:gd name="T16" fmla="*/ 365 w 386"/>
                <a:gd name="T17" fmla="*/ 43 h 281"/>
                <a:gd name="T18" fmla="*/ 365 w 386"/>
                <a:gd name="T19" fmla="*/ 232 h 281"/>
                <a:gd name="T20" fmla="*/ 339 w 386"/>
                <a:gd name="T21" fmla="*/ 256 h 281"/>
                <a:gd name="T22" fmla="*/ 47 w 386"/>
                <a:gd name="T23" fmla="*/ 256 h 281"/>
                <a:gd name="T24" fmla="*/ 22 w 386"/>
                <a:gd name="T25" fmla="*/ 232 h 281"/>
                <a:gd name="T26" fmla="*/ 22 w 386"/>
                <a:gd name="T27" fmla="*/ 211 h 281"/>
                <a:gd name="T28" fmla="*/ 0 w 386"/>
                <a:gd name="T29" fmla="*/ 212 h 281"/>
                <a:gd name="T30" fmla="*/ 0 w 386"/>
                <a:gd name="T31" fmla="*/ 252 h 281"/>
                <a:gd name="T32" fmla="*/ 28 w 386"/>
                <a:gd name="T33" fmla="*/ 281 h 281"/>
                <a:gd name="T34" fmla="*/ 357 w 386"/>
                <a:gd name="T35" fmla="*/ 281 h 281"/>
                <a:gd name="T36" fmla="*/ 386 w 386"/>
                <a:gd name="T37" fmla="*/ 252 h 281"/>
                <a:gd name="T38" fmla="*/ 386 w 386"/>
                <a:gd name="T39" fmla="*/ 29 h 281"/>
                <a:gd name="T40" fmla="*/ 357 w 386"/>
                <a:gd name="T41" fmla="*/ 0 h 2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6"/>
                <a:gd name="T64" fmla="*/ 0 h 281"/>
                <a:gd name="T65" fmla="*/ 386 w 386"/>
                <a:gd name="T66" fmla="*/ 281 h 2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6" h="281">
                  <a:moveTo>
                    <a:pt x="35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5" y="162"/>
                    <a:pt x="17" y="161"/>
                    <a:pt x="22" y="16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30"/>
                    <a:pt x="33" y="19"/>
                    <a:pt x="47" y="19"/>
                  </a:cubicBezTo>
                  <a:cubicBezTo>
                    <a:pt x="339" y="19"/>
                    <a:pt x="339" y="19"/>
                    <a:pt x="339" y="19"/>
                  </a:cubicBezTo>
                  <a:cubicBezTo>
                    <a:pt x="354" y="19"/>
                    <a:pt x="365" y="30"/>
                    <a:pt x="365" y="43"/>
                  </a:cubicBezTo>
                  <a:cubicBezTo>
                    <a:pt x="365" y="232"/>
                    <a:pt x="365" y="232"/>
                    <a:pt x="365" y="232"/>
                  </a:cubicBezTo>
                  <a:cubicBezTo>
                    <a:pt x="365" y="245"/>
                    <a:pt x="354" y="256"/>
                    <a:pt x="339" y="256"/>
                  </a:cubicBezTo>
                  <a:cubicBezTo>
                    <a:pt x="47" y="256"/>
                    <a:pt x="47" y="256"/>
                    <a:pt x="47" y="256"/>
                  </a:cubicBezTo>
                  <a:cubicBezTo>
                    <a:pt x="33" y="256"/>
                    <a:pt x="22" y="245"/>
                    <a:pt x="22" y="232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19" y="211"/>
                    <a:pt x="7" y="212"/>
                    <a:pt x="0" y="21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68"/>
                    <a:pt x="13" y="281"/>
                    <a:pt x="28" y="281"/>
                  </a:cubicBezTo>
                  <a:cubicBezTo>
                    <a:pt x="357" y="281"/>
                    <a:pt x="357" y="281"/>
                    <a:pt x="357" y="281"/>
                  </a:cubicBezTo>
                  <a:cubicBezTo>
                    <a:pt x="373" y="281"/>
                    <a:pt x="386" y="268"/>
                    <a:pt x="386" y="252"/>
                  </a:cubicBezTo>
                  <a:cubicBezTo>
                    <a:pt x="386" y="29"/>
                    <a:pt x="386" y="29"/>
                    <a:pt x="386" y="29"/>
                  </a:cubicBezTo>
                  <a:cubicBezTo>
                    <a:pt x="386" y="13"/>
                    <a:pt x="373" y="0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1" name="Freeform 23"/>
            <p:cNvSpPr>
              <a:spLocks noChangeArrowheads="1"/>
            </p:cNvSpPr>
            <p:nvPr/>
          </p:nvSpPr>
          <p:spPr bwMode="auto">
            <a:xfrm>
              <a:off x="0" y="58738"/>
              <a:ext cx="989012" cy="1004887"/>
            </a:xfrm>
            <a:custGeom>
              <a:avLst/>
              <a:gdLst>
                <a:gd name="T0" fmla="*/ 25 w 356"/>
                <a:gd name="T1" fmla="*/ 355 h 362"/>
                <a:gd name="T2" fmla="*/ 138 w 356"/>
                <a:gd name="T3" fmla="*/ 362 h 362"/>
                <a:gd name="T4" fmla="*/ 146 w 356"/>
                <a:gd name="T5" fmla="*/ 302 h 362"/>
                <a:gd name="T6" fmla="*/ 171 w 356"/>
                <a:gd name="T7" fmla="*/ 327 h 362"/>
                <a:gd name="T8" fmla="*/ 172 w 356"/>
                <a:gd name="T9" fmla="*/ 244 h 362"/>
                <a:gd name="T10" fmla="*/ 242 w 356"/>
                <a:gd name="T11" fmla="*/ 182 h 362"/>
                <a:gd name="T12" fmla="*/ 296 w 356"/>
                <a:gd name="T13" fmla="*/ 167 h 362"/>
                <a:gd name="T14" fmla="*/ 305 w 356"/>
                <a:gd name="T15" fmla="*/ 155 h 362"/>
                <a:gd name="T16" fmla="*/ 347 w 356"/>
                <a:gd name="T17" fmla="*/ 140 h 362"/>
                <a:gd name="T18" fmla="*/ 353 w 356"/>
                <a:gd name="T19" fmla="*/ 132 h 362"/>
                <a:gd name="T20" fmla="*/ 347 w 356"/>
                <a:gd name="T21" fmla="*/ 122 h 362"/>
                <a:gd name="T22" fmla="*/ 318 w 356"/>
                <a:gd name="T23" fmla="*/ 128 h 362"/>
                <a:gd name="T24" fmla="*/ 320 w 356"/>
                <a:gd name="T25" fmla="*/ 117 h 362"/>
                <a:gd name="T26" fmla="*/ 305 w 356"/>
                <a:gd name="T27" fmla="*/ 124 h 362"/>
                <a:gd name="T28" fmla="*/ 214 w 356"/>
                <a:gd name="T29" fmla="*/ 147 h 362"/>
                <a:gd name="T30" fmla="*/ 188 w 356"/>
                <a:gd name="T31" fmla="*/ 137 h 362"/>
                <a:gd name="T32" fmla="*/ 169 w 356"/>
                <a:gd name="T33" fmla="*/ 128 h 362"/>
                <a:gd name="T34" fmla="*/ 120 w 356"/>
                <a:gd name="T35" fmla="*/ 99 h 362"/>
                <a:gd name="T36" fmla="*/ 123 w 356"/>
                <a:gd name="T37" fmla="*/ 120 h 362"/>
                <a:gd name="T38" fmla="*/ 140 w 356"/>
                <a:gd name="T39" fmla="*/ 193 h 362"/>
                <a:gd name="T40" fmla="*/ 143 w 356"/>
                <a:gd name="T41" fmla="*/ 211 h 362"/>
                <a:gd name="T42" fmla="*/ 146 w 356"/>
                <a:gd name="T43" fmla="*/ 235 h 362"/>
                <a:gd name="T44" fmla="*/ 146 w 356"/>
                <a:gd name="T45" fmla="*/ 249 h 362"/>
                <a:gd name="T46" fmla="*/ 146 w 356"/>
                <a:gd name="T47" fmla="*/ 261 h 362"/>
                <a:gd name="T48" fmla="*/ 118 w 356"/>
                <a:gd name="T49" fmla="*/ 273 h 362"/>
                <a:gd name="T50" fmla="*/ 123 w 356"/>
                <a:gd name="T51" fmla="*/ 266 h 362"/>
                <a:gd name="T52" fmla="*/ 131 w 356"/>
                <a:gd name="T53" fmla="*/ 197 h 362"/>
                <a:gd name="T54" fmla="*/ 119 w 356"/>
                <a:gd name="T55" fmla="*/ 121 h 362"/>
                <a:gd name="T56" fmla="*/ 120 w 356"/>
                <a:gd name="T57" fmla="*/ 99 h 362"/>
                <a:gd name="T58" fmla="*/ 124 w 356"/>
                <a:gd name="T59" fmla="*/ 92 h 362"/>
                <a:gd name="T60" fmla="*/ 146 w 356"/>
                <a:gd name="T61" fmla="*/ 39 h 362"/>
                <a:gd name="T62" fmla="*/ 86 w 356"/>
                <a:gd name="T63" fmla="*/ 42 h 362"/>
                <a:gd name="T64" fmla="*/ 85 w 356"/>
                <a:gd name="T65" fmla="*/ 64 h 362"/>
                <a:gd name="T66" fmla="*/ 87 w 356"/>
                <a:gd name="T67" fmla="*/ 78 h 362"/>
                <a:gd name="T68" fmla="*/ 84 w 356"/>
                <a:gd name="T69" fmla="*/ 80 h 362"/>
                <a:gd name="T70" fmla="*/ 101 w 356"/>
                <a:gd name="T71" fmla="*/ 115 h 362"/>
                <a:gd name="T72" fmla="*/ 110 w 356"/>
                <a:gd name="T73" fmla="*/ 171 h 362"/>
                <a:gd name="T74" fmla="*/ 81 w 356"/>
                <a:gd name="T75" fmla="*/ 83 h 362"/>
                <a:gd name="T76" fmla="*/ 84 w 356"/>
                <a:gd name="T77" fmla="*/ 80 h 362"/>
                <a:gd name="T78" fmla="*/ 70 w 356"/>
                <a:gd name="T79" fmla="*/ 94 h 362"/>
                <a:gd name="T80" fmla="*/ 19 w 356"/>
                <a:gd name="T81" fmla="*/ 120 h 362"/>
                <a:gd name="T82" fmla="*/ 9 w 356"/>
                <a:gd name="T83" fmla="*/ 165 h 362"/>
                <a:gd name="T84" fmla="*/ 8 w 356"/>
                <a:gd name="T85" fmla="*/ 327 h 3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6"/>
                <a:gd name="T130" fmla="*/ 0 h 362"/>
                <a:gd name="T131" fmla="*/ 356 w 356"/>
                <a:gd name="T132" fmla="*/ 362 h 36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6" h="362">
                  <a:moveTo>
                    <a:pt x="16" y="327"/>
                  </a:moveTo>
                  <a:cubicBezTo>
                    <a:pt x="15" y="352"/>
                    <a:pt x="25" y="355"/>
                    <a:pt x="25" y="355"/>
                  </a:cubicBezTo>
                  <a:cubicBezTo>
                    <a:pt x="26" y="357"/>
                    <a:pt x="30" y="360"/>
                    <a:pt x="33" y="362"/>
                  </a:cubicBezTo>
                  <a:cubicBezTo>
                    <a:pt x="138" y="362"/>
                    <a:pt x="138" y="362"/>
                    <a:pt x="138" y="362"/>
                  </a:cubicBezTo>
                  <a:cubicBezTo>
                    <a:pt x="138" y="358"/>
                    <a:pt x="139" y="356"/>
                    <a:pt x="139" y="354"/>
                  </a:cubicBezTo>
                  <a:cubicBezTo>
                    <a:pt x="141" y="346"/>
                    <a:pt x="146" y="302"/>
                    <a:pt x="146" y="302"/>
                  </a:cubicBezTo>
                  <a:cubicBezTo>
                    <a:pt x="146" y="299"/>
                    <a:pt x="154" y="301"/>
                    <a:pt x="154" y="301"/>
                  </a:cubicBezTo>
                  <a:cubicBezTo>
                    <a:pt x="154" y="307"/>
                    <a:pt x="171" y="327"/>
                    <a:pt x="171" y="327"/>
                  </a:cubicBezTo>
                  <a:cubicBezTo>
                    <a:pt x="184" y="338"/>
                    <a:pt x="180" y="326"/>
                    <a:pt x="180" y="326"/>
                  </a:cubicBezTo>
                  <a:cubicBezTo>
                    <a:pt x="178" y="324"/>
                    <a:pt x="172" y="244"/>
                    <a:pt x="172" y="244"/>
                  </a:cubicBezTo>
                  <a:cubicBezTo>
                    <a:pt x="170" y="240"/>
                    <a:pt x="171" y="178"/>
                    <a:pt x="171" y="178"/>
                  </a:cubicBezTo>
                  <a:cubicBezTo>
                    <a:pt x="185" y="188"/>
                    <a:pt x="242" y="182"/>
                    <a:pt x="242" y="182"/>
                  </a:cubicBezTo>
                  <a:cubicBezTo>
                    <a:pt x="255" y="180"/>
                    <a:pt x="296" y="173"/>
                    <a:pt x="296" y="173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23" y="158"/>
                    <a:pt x="344" y="144"/>
                    <a:pt x="344" y="144"/>
                  </a:cubicBezTo>
                  <a:cubicBezTo>
                    <a:pt x="348" y="142"/>
                    <a:pt x="347" y="140"/>
                    <a:pt x="347" y="140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6" y="133"/>
                    <a:pt x="353" y="132"/>
                    <a:pt x="353" y="132"/>
                  </a:cubicBezTo>
                  <a:cubicBezTo>
                    <a:pt x="356" y="128"/>
                    <a:pt x="351" y="125"/>
                    <a:pt x="351" y="125"/>
                  </a:cubicBezTo>
                  <a:cubicBezTo>
                    <a:pt x="351" y="122"/>
                    <a:pt x="347" y="122"/>
                    <a:pt x="347" y="122"/>
                  </a:cubicBezTo>
                  <a:cubicBezTo>
                    <a:pt x="347" y="122"/>
                    <a:pt x="339" y="124"/>
                    <a:pt x="333" y="126"/>
                  </a:cubicBezTo>
                  <a:cubicBezTo>
                    <a:pt x="327" y="128"/>
                    <a:pt x="318" y="128"/>
                    <a:pt x="318" y="128"/>
                  </a:cubicBezTo>
                  <a:cubicBezTo>
                    <a:pt x="312" y="127"/>
                    <a:pt x="315" y="123"/>
                    <a:pt x="315" y="123"/>
                  </a:cubicBezTo>
                  <a:cubicBezTo>
                    <a:pt x="317" y="122"/>
                    <a:pt x="320" y="117"/>
                    <a:pt x="320" y="117"/>
                  </a:cubicBezTo>
                  <a:cubicBezTo>
                    <a:pt x="320" y="112"/>
                    <a:pt x="315" y="113"/>
                    <a:pt x="313" y="116"/>
                  </a:cubicBezTo>
                  <a:cubicBezTo>
                    <a:pt x="311" y="118"/>
                    <a:pt x="308" y="119"/>
                    <a:pt x="305" y="124"/>
                  </a:cubicBezTo>
                  <a:cubicBezTo>
                    <a:pt x="302" y="129"/>
                    <a:pt x="298" y="135"/>
                    <a:pt x="298" y="135"/>
                  </a:cubicBezTo>
                  <a:cubicBezTo>
                    <a:pt x="285" y="143"/>
                    <a:pt x="218" y="147"/>
                    <a:pt x="214" y="147"/>
                  </a:cubicBezTo>
                  <a:cubicBezTo>
                    <a:pt x="211" y="148"/>
                    <a:pt x="205" y="146"/>
                    <a:pt x="202" y="146"/>
                  </a:cubicBezTo>
                  <a:cubicBezTo>
                    <a:pt x="199" y="146"/>
                    <a:pt x="192" y="141"/>
                    <a:pt x="188" y="137"/>
                  </a:cubicBezTo>
                  <a:cubicBezTo>
                    <a:pt x="183" y="134"/>
                    <a:pt x="179" y="139"/>
                    <a:pt x="176" y="136"/>
                  </a:cubicBezTo>
                  <a:cubicBezTo>
                    <a:pt x="173" y="132"/>
                    <a:pt x="173" y="130"/>
                    <a:pt x="169" y="128"/>
                  </a:cubicBezTo>
                  <a:cubicBezTo>
                    <a:pt x="166" y="125"/>
                    <a:pt x="162" y="117"/>
                    <a:pt x="162" y="117"/>
                  </a:cubicBezTo>
                  <a:cubicBezTo>
                    <a:pt x="155" y="103"/>
                    <a:pt x="120" y="99"/>
                    <a:pt x="120" y="99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0" y="101"/>
                    <a:pt x="123" y="113"/>
                    <a:pt x="123" y="120"/>
                  </a:cubicBezTo>
                  <a:cubicBezTo>
                    <a:pt x="123" y="127"/>
                    <a:pt x="131" y="145"/>
                    <a:pt x="136" y="156"/>
                  </a:cubicBezTo>
                  <a:cubicBezTo>
                    <a:pt x="141" y="166"/>
                    <a:pt x="140" y="189"/>
                    <a:pt x="140" y="193"/>
                  </a:cubicBezTo>
                  <a:cubicBezTo>
                    <a:pt x="141" y="197"/>
                    <a:pt x="141" y="195"/>
                    <a:pt x="142" y="198"/>
                  </a:cubicBezTo>
                  <a:cubicBezTo>
                    <a:pt x="142" y="201"/>
                    <a:pt x="143" y="207"/>
                    <a:pt x="143" y="211"/>
                  </a:cubicBezTo>
                  <a:cubicBezTo>
                    <a:pt x="144" y="215"/>
                    <a:pt x="146" y="222"/>
                    <a:pt x="147" y="225"/>
                  </a:cubicBezTo>
                  <a:cubicBezTo>
                    <a:pt x="147" y="227"/>
                    <a:pt x="146" y="233"/>
                    <a:pt x="146" y="235"/>
                  </a:cubicBezTo>
                  <a:cubicBezTo>
                    <a:pt x="145" y="238"/>
                    <a:pt x="145" y="239"/>
                    <a:pt x="146" y="241"/>
                  </a:cubicBezTo>
                  <a:cubicBezTo>
                    <a:pt x="147" y="244"/>
                    <a:pt x="146" y="247"/>
                    <a:pt x="146" y="249"/>
                  </a:cubicBezTo>
                  <a:cubicBezTo>
                    <a:pt x="146" y="252"/>
                    <a:pt x="148" y="252"/>
                    <a:pt x="148" y="254"/>
                  </a:cubicBezTo>
                  <a:cubicBezTo>
                    <a:pt x="149" y="257"/>
                    <a:pt x="148" y="259"/>
                    <a:pt x="146" y="261"/>
                  </a:cubicBezTo>
                  <a:cubicBezTo>
                    <a:pt x="144" y="263"/>
                    <a:pt x="148" y="267"/>
                    <a:pt x="148" y="267"/>
                  </a:cubicBezTo>
                  <a:cubicBezTo>
                    <a:pt x="144" y="274"/>
                    <a:pt x="118" y="273"/>
                    <a:pt x="118" y="273"/>
                  </a:cubicBezTo>
                  <a:cubicBezTo>
                    <a:pt x="118" y="262"/>
                    <a:pt x="118" y="262"/>
                    <a:pt x="118" y="262"/>
                  </a:cubicBezTo>
                  <a:cubicBezTo>
                    <a:pt x="123" y="266"/>
                    <a:pt x="123" y="266"/>
                    <a:pt x="123" y="266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4"/>
                    <a:pt x="131" y="216"/>
                    <a:pt x="131" y="197"/>
                  </a:cubicBezTo>
                  <a:cubicBezTo>
                    <a:pt x="130" y="179"/>
                    <a:pt x="121" y="138"/>
                    <a:pt x="121" y="138"/>
                  </a:cubicBezTo>
                  <a:cubicBezTo>
                    <a:pt x="119" y="131"/>
                    <a:pt x="119" y="121"/>
                    <a:pt x="119" y="121"/>
                  </a:cubicBezTo>
                  <a:cubicBezTo>
                    <a:pt x="124" y="108"/>
                    <a:pt x="113" y="106"/>
                    <a:pt x="113" y="106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21" y="94"/>
                    <a:pt x="124" y="92"/>
                    <a:pt x="124" y="92"/>
                  </a:cubicBezTo>
                  <a:cubicBezTo>
                    <a:pt x="142" y="77"/>
                    <a:pt x="141" y="57"/>
                    <a:pt x="141" y="57"/>
                  </a:cubicBezTo>
                  <a:cubicBezTo>
                    <a:pt x="144" y="55"/>
                    <a:pt x="146" y="39"/>
                    <a:pt x="146" y="39"/>
                  </a:cubicBezTo>
                  <a:cubicBezTo>
                    <a:pt x="142" y="0"/>
                    <a:pt x="103" y="15"/>
                    <a:pt x="103" y="15"/>
                  </a:cubicBezTo>
                  <a:cubicBezTo>
                    <a:pt x="89" y="17"/>
                    <a:pt x="86" y="42"/>
                    <a:pt x="86" y="42"/>
                  </a:cubicBezTo>
                  <a:cubicBezTo>
                    <a:pt x="81" y="47"/>
                    <a:pt x="88" y="64"/>
                    <a:pt x="88" y="64"/>
                  </a:cubicBezTo>
                  <a:cubicBezTo>
                    <a:pt x="87" y="65"/>
                    <a:pt x="85" y="64"/>
                    <a:pt x="85" y="64"/>
                  </a:cubicBezTo>
                  <a:cubicBezTo>
                    <a:pt x="84" y="66"/>
                    <a:pt x="88" y="67"/>
                    <a:pt x="88" y="67"/>
                  </a:cubicBezTo>
                  <a:cubicBezTo>
                    <a:pt x="89" y="67"/>
                    <a:pt x="87" y="78"/>
                    <a:pt x="87" y="78"/>
                  </a:cubicBezTo>
                  <a:cubicBezTo>
                    <a:pt x="86" y="78"/>
                    <a:pt x="85" y="79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1"/>
                    <a:pt x="83" y="85"/>
                    <a:pt x="110" y="106"/>
                  </a:cubicBezTo>
                  <a:cubicBezTo>
                    <a:pt x="110" y="106"/>
                    <a:pt x="99" y="113"/>
                    <a:pt x="101" y="115"/>
                  </a:cubicBezTo>
                  <a:cubicBezTo>
                    <a:pt x="101" y="115"/>
                    <a:pt x="105" y="123"/>
                    <a:pt x="108" y="123"/>
                  </a:cubicBezTo>
                  <a:cubicBezTo>
                    <a:pt x="108" y="123"/>
                    <a:pt x="108" y="164"/>
                    <a:pt x="110" y="171"/>
                  </a:cubicBezTo>
                  <a:cubicBezTo>
                    <a:pt x="110" y="171"/>
                    <a:pt x="91" y="103"/>
                    <a:pt x="80" y="92"/>
                  </a:cubicBezTo>
                  <a:cubicBezTo>
                    <a:pt x="80" y="92"/>
                    <a:pt x="79" y="85"/>
                    <a:pt x="81" y="83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1" y="83"/>
                    <a:pt x="81" y="83"/>
                  </a:cubicBezTo>
                  <a:cubicBezTo>
                    <a:pt x="79" y="83"/>
                    <a:pt x="73" y="91"/>
                    <a:pt x="70" y="94"/>
                  </a:cubicBezTo>
                  <a:cubicBezTo>
                    <a:pt x="67" y="98"/>
                    <a:pt x="57" y="101"/>
                    <a:pt x="37" y="105"/>
                  </a:cubicBezTo>
                  <a:cubicBezTo>
                    <a:pt x="17" y="109"/>
                    <a:pt x="19" y="119"/>
                    <a:pt x="19" y="120"/>
                  </a:cubicBezTo>
                  <a:cubicBezTo>
                    <a:pt x="19" y="121"/>
                    <a:pt x="16" y="144"/>
                    <a:pt x="14" y="147"/>
                  </a:cubicBezTo>
                  <a:cubicBezTo>
                    <a:pt x="13" y="151"/>
                    <a:pt x="8" y="150"/>
                    <a:pt x="9" y="165"/>
                  </a:cubicBezTo>
                  <a:cubicBezTo>
                    <a:pt x="10" y="180"/>
                    <a:pt x="5" y="202"/>
                    <a:pt x="2" y="218"/>
                  </a:cubicBezTo>
                  <a:cubicBezTo>
                    <a:pt x="0" y="233"/>
                    <a:pt x="8" y="327"/>
                    <a:pt x="8" y="327"/>
                  </a:cubicBezTo>
                  <a:lnTo>
                    <a:pt x="16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2" name="Freeform 24"/>
            <p:cNvSpPr>
              <a:spLocks noEditPoints="1" noChangeArrowheads="1"/>
            </p:cNvSpPr>
            <p:nvPr/>
          </p:nvSpPr>
          <p:spPr bwMode="auto">
            <a:xfrm>
              <a:off x="650875" y="74613"/>
              <a:ext cx="901700" cy="611187"/>
            </a:xfrm>
            <a:custGeom>
              <a:avLst/>
              <a:gdLst>
                <a:gd name="T0" fmla="*/ 301 w 325"/>
                <a:gd name="T1" fmla="*/ 0 h 220"/>
                <a:gd name="T2" fmla="*/ 24 w 325"/>
                <a:gd name="T3" fmla="*/ 0 h 220"/>
                <a:gd name="T4" fmla="*/ 0 w 325"/>
                <a:gd name="T5" fmla="*/ 23 h 220"/>
                <a:gd name="T6" fmla="*/ 0 w 325"/>
                <a:gd name="T7" fmla="*/ 133 h 220"/>
                <a:gd name="T8" fmla="*/ 57 w 325"/>
                <a:gd name="T9" fmla="*/ 122 h 220"/>
                <a:gd name="T10" fmla="*/ 67 w 325"/>
                <a:gd name="T11" fmla="*/ 107 h 220"/>
                <a:gd name="T12" fmla="*/ 77 w 325"/>
                <a:gd name="T13" fmla="*/ 101 h 220"/>
                <a:gd name="T14" fmla="*/ 90 w 325"/>
                <a:gd name="T15" fmla="*/ 110 h 220"/>
                <a:gd name="T16" fmla="*/ 102 w 325"/>
                <a:gd name="T17" fmla="*/ 113 h 220"/>
                <a:gd name="T18" fmla="*/ 124 w 325"/>
                <a:gd name="T19" fmla="*/ 117 h 220"/>
                <a:gd name="T20" fmla="*/ 121 w 325"/>
                <a:gd name="T21" fmla="*/ 137 h 220"/>
                <a:gd name="T22" fmla="*/ 106 w 325"/>
                <a:gd name="T23" fmla="*/ 149 h 220"/>
                <a:gd name="T24" fmla="*/ 79 w 325"/>
                <a:gd name="T25" fmla="*/ 156 h 220"/>
                <a:gd name="T26" fmla="*/ 80 w 325"/>
                <a:gd name="T27" fmla="*/ 164 h 220"/>
                <a:gd name="T28" fmla="*/ 67 w 325"/>
                <a:gd name="T29" fmla="*/ 166 h 220"/>
                <a:gd name="T30" fmla="*/ 68 w 325"/>
                <a:gd name="T31" fmla="*/ 173 h 220"/>
                <a:gd name="T32" fmla="*/ 0 w 325"/>
                <a:gd name="T33" fmla="*/ 183 h 220"/>
                <a:gd name="T34" fmla="*/ 0 w 325"/>
                <a:gd name="T35" fmla="*/ 191 h 220"/>
                <a:gd name="T36" fmla="*/ 0 w 325"/>
                <a:gd name="T37" fmla="*/ 198 h 220"/>
                <a:gd name="T38" fmla="*/ 24 w 325"/>
                <a:gd name="T39" fmla="*/ 220 h 220"/>
                <a:gd name="T40" fmla="*/ 301 w 325"/>
                <a:gd name="T41" fmla="*/ 220 h 220"/>
                <a:gd name="T42" fmla="*/ 325 w 325"/>
                <a:gd name="T43" fmla="*/ 198 h 220"/>
                <a:gd name="T44" fmla="*/ 325 w 325"/>
                <a:gd name="T45" fmla="*/ 23 h 220"/>
                <a:gd name="T46" fmla="*/ 301 w 325"/>
                <a:gd name="T47" fmla="*/ 0 h 220"/>
                <a:gd name="T48" fmla="*/ 172 w 325"/>
                <a:gd name="T49" fmla="*/ 95 h 220"/>
                <a:gd name="T50" fmla="*/ 191 w 325"/>
                <a:gd name="T51" fmla="*/ 79 h 220"/>
                <a:gd name="T52" fmla="*/ 182 w 325"/>
                <a:gd name="T53" fmla="*/ 68 h 220"/>
                <a:gd name="T54" fmla="*/ 251 w 325"/>
                <a:gd name="T55" fmla="*/ 31 h 220"/>
                <a:gd name="T56" fmla="*/ 242 w 325"/>
                <a:gd name="T57" fmla="*/ 24 h 220"/>
                <a:gd name="T58" fmla="*/ 264 w 325"/>
                <a:gd name="T59" fmla="*/ 16 h 220"/>
                <a:gd name="T60" fmla="*/ 264 w 325"/>
                <a:gd name="T61" fmla="*/ 48 h 220"/>
                <a:gd name="T62" fmla="*/ 257 w 325"/>
                <a:gd name="T63" fmla="*/ 37 h 220"/>
                <a:gd name="T64" fmla="*/ 172 w 325"/>
                <a:gd name="T65" fmla="*/ 95 h 220"/>
                <a:gd name="T66" fmla="*/ 201 w 325"/>
                <a:gd name="T67" fmla="*/ 205 h 220"/>
                <a:gd name="T68" fmla="*/ 177 w 325"/>
                <a:gd name="T69" fmla="*/ 205 h 220"/>
                <a:gd name="T70" fmla="*/ 177 w 325"/>
                <a:gd name="T71" fmla="*/ 120 h 220"/>
                <a:gd name="T72" fmla="*/ 201 w 325"/>
                <a:gd name="T73" fmla="*/ 120 h 220"/>
                <a:gd name="T74" fmla="*/ 201 w 325"/>
                <a:gd name="T75" fmla="*/ 205 h 220"/>
                <a:gd name="T76" fmla="*/ 238 w 325"/>
                <a:gd name="T77" fmla="*/ 205 h 220"/>
                <a:gd name="T78" fmla="*/ 214 w 325"/>
                <a:gd name="T79" fmla="*/ 205 h 220"/>
                <a:gd name="T80" fmla="*/ 214 w 325"/>
                <a:gd name="T81" fmla="*/ 98 h 220"/>
                <a:gd name="T82" fmla="*/ 238 w 325"/>
                <a:gd name="T83" fmla="*/ 98 h 220"/>
                <a:gd name="T84" fmla="*/ 238 w 325"/>
                <a:gd name="T85" fmla="*/ 205 h 220"/>
                <a:gd name="T86" fmla="*/ 275 w 325"/>
                <a:gd name="T87" fmla="*/ 205 h 220"/>
                <a:gd name="T88" fmla="*/ 251 w 325"/>
                <a:gd name="T89" fmla="*/ 205 h 220"/>
                <a:gd name="T90" fmla="*/ 251 w 325"/>
                <a:gd name="T91" fmla="*/ 66 h 220"/>
                <a:gd name="T92" fmla="*/ 275 w 325"/>
                <a:gd name="T93" fmla="*/ 66 h 220"/>
                <a:gd name="T94" fmla="*/ 275 w 325"/>
                <a:gd name="T95" fmla="*/ 205 h 2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25"/>
                <a:gd name="T145" fmla="*/ 0 h 220"/>
                <a:gd name="T146" fmla="*/ 325 w 325"/>
                <a:gd name="T147" fmla="*/ 220 h 2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25" h="220">
                  <a:moveTo>
                    <a:pt x="30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4" y="132"/>
                    <a:pt x="47" y="129"/>
                    <a:pt x="57" y="122"/>
                  </a:cubicBezTo>
                  <a:cubicBezTo>
                    <a:pt x="57" y="122"/>
                    <a:pt x="64" y="110"/>
                    <a:pt x="67" y="107"/>
                  </a:cubicBezTo>
                  <a:cubicBezTo>
                    <a:pt x="67" y="107"/>
                    <a:pt x="68" y="107"/>
                    <a:pt x="77" y="101"/>
                  </a:cubicBezTo>
                  <a:cubicBezTo>
                    <a:pt x="77" y="101"/>
                    <a:pt x="91" y="96"/>
                    <a:pt x="90" y="110"/>
                  </a:cubicBezTo>
                  <a:cubicBezTo>
                    <a:pt x="90" y="110"/>
                    <a:pt x="86" y="122"/>
                    <a:pt x="102" y="113"/>
                  </a:cubicBezTo>
                  <a:cubicBezTo>
                    <a:pt x="102" y="113"/>
                    <a:pt x="118" y="105"/>
                    <a:pt x="124" y="117"/>
                  </a:cubicBezTo>
                  <a:cubicBezTo>
                    <a:pt x="124" y="117"/>
                    <a:pt x="134" y="131"/>
                    <a:pt x="121" y="137"/>
                  </a:cubicBezTo>
                  <a:cubicBezTo>
                    <a:pt x="121" y="137"/>
                    <a:pt x="116" y="144"/>
                    <a:pt x="106" y="149"/>
                  </a:cubicBezTo>
                  <a:cubicBezTo>
                    <a:pt x="106" y="149"/>
                    <a:pt x="90" y="155"/>
                    <a:pt x="79" y="156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68" y="173"/>
                    <a:pt x="8" y="183"/>
                    <a:pt x="0" y="183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10"/>
                    <a:pt x="11" y="220"/>
                    <a:pt x="24" y="220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20"/>
                    <a:pt x="325" y="210"/>
                    <a:pt x="325" y="198"/>
                  </a:cubicBezTo>
                  <a:cubicBezTo>
                    <a:pt x="325" y="23"/>
                    <a:pt x="325" y="23"/>
                    <a:pt x="325" y="23"/>
                  </a:cubicBezTo>
                  <a:cubicBezTo>
                    <a:pt x="325" y="10"/>
                    <a:pt x="314" y="0"/>
                    <a:pt x="301" y="0"/>
                  </a:cubicBezTo>
                  <a:close/>
                  <a:moveTo>
                    <a:pt x="172" y="95"/>
                  </a:moveTo>
                  <a:cubicBezTo>
                    <a:pt x="191" y="79"/>
                    <a:pt x="191" y="79"/>
                    <a:pt x="191" y="79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223" y="71"/>
                    <a:pt x="251" y="31"/>
                    <a:pt x="251" y="31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264" y="16"/>
                    <a:pt x="264" y="16"/>
                    <a:pt x="264" y="16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57" y="37"/>
                    <a:pt x="257" y="37"/>
                    <a:pt x="257" y="37"/>
                  </a:cubicBezTo>
                  <a:cubicBezTo>
                    <a:pt x="230" y="100"/>
                    <a:pt x="172" y="95"/>
                    <a:pt x="172" y="95"/>
                  </a:cubicBezTo>
                  <a:close/>
                  <a:moveTo>
                    <a:pt x="201" y="205"/>
                  </a:moveTo>
                  <a:cubicBezTo>
                    <a:pt x="177" y="205"/>
                    <a:pt x="177" y="205"/>
                    <a:pt x="177" y="205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201" y="120"/>
                    <a:pt x="201" y="120"/>
                    <a:pt x="201" y="120"/>
                  </a:cubicBezTo>
                  <a:lnTo>
                    <a:pt x="201" y="205"/>
                  </a:lnTo>
                  <a:close/>
                  <a:moveTo>
                    <a:pt x="238" y="205"/>
                  </a:moveTo>
                  <a:cubicBezTo>
                    <a:pt x="214" y="205"/>
                    <a:pt x="214" y="205"/>
                    <a:pt x="214" y="205"/>
                  </a:cubicBezTo>
                  <a:cubicBezTo>
                    <a:pt x="214" y="98"/>
                    <a:pt x="214" y="98"/>
                    <a:pt x="214" y="98"/>
                  </a:cubicBezTo>
                  <a:cubicBezTo>
                    <a:pt x="238" y="98"/>
                    <a:pt x="238" y="98"/>
                    <a:pt x="238" y="98"/>
                  </a:cubicBezTo>
                  <a:lnTo>
                    <a:pt x="238" y="205"/>
                  </a:lnTo>
                  <a:close/>
                  <a:moveTo>
                    <a:pt x="275" y="205"/>
                  </a:moveTo>
                  <a:cubicBezTo>
                    <a:pt x="251" y="205"/>
                    <a:pt x="251" y="205"/>
                    <a:pt x="251" y="205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75" y="66"/>
                    <a:pt x="275" y="66"/>
                    <a:pt x="275" y="66"/>
                  </a:cubicBezTo>
                  <a:lnTo>
                    <a:pt x="27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</p:grpSp>
      <p:sp>
        <p:nvSpPr>
          <p:cNvPr id="13" name="Freeform 70"/>
          <p:cNvSpPr>
            <a:spLocks noEditPoints="1"/>
          </p:cNvSpPr>
          <p:nvPr/>
        </p:nvSpPr>
        <p:spPr bwMode="auto">
          <a:xfrm>
            <a:off x="6250150" y="3559494"/>
            <a:ext cx="832309" cy="635768"/>
          </a:xfrm>
          <a:custGeom>
            <a:avLst/>
            <a:gdLst>
              <a:gd name="T0" fmla="*/ 552224 w 77"/>
              <a:gd name="T1" fmla="*/ 140131 h 59"/>
              <a:gd name="T2" fmla="*/ 40162 w 77"/>
              <a:gd name="T3" fmla="*/ 180168 h 59"/>
              <a:gd name="T4" fmla="*/ 652628 w 77"/>
              <a:gd name="T5" fmla="*/ 550513 h 59"/>
              <a:gd name="T6" fmla="*/ 672709 w 77"/>
              <a:gd name="T7" fmla="*/ 340317 h 59"/>
              <a:gd name="T8" fmla="*/ 682749 w 77"/>
              <a:gd name="T9" fmla="*/ 320298 h 59"/>
              <a:gd name="T10" fmla="*/ 682749 w 77"/>
              <a:gd name="T11" fmla="*/ 310289 h 59"/>
              <a:gd name="T12" fmla="*/ 682749 w 77"/>
              <a:gd name="T13" fmla="*/ 590550 h 59"/>
              <a:gd name="T14" fmla="*/ 20081 w 77"/>
              <a:gd name="T15" fmla="*/ 590550 h 59"/>
              <a:gd name="T16" fmla="*/ 0 w 77"/>
              <a:gd name="T17" fmla="*/ 570531 h 59"/>
              <a:gd name="T18" fmla="*/ 0 w 77"/>
              <a:gd name="T19" fmla="*/ 140131 h 59"/>
              <a:gd name="T20" fmla="*/ 100404 w 77"/>
              <a:gd name="T21" fmla="*/ 380354 h 59"/>
              <a:gd name="T22" fmla="*/ 291172 w 77"/>
              <a:gd name="T23" fmla="*/ 410382 h 59"/>
              <a:gd name="T24" fmla="*/ 100404 w 77"/>
              <a:gd name="T25" fmla="*/ 380354 h 59"/>
              <a:gd name="T26" fmla="*/ 100404 w 77"/>
              <a:gd name="T27" fmla="*/ 330308 h 59"/>
              <a:gd name="T28" fmla="*/ 431738 w 77"/>
              <a:gd name="T29" fmla="*/ 300280 h 59"/>
              <a:gd name="T30" fmla="*/ 100404 w 77"/>
              <a:gd name="T31" fmla="*/ 220205 h 59"/>
              <a:gd name="T32" fmla="*/ 431738 w 77"/>
              <a:gd name="T33" fmla="*/ 250233 h 59"/>
              <a:gd name="T34" fmla="*/ 100404 w 77"/>
              <a:gd name="T35" fmla="*/ 220205 h 59"/>
              <a:gd name="T36" fmla="*/ 712870 w 77"/>
              <a:gd name="T37" fmla="*/ 90084 h 59"/>
              <a:gd name="T38" fmla="*/ 672709 w 77"/>
              <a:gd name="T39" fmla="*/ 250233 h 59"/>
              <a:gd name="T40" fmla="*/ 702830 w 77"/>
              <a:gd name="T41" fmla="*/ 240224 h 59"/>
              <a:gd name="T42" fmla="*/ 763073 w 77"/>
              <a:gd name="T43" fmla="*/ 100093 h 59"/>
              <a:gd name="T44" fmla="*/ 753032 w 77"/>
              <a:gd name="T45" fmla="*/ 80075 h 59"/>
              <a:gd name="T46" fmla="*/ 612466 w 77"/>
              <a:gd name="T47" fmla="*/ 90084 h 59"/>
              <a:gd name="T48" fmla="*/ 652628 w 77"/>
              <a:gd name="T49" fmla="*/ 290270 h 59"/>
              <a:gd name="T50" fmla="*/ 522102 w 77"/>
              <a:gd name="T51" fmla="*/ 400373 h 59"/>
              <a:gd name="T52" fmla="*/ 502021 w 77"/>
              <a:gd name="T53" fmla="*/ 490457 h 59"/>
              <a:gd name="T54" fmla="*/ 532143 w 77"/>
              <a:gd name="T55" fmla="*/ 450419 h 59"/>
              <a:gd name="T56" fmla="*/ 542183 w 77"/>
              <a:gd name="T57" fmla="*/ 430401 h 59"/>
              <a:gd name="T58" fmla="*/ 542183 w 77"/>
              <a:gd name="T59" fmla="*/ 460429 h 59"/>
              <a:gd name="T60" fmla="*/ 532143 w 77"/>
              <a:gd name="T61" fmla="*/ 500466 h 59"/>
              <a:gd name="T62" fmla="*/ 592385 w 77"/>
              <a:gd name="T63" fmla="*/ 420392 h 59"/>
              <a:gd name="T64" fmla="*/ 642587 w 77"/>
              <a:gd name="T65" fmla="*/ 300280 h 59"/>
              <a:gd name="T66" fmla="*/ 512062 w 77"/>
              <a:gd name="T67" fmla="*/ 380354 h 59"/>
              <a:gd name="T68" fmla="*/ 642587 w 77"/>
              <a:gd name="T69" fmla="*/ 300280 h 59"/>
              <a:gd name="T70" fmla="*/ 240970 w 77"/>
              <a:gd name="T71" fmla="*/ 520485 h 59"/>
              <a:gd name="T72" fmla="*/ 291172 w 77"/>
              <a:gd name="T73" fmla="*/ 480447 h 59"/>
              <a:gd name="T74" fmla="*/ 301213 w 77"/>
              <a:gd name="T75" fmla="*/ 520485 h 59"/>
              <a:gd name="T76" fmla="*/ 371496 w 77"/>
              <a:gd name="T77" fmla="*/ 500466 h 59"/>
              <a:gd name="T78" fmla="*/ 401617 w 77"/>
              <a:gd name="T79" fmla="*/ 510475 h 59"/>
              <a:gd name="T80" fmla="*/ 401617 w 77"/>
              <a:gd name="T81" fmla="*/ 510475 h 59"/>
              <a:gd name="T82" fmla="*/ 401617 w 77"/>
              <a:gd name="T83" fmla="*/ 540503 h 59"/>
              <a:gd name="T84" fmla="*/ 461860 w 77"/>
              <a:gd name="T85" fmla="*/ 550513 h 59"/>
              <a:gd name="T86" fmla="*/ 431738 w 77"/>
              <a:gd name="T87" fmla="*/ 520485 h 59"/>
              <a:gd name="T88" fmla="*/ 431738 w 77"/>
              <a:gd name="T89" fmla="*/ 520485 h 59"/>
              <a:gd name="T90" fmla="*/ 421698 w 77"/>
              <a:gd name="T91" fmla="*/ 480447 h 59"/>
              <a:gd name="T92" fmla="*/ 391577 w 77"/>
              <a:gd name="T93" fmla="*/ 490457 h 59"/>
              <a:gd name="T94" fmla="*/ 311253 w 77"/>
              <a:gd name="T95" fmla="*/ 490457 h 59"/>
              <a:gd name="T96" fmla="*/ 230930 w 77"/>
              <a:gd name="T97" fmla="*/ 500466 h 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7"/>
              <a:gd name="T148" fmla="*/ 0 h 59"/>
              <a:gd name="T149" fmla="*/ 77 w 77"/>
              <a:gd name="T150" fmla="*/ 59 h 5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7" h="59">
                <a:moveTo>
                  <a:pt x="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6"/>
                  <a:pt x="54" y="17"/>
                  <a:pt x="5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55"/>
                  <a:pt x="4" y="55"/>
                  <a:pt x="4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8"/>
                  <a:pt x="66" y="36"/>
                  <a:pt x="6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lose/>
                <a:moveTo>
                  <a:pt x="10" y="38"/>
                </a:moveTo>
                <a:cubicBezTo>
                  <a:pt x="10" y="41"/>
                  <a:pt x="10" y="41"/>
                  <a:pt x="10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8"/>
                  <a:pt x="29" y="38"/>
                  <a:pt x="29" y="38"/>
                </a:cubicBezTo>
                <a:cubicBezTo>
                  <a:pt x="10" y="38"/>
                  <a:pt x="10" y="38"/>
                  <a:pt x="10" y="38"/>
                </a:cubicBezTo>
                <a:close/>
                <a:moveTo>
                  <a:pt x="10" y="30"/>
                </a:moveTo>
                <a:cubicBezTo>
                  <a:pt x="10" y="33"/>
                  <a:pt x="10" y="33"/>
                  <a:pt x="10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0"/>
                  <a:pt x="43" y="30"/>
                  <a:pt x="43" y="30"/>
                </a:cubicBezTo>
                <a:cubicBezTo>
                  <a:pt x="10" y="30"/>
                  <a:pt x="10" y="30"/>
                  <a:pt x="10" y="30"/>
                </a:cubicBezTo>
                <a:close/>
                <a:moveTo>
                  <a:pt x="10" y="22"/>
                </a:moveTo>
                <a:cubicBezTo>
                  <a:pt x="10" y="25"/>
                  <a:pt x="10" y="25"/>
                  <a:pt x="10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2"/>
                  <a:pt x="43" y="22"/>
                  <a:pt x="43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70" y="12"/>
                </a:moveTo>
                <a:cubicBezTo>
                  <a:pt x="71" y="11"/>
                  <a:pt x="71" y="10"/>
                  <a:pt x="71" y="9"/>
                </a:cubicBezTo>
                <a:cubicBezTo>
                  <a:pt x="74" y="10"/>
                  <a:pt x="74" y="10"/>
                  <a:pt x="74" y="10"/>
                </a:cubicBezTo>
                <a:cubicBezTo>
                  <a:pt x="72" y="13"/>
                  <a:pt x="67" y="24"/>
                  <a:pt x="67" y="25"/>
                </a:cubicBezTo>
                <a:cubicBezTo>
                  <a:pt x="68" y="27"/>
                  <a:pt x="69" y="27"/>
                  <a:pt x="69" y="27"/>
                </a:cubicBezTo>
                <a:cubicBezTo>
                  <a:pt x="70" y="24"/>
                  <a:pt x="70" y="24"/>
                  <a:pt x="70" y="24"/>
                </a:cubicBezTo>
                <a:cubicBezTo>
                  <a:pt x="70" y="24"/>
                  <a:pt x="69" y="24"/>
                  <a:pt x="69" y="24"/>
                </a:cubicBezTo>
                <a:cubicBezTo>
                  <a:pt x="69" y="24"/>
                  <a:pt x="76" y="10"/>
                  <a:pt x="76" y="10"/>
                </a:cubicBezTo>
                <a:cubicBezTo>
                  <a:pt x="77" y="9"/>
                  <a:pt x="77" y="9"/>
                  <a:pt x="77" y="9"/>
                </a:cubicBezTo>
                <a:cubicBezTo>
                  <a:pt x="75" y="8"/>
                  <a:pt x="75" y="8"/>
                  <a:pt x="75" y="8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0"/>
                  <a:pt x="65" y="0"/>
                  <a:pt x="61" y="9"/>
                </a:cubicBezTo>
                <a:cubicBezTo>
                  <a:pt x="59" y="15"/>
                  <a:pt x="57" y="20"/>
                  <a:pt x="55" y="25"/>
                </a:cubicBezTo>
                <a:cubicBezTo>
                  <a:pt x="65" y="29"/>
                  <a:pt x="65" y="29"/>
                  <a:pt x="65" y="29"/>
                </a:cubicBezTo>
                <a:cubicBezTo>
                  <a:pt x="67" y="23"/>
                  <a:pt x="69" y="18"/>
                  <a:pt x="70" y="12"/>
                </a:cubicBezTo>
                <a:close/>
                <a:moveTo>
                  <a:pt x="52" y="40"/>
                </a:moveTo>
                <a:cubicBezTo>
                  <a:pt x="49" y="42"/>
                  <a:pt x="49" y="42"/>
                  <a:pt x="49" y="42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3" y="45"/>
                  <a:pt x="53" y="45"/>
                  <a:pt x="53" y="45"/>
                </a:cubicBezTo>
                <a:cubicBezTo>
                  <a:pt x="52" y="45"/>
                  <a:pt x="52" y="44"/>
                  <a:pt x="52" y="44"/>
                </a:cubicBezTo>
                <a:cubicBezTo>
                  <a:pt x="53" y="43"/>
                  <a:pt x="54" y="42"/>
                  <a:pt x="54" y="43"/>
                </a:cubicBezTo>
                <a:cubicBezTo>
                  <a:pt x="55" y="43"/>
                  <a:pt x="55" y="44"/>
                  <a:pt x="55" y="45"/>
                </a:cubicBezTo>
                <a:cubicBezTo>
                  <a:pt x="55" y="45"/>
                  <a:pt x="54" y="46"/>
                  <a:pt x="54" y="46"/>
                </a:cubicBezTo>
                <a:cubicBezTo>
                  <a:pt x="52" y="50"/>
                  <a:pt x="52" y="50"/>
                  <a:pt x="52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2"/>
                  <a:pt x="59" y="42"/>
                  <a:pt x="59" y="42"/>
                </a:cubicBezTo>
                <a:cubicBezTo>
                  <a:pt x="52" y="40"/>
                  <a:pt x="52" y="40"/>
                  <a:pt x="52" y="40"/>
                </a:cubicBezTo>
                <a:close/>
                <a:moveTo>
                  <a:pt x="64" y="30"/>
                </a:moveTo>
                <a:cubicBezTo>
                  <a:pt x="55" y="27"/>
                  <a:pt x="55" y="27"/>
                  <a:pt x="55" y="27"/>
                </a:cubicBezTo>
                <a:cubicBezTo>
                  <a:pt x="54" y="31"/>
                  <a:pt x="53" y="34"/>
                  <a:pt x="51" y="38"/>
                </a:cubicBezTo>
                <a:cubicBezTo>
                  <a:pt x="54" y="39"/>
                  <a:pt x="57" y="40"/>
                  <a:pt x="59" y="41"/>
                </a:cubicBezTo>
                <a:cubicBezTo>
                  <a:pt x="61" y="38"/>
                  <a:pt x="63" y="34"/>
                  <a:pt x="64" y="30"/>
                </a:cubicBezTo>
                <a:close/>
                <a:moveTo>
                  <a:pt x="23" y="50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30" y="46"/>
                  <a:pt x="30" y="47"/>
                </a:cubicBezTo>
                <a:cubicBezTo>
                  <a:pt x="30" y="47"/>
                  <a:pt x="30" y="47"/>
                  <a:pt x="29" y="48"/>
                </a:cubicBezTo>
                <a:cubicBezTo>
                  <a:pt x="28" y="49"/>
                  <a:pt x="28" y="49"/>
                  <a:pt x="28" y="50"/>
                </a:cubicBezTo>
                <a:cubicBezTo>
                  <a:pt x="28" y="51"/>
                  <a:pt x="28" y="52"/>
                  <a:pt x="30" y="52"/>
                </a:cubicBezTo>
                <a:cubicBezTo>
                  <a:pt x="32" y="52"/>
                  <a:pt x="33" y="51"/>
                  <a:pt x="34" y="51"/>
                </a:cubicBezTo>
                <a:cubicBezTo>
                  <a:pt x="35" y="51"/>
                  <a:pt x="36" y="50"/>
                  <a:pt x="37" y="50"/>
                </a:cubicBezTo>
                <a:cubicBezTo>
                  <a:pt x="37" y="51"/>
                  <a:pt x="37" y="51"/>
                  <a:pt x="38" y="51"/>
                </a:cubicBezTo>
                <a:cubicBezTo>
                  <a:pt x="38" y="51"/>
                  <a:pt x="39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3"/>
                  <a:pt x="40" y="54"/>
                </a:cubicBezTo>
                <a:cubicBezTo>
                  <a:pt x="40" y="55"/>
                  <a:pt x="41" y="55"/>
                  <a:pt x="42" y="55"/>
                </a:cubicBezTo>
                <a:cubicBezTo>
                  <a:pt x="43" y="54"/>
                  <a:pt x="46" y="55"/>
                  <a:pt x="46" y="55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4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9"/>
                  <a:pt x="43" y="48"/>
                  <a:pt x="42" y="48"/>
                </a:cubicBezTo>
                <a:cubicBezTo>
                  <a:pt x="41" y="48"/>
                  <a:pt x="40" y="48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7" y="47"/>
                  <a:pt x="35" y="48"/>
                  <a:pt x="33" y="49"/>
                </a:cubicBezTo>
                <a:cubicBezTo>
                  <a:pt x="33" y="49"/>
                  <a:pt x="32" y="49"/>
                  <a:pt x="31" y="49"/>
                </a:cubicBezTo>
                <a:cubicBezTo>
                  <a:pt x="32" y="48"/>
                  <a:pt x="33" y="48"/>
                  <a:pt x="33" y="47"/>
                </a:cubicBezTo>
                <a:cubicBezTo>
                  <a:pt x="33" y="42"/>
                  <a:pt x="23" y="50"/>
                  <a:pt x="23" y="50"/>
                </a:cubicBezTo>
                <a:close/>
              </a:path>
            </a:pathLst>
          </a:custGeom>
          <a:solidFill>
            <a:srgbClr val="815EE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4" name="Freeform 59"/>
          <p:cNvSpPr>
            <a:spLocks noEditPoints="1"/>
          </p:cNvSpPr>
          <p:nvPr/>
        </p:nvSpPr>
        <p:spPr bwMode="auto">
          <a:xfrm>
            <a:off x="8688369" y="3573355"/>
            <a:ext cx="616255" cy="659585"/>
          </a:xfrm>
          <a:custGeom>
            <a:avLst/>
            <a:gdLst>
              <a:gd name="T0" fmla="*/ 109928 w 61"/>
              <a:gd name="T1" fmla="*/ 291098 h 65"/>
              <a:gd name="T2" fmla="*/ 449705 w 61"/>
              <a:gd name="T3" fmla="*/ 0 h 65"/>
              <a:gd name="T4" fmla="*/ 159895 w 61"/>
              <a:gd name="T5" fmla="*/ 361364 h 65"/>
              <a:gd name="T6" fmla="*/ 439711 w 61"/>
              <a:gd name="T7" fmla="*/ 401515 h 65"/>
              <a:gd name="T8" fmla="*/ 429718 w 61"/>
              <a:gd name="T9" fmla="*/ 552083 h 65"/>
              <a:gd name="T10" fmla="*/ 609600 w 61"/>
              <a:gd name="T11" fmla="*/ 622348 h 65"/>
              <a:gd name="T12" fmla="*/ 589613 w 61"/>
              <a:gd name="T13" fmla="*/ 552083 h 65"/>
              <a:gd name="T14" fmla="*/ 609600 w 61"/>
              <a:gd name="T15" fmla="*/ 471780 h 65"/>
              <a:gd name="T16" fmla="*/ 599607 w 61"/>
              <a:gd name="T17" fmla="*/ 361364 h 65"/>
              <a:gd name="T18" fmla="*/ 229849 w 61"/>
              <a:gd name="T19" fmla="*/ 401515 h 65"/>
              <a:gd name="T20" fmla="*/ 239843 w 61"/>
              <a:gd name="T21" fmla="*/ 501894 h 65"/>
              <a:gd name="T22" fmla="*/ 219856 w 61"/>
              <a:gd name="T23" fmla="*/ 582197 h 65"/>
              <a:gd name="T24" fmla="*/ 379751 w 61"/>
              <a:gd name="T25" fmla="*/ 622348 h 65"/>
              <a:gd name="T26" fmla="*/ 379751 w 61"/>
              <a:gd name="T27" fmla="*/ 481818 h 65"/>
              <a:gd name="T28" fmla="*/ 339777 w 61"/>
              <a:gd name="T29" fmla="*/ 431629 h 65"/>
              <a:gd name="T30" fmla="*/ 339777 w 61"/>
              <a:gd name="T31" fmla="*/ 431629 h 65"/>
              <a:gd name="T32" fmla="*/ 349770 w 61"/>
              <a:gd name="T33" fmla="*/ 501894 h 65"/>
              <a:gd name="T34" fmla="*/ 319790 w 61"/>
              <a:gd name="T35" fmla="*/ 582197 h 65"/>
              <a:gd name="T36" fmla="*/ 239843 w 61"/>
              <a:gd name="T37" fmla="*/ 602273 h 65"/>
              <a:gd name="T38" fmla="*/ 339777 w 61"/>
              <a:gd name="T39" fmla="*/ 622348 h 65"/>
              <a:gd name="T40" fmla="*/ 319790 w 61"/>
              <a:gd name="T41" fmla="*/ 632386 h 65"/>
              <a:gd name="T42" fmla="*/ 269823 w 61"/>
              <a:gd name="T43" fmla="*/ 552083 h 65"/>
              <a:gd name="T44" fmla="*/ 379751 w 61"/>
              <a:gd name="T45" fmla="*/ 552083 h 65"/>
              <a:gd name="T46" fmla="*/ 309797 w 61"/>
              <a:gd name="T47" fmla="*/ 562121 h 65"/>
              <a:gd name="T48" fmla="*/ 259830 w 61"/>
              <a:gd name="T49" fmla="*/ 481818 h 65"/>
              <a:gd name="T50" fmla="*/ 349770 w 61"/>
              <a:gd name="T51" fmla="*/ 461742 h 65"/>
              <a:gd name="T52" fmla="*/ 339777 w 61"/>
              <a:gd name="T53" fmla="*/ 481818 h 65"/>
              <a:gd name="T54" fmla="*/ 319790 w 61"/>
              <a:gd name="T55" fmla="*/ 481818 h 65"/>
              <a:gd name="T56" fmla="*/ 249836 w 61"/>
              <a:gd name="T57" fmla="*/ 401515 h 65"/>
              <a:gd name="T58" fmla="*/ 349770 w 61"/>
              <a:gd name="T59" fmla="*/ 381439 h 65"/>
              <a:gd name="T60" fmla="*/ 329784 w 61"/>
              <a:gd name="T61" fmla="*/ 391477 h 65"/>
              <a:gd name="T62" fmla="*/ 349770 w 61"/>
              <a:gd name="T63" fmla="*/ 361364 h 65"/>
              <a:gd name="T64" fmla="*/ 479685 w 61"/>
              <a:gd name="T65" fmla="*/ 441667 h 65"/>
              <a:gd name="T66" fmla="*/ 459698 w 61"/>
              <a:gd name="T67" fmla="*/ 511932 h 65"/>
              <a:gd name="T68" fmla="*/ 569626 w 61"/>
              <a:gd name="T69" fmla="*/ 582197 h 65"/>
              <a:gd name="T70" fmla="*/ 579620 w 61"/>
              <a:gd name="T71" fmla="*/ 622348 h 65"/>
              <a:gd name="T72" fmla="*/ 469692 w 61"/>
              <a:gd name="T73" fmla="*/ 622348 h 65"/>
              <a:gd name="T74" fmla="*/ 539646 w 61"/>
              <a:gd name="T75" fmla="*/ 632386 h 65"/>
              <a:gd name="T76" fmla="*/ 539646 w 61"/>
              <a:gd name="T77" fmla="*/ 552083 h 65"/>
              <a:gd name="T78" fmla="*/ 449705 w 61"/>
              <a:gd name="T79" fmla="*/ 532007 h 65"/>
              <a:gd name="T80" fmla="*/ 459698 w 61"/>
              <a:gd name="T81" fmla="*/ 552083 h 65"/>
              <a:gd name="T82" fmla="*/ 489679 w 61"/>
              <a:gd name="T83" fmla="*/ 562121 h 65"/>
              <a:gd name="T84" fmla="*/ 589613 w 61"/>
              <a:gd name="T85" fmla="*/ 471780 h 65"/>
              <a:gd name="T86" fmla="*/ 479685 w 61"/>
              <a:gd name="T87" fmla="*/ 461742 h 65"/>
              <a:gd name="T88" fmla="*/ 509666 w 61"/>
              <a:gd name="T89" fmla="*/ 461742 h 65"/>
              <a:gd name="T90" fmla="*/ 579620 w 61"/>
              <a:gd name="T91" fmla="*/ 401515 h 65"/>
              <a:gd name="T92" fmla="*/ 469692 w 61"/>
              <a:gd name="T93" fmla="*/ 401515 h 65"/>
              <a:gd name="T94" fmla="*/ 539646 w 61"/>
              <a:gd name="T95" fmla="*/ 411553 h 65"/>
              <a:gd name="T96" fmla="*/ 519659 w 61"/>
              <a:gd name="T97" fmla="*/ 371401 h 65"/>
              <a:gd name="T98" fmla="*/ 179882 w 61"/>
              <a:gd name="T99" fmla="*/ 622348 h 65"/>
              <a:gd name="T100" fmla="*/ 19987 w 61"/>
              <a:gd name="T101" fmla="*/ 582197 h 65"/>
              <a:gd name="T102" fmla="*/ 109928 w 61"/>
              <a:gd name="T103" fmla="*/ 471780 h 65"/>
              <a:gd name="T104" fmla="*/ 89941 w 61"/>
              <a:gd name="T105" fmla="*/ 532007 h 65"/>
              <a:gd name="T106" fmla="*/ 159895 w 61"/>
              <a:gd name="T107" fmla="*/ 582197 h 65"/>
              <a:gd name="T108" fmla="*/ 59961 w 61"/>
              <a:gd name="T109" fmla="*/ 521970 h 65"/>
              <a:gd name="T110" fmla="*/ 169889 w 61"/>
              <a:gd name="T111" fmla="*/ 521970 h 65"/>
              <a:gd name="T112" fmla="*/ 69954 w 61"/>
              <a:gd name="T113" fmla="*/ 501894 h 65"/>
              <a:gd name="T114" fmla="*/ 49967 w 61"/>
              <a:gd name="T115" fmla="*/ 622348 h 65"/>
              <a:gd name="T116" fmla="*/ 159895 w 61"/>
              <a:gd name="T117" fmla="*/ 622348 h 65"/>
              <a:gd name="T118" fmla="*/ 89941 w 61"/>
              <a:gd name="T119" fmla="*/ 632386 h 6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1"/>
              <a:gd name="T181" fmla="*/ 0 h 65"/>
              <a:gd name="T182" fmla="*/ 61 w 61"/>
              <a:gd name="T183" fmla="*/ 65 h 6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1" h="65">
                <a:moveTo>
                  <a:pt x="12" y="55"/>
                </a:moveTo>
                <a:cubicBezTo>
                  <a:pt x="13" y="55"/>
                  <a:pt x="13" y="55"/>
                  <a:pt x="13" y="55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2" y="53"/>
                </a:cubicBezTo>
                <a:cubicBezTo>
                  <a:pt x="12" y="55"/>
                  <a:pt x="12" y="55"/>
                  <a:pt x="12" y="55"/>
                </a:cubicBezTo>
                <a:close/>
                <a:moveTo>
                  <a:pt x="0" y="36"/>
                </a:moveTo>
                <a:cubicBezTo>
                  <a:pt x="9" y="29"/>
                  <a:pt x="9" y="29"/>
                  <a:pt x="9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30" y="21"/>
                  <a:pt x="30" y="21"/>
                  <a:pt x="30" y="21"/>
                </a:cubicBezTo>
                <a:cubicBezTo>
                  <a:pt x="31" y="15"/>
                  <a:pt x="31" y="15"/>
                  <a:pt x="31" y="15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2" y="13"/>
                  <a:pt x="32" y="13"/>
                </a:cubicBezTo>
                <a:cubicBezTo>
                  <a:pt x="33" y="12"/>
                  <a:pt x="33" y="12"/>
                  <a:pt x="33" y="12"/>
                </a:cubicBezTo>
                <a:cubicBezTo>
                  <a:pt x="47" y="3"/>
                  <a:pt x="47" y="3"/>
                  <a:pt x="47" y="3"/>
                </a:cubicBezTo>
                <a:cubicBezTo>
                  <a:pt x="45" y="0"/>
                  <a:pt x="45" y="0"/>
                  <a:pt x="45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52" y="13"/>
                  <a:pt x="52" y="13"/>
                  <a:pt x="52" y="13"/>
                </a:cubicBezTo>
                <a:cubicBezTo>
                  <a:pt x="50" y="9"/>
                  <a:pt x="50" y="9"/>
                  <a:pt x="50" y="9"/>
                </a:cubicBezTo>
                <a:cubicBezTo>
                  <a:pt x="38" y="17"/>
                  <a:pt x="38" y="17"/>
                  <a:pt x="38" y="17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5"/>
                  <a:pt x="36" y="25"/>
                  <a:pt x="36" y="25"/>
                </a:cubicBezTo>
                <a:cubicBezTo>
                  <a:pt x="34" y="26"/>
                  <a:pt x="34" y="26"/>
                  <a:pt x="34" y="2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6"/>
                  <a:pt x="0" y="36"/>
                  <a:pt x="0" y="36"/>
                </a:cubicBezTo>
                <a:close/>
                <a:moveTo>
                  <a:pt x="52" y="33"/>
                </a:moveTo>
                <a:cubicBezTo>
                  <a:pt x="50" y="33"/>
                  <a:pt x="48" y="33"/>
                  <a:pt x="47" y="33"/>
                </a:cubicBezTo>
                <a:cubicBezTo>
                  <a:pt x="45" y="34"/>
                  <a:pt x="44" y="35"/>
                  <a:pt x="44" y="36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1"/>
                  <a:pt x="45" y="41"/>
                  <a:pt x="45" y="42"/>
                </a:cubicBezTo>
                <a:cubicBezTo>
                  <a:pt x="45" y="42"/>
                  <a:pt x="45" y="43"/>
                  <a:pt x="45" y="43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4" y="49"/>
                  <a:pt x="43" y="50"/>
                  <a:pt x="43" y="51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6"/>
                  <a:pt x="44" y="57"/>
                  <a:pt x="45" y="57"/>
                </a:cubicBezTo>
                <a:cubicBezTo>
                  <a:pt x="45" y="57"/>
                  <a:pt x="45" y="58"/>
                  <a:pt x="45" y="58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3"/>
                  <a:pt x="46" y="64"/>
                  <a:pt x="48" y="65"/>
                </a:cubicBezTo>
                <a:cubicBezTo>
                  <a:pt x="49" y="65"/>
                  <a:pt x="51" y="65"/>
                  <a:pt x="53" y="65"/>
                </a:cubicBezTo>
                <a:cubicBezTo>
                  <a:pt x="55" y="65"/>
                  <a:pt x="57" y="65"/>
                  <a:pt x="58" y="65"/>
                </a:cubicBezTo>
                <a:cubicBezTo>
                  <a:pt x="60" y="64"/>
                  <a:pt x="61" y="63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57"/>
                  <a:pt x="60" y="56"/>
                  <a:pt x="59" y="56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0"/>
                  <a:pt x="59" y="50"/>
                  <a:pt x="59" y="50"/>
                </a:cubicBezTo>
                <a:cubicBezTo>
                  <a:pt x="60" y="49"/>
                  <a:pt x="61" y="49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7"/>
                  <a:pt x="61" y="47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0" y="42"/>
                  <a:pt x="59" y="41"/>
                </a:cubicBezTo>
                <a:cubicBezTo>
                  <a:pt x="60" y="41"/>
                  <a:pt x="60" y="41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5"/>
                  <a:pt x="59" y="34"/>
                  <a:pt x="57" y="33"/>
                </a:cubicBezTo>
                <a:cubicBezTo>
                  <a:pt x="56" y="33"/>
                  <a:pt x="54" y="33"/>
                  <a:pt x="52" y="33"/>
                </a:cubicBezTo>
                <a:close/>
                <a:moveTo>
                  <a:pt x="31" y="33"/>
                </a:moveTo>
                <a:cubicBezTo>
                  <a:pt x="29" y="33"/>
                  <a:pt x="27" y="33"/>
                  <a:pt x="25" y="33"/>
                </a:cubicBezTo>
                <a:cubicBezTo>
                  <a:pt x="24" y="34"/>
                  <a:pt x="23" y="35"/>
                  <a:pt x="23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1"/>
                  <a:pt x="23" y="41"/>
                  <a:pt x="23" y="41"/>
                </a:cubicBezTo>
                <a:cubicBezTo>
                  <a:pt x="22" y="42"/>
                  <a:pt x="22" y="43"/>
                  <a:pt x="2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2" y="48"/>
                  <a:pt x="22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9"/>
                  <a:pt x="23" y="49"/>
                  <a:pt x="24" y="50"/>
                </a:cubicBezTo>
                <a:cubicBezTo>
                  <a:pt x="24" y="50"/>
                  <a:pt x="24" y="50"/>
                  <a:pt x="24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5"/>
                  <a:pt x="24" y="55"/>
                  <a:pt x="24" y="56"/>
                </a:cubicBezTo>
                <a:cubicBezTo>
                  <a:pt x="23" y="56"/>
                  <a:pt x="22" y="57"/>
                  <a:pt x="22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3"/>
                  <a:pt x="23" y="64"/>
                  <a:pt x="25" y="65"/>
                </a:cubicBezTo>
                <a:cubicBezTo>
                  <a:pt x="26" y="65"/>
                  <a:pt x="28" y="65"/>
                  <a:pt x="30" y="65"/>
                </a:cubicBezTo>
                <a:cubicBezTo>
                  <a:pt x="32" y="65"/>
                  <a:pt x="34" y="65"/>
                  <a:pt x="35" y="65"/>
                </a:cubicBezTo>
                <a:cubicBezTo>
                  <a:pt x="37" y="64"/>
                  <a:pt x="38" y="63"/>
                  <a:pt x="38" y="62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7"/>
                  <a:pt x="38" y="57"/>
                </a:cubicBezTo>
                <a:cubicBezTo>
                  <a:pt x="39" y="57"/>
                  <a:pt x="40" y="56"/>
                  <a:pt x="40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0"/>
                  <a:pt x="39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2"/>
                  <a:pt x="37" y="42"/>
                </a:cubicBezTo>
                <a:cubicBezTo>
                  <a:pt x="38" y="41"/>
                  <a:pt x="39" y="41"/>
                  <a:pt x="39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5"/>
                  <a:pt x="37" y="34"/>
                  <a:pt x="36" y="33"/>
                </a:cubicBezTo>
                <a:cubicBezTo>
                  <a:pt x="34" y="33"/>
                  <a:pt x="33" y="33"/>
                  <a:pt x="31" y="33"/>
                </a:cubicBezTo>
                <a:close/>
                <a:moveTo>
                  <a:pt x="34" y="43"/>
                </a:move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6" y="43"/>
                  <a:pt x="36" y="43"/>
                </a:cubicBezTo>
                <a:cubicBezTo>
                  <a:pt x="36" y="43"/>
                  <a:pt x="35" y="43"/>
                  <a:pt x="34" y="44"/>
                </a:cubicBezTo>
                <a:cubicBezTo>
                  <a:pt x="33" y="44"/>
                  <a:pt x="32" y="44"/>
                  <a:pt x="30" y="44"/>
                </a:cubicBezTo>
                <a:cubicBezTo>
                  <a:pt x="28" y="44"/>
                  <a:pt x="27" y="44"/>
                  <a:pt x="25" y="44"/>
                </a:cubicBezTo>
                <a:cubicBezTo>
                  <a:pt x="25" y="43"/>
                  <a:pt x="24" y="43"/>
                  <a:pt x="24" y="43"/>
                </a:cubicBezTo>
                <a:cubicBezTo>
                  <a:pt x="24" y="43"/>
                  <a:pt x="25" y="43"/>
                  <a:pt x="25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7" y="43"/>
                  <a:pt x="29" y="43"/>
                  <a:pt x="31" y="43"/>
                </a:cubicBezTo>
                <a:cubicBezTo>
                  <a:pt x="32" y="43"/>
                  <a:pt x="33" y="43"/>
                  <a:pt x="34" y="43"/>
                </a:cubicBezTo>
                <a:close/>
                <a:moveTo>
                  <a:pt x="35" y="50"/>
                </a:moveTo>
                <a:cubicBezTo>
                  <a:pt x="35" y="50"/>
                  <a:pt x="36" y="50"/>
                  <a:pt x="36" y="50"/>
                </a:cubicBezTo>
                <a:cubicBezTo>
                  <a:pt x="37" y="51"/>
                  <a:pt x="38" y="51"/>
                  <a:pt x="38" y="51"/>
                </a:cubicBezTo>
                <a:cubicBezTo>
                  <a:pt x="38" y="51"/>
                  <a:pt x="37" y="51"/>
                  <a:pt x="36" y="51"/>
                </a:cubicBezTo>
                <a:cubicBezTo>
                  <a:pt x="35" y="51"/>
                  <a:pt x="34" y="51"/>
                  <a:pt x="32" y="51"/>
                </a:cubicBezTo>
                <a:cubicBezTo>
                  <a:pt x="30" y="51"/>
                  <a:pt x="29" y="51"/>
                  <a:pt x="27" y="51"/>
                </a:cubicBezTo>
                <a:cubicBezTo>
                  <a:pt x="27" y="51"/>
                  <a:pt x="26" y="51"/>
                  <a:pt x="26" y="51"/>
                </a:cubicBezTo>
                <a:cubicBezTo>
                  <a:pt x="26" y="51"/>
                  <a:pt x="27" y="51"/>
                  <a:pt x="27" y="50"/>
                </a:cubicBezTo>
                <a:cubicBezTo>
                  <a:pt x="28" y="51"/>
                  <a:pt x="29" y="51"/>
                  <a:pt x="30" y="51"/>
                </a:cubicBezTo>
                <a:cubicBezTo>
                  <a:pt x="32" y="51"/>
                  <a:pt x="34" y="50"/>
                  <a:pt x="35" y="50"/>
                </a:cubicBezTo>
                <a:close/>
                <a:moveTo>
                  <a:pt x="35" y="58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8"/>
                  <a:pt x="35" y="58"/>
                  <a:pt x="34" y="58"/>
                </a:cubicBezTo>
                <a:cubicBezTo>
                  <a:pt x="33" y="59"/>
                  <a:pt x="32" y="59"/>
                  <a:pt x="30" y="59"/>
                </a:cubicBezTo>
                <a:cubicBezTo>
                  <a:pt x="28" y="59"/>
                  <a:pt x="27" y="59"/>
                  <a:pt x="25" y="58"/>
                </a:cubicBezTo>
                <a:cubicBezTo>
                  <a:pt x="25" y="58"/>
                  <a:pt x="24" y="58"/>
                  <a:pt x="24" y="58"/>
                </a:cubicBezTo>
                <a:cubicBezTo>
                  <a:pt x="24" y="58"/>
                  <a:pt x="25" y="58"/>
                  <a:pt x="25" y="58"/>
                </a:cubicBezTo>
                <a:cubicBezTo>
                  <a:pt x="26" y="57"/>
                  <a:pt x="26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8" y="58"/>
                  <a:pt x="30" y="58"/>
                  <a:pt x="32" y="58"/>
                </a:cubicBezTo>
                <a:cubicBezTo>
                  <a:pt x="33" y="58"/>
                  <a:pt x="34" y="58"/>
                  <a:pt x="35" y="58"/>
                </a:cubicBezTo>
                <a:close/>
                <a:moveTo>
                  <a:pt x="26" y="61"/>
                </a:moveTo>
                <a:cubicBezTo>
                  <a:pt x="26" y="61"/>
                  <a:pt x="26" y="61"/>
                  <a:pt x="26" y="61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1"/>
                  <a:pt x="26" y="61"/>
                  <a:pt x="26" y="61"/>
                </a:cubicBezTo>
                <a:close/>
                <a:moveTo>
                  <a:pt x="25" y="62"/>
                </a:move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5" y="60"/>
                  <a:pt x="25" y="60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62"/>
                  <a:pt x="25" y="62"/>
                  <a:pt x="25" y="62"/>
                </a:cubicBezTo>
                <a:close/>
                <a:moveTo>
                  <a:pt x="35" y="60"/>
                </a:moveTo>
                <a:cubicBezTo>
                  <a:pt x="35" y="60"/>
                  <a:pt x="36" y="60"/>
                  <a:pt x="36" y="60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2"/>
                  <a:pt x="36" y="62"/>
                  <a:pt x="35" y="62"/>
                </a:cubicBezTo>
                <a:cubicBezTo>
                  <a:pt x="35" y="60"/>
                  <a:pt x="35" y="60"/>
                  <a:pt x="35" y="60"/>
                </a:cubicBezTo>
                <a:close/>
                <a:moveTo>
                  <a:pt x="34" y="62"/>
                </a:moveTo>
                <a:cubicBezTo>
                  <a:pt x="34" y="63"/>
                  <a:pt x="34" y="63"/>
                  <a:pt x="34" y="63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2"/>
                  <a:pt x="34" y="62"/>
                  <a:pt x="34" y="62"/>
                </a:cubicBezTo>
                <a:close/>
                <a:moveTo>
                  <a:pt x="28" y="61"/>
                </a:moveTo>
                <a:cubicBezTo>
                  <a:pt x="28" y="61"/>
                  <a:pt x="29" y="61"/>
                  <a:pt x="29" y="61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3"/>
                  <a:pt x="28" y="63"/>
                  <a:pt x="28" y="63"/>
                </a:cubicBezTo>
                <a:cubicBezTo>
                  <a:pt x="28" y="61"/>
                  <a:pt x="28" y="61"/>
                  <a:pt x="28" y="61"/>
                </a:cubicBezTo>
                <a:close/>
                <a:moveTo>
                  <a:pt x="32" y="63"/>
                </a:moveTo>
                <a:cubicBezTo>
                  <a:pt x="32" y="63"/>
                  <a:pt x="31" y="63"/>
                  <a:pt x="31" y="63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2" y="61"/>
                  <a:pt x="32" y="61"/>
                </a:cubicBezTo>
                <a:cubicBezTo>
                  <a:pt x="32" y="63"/>
                  <a:pt x="32" y="63"/>
                  <a:pt x="32" y="63"/>
                </a:cubicBezTo>
                <a:close/>
                <a:moveTo>
                  <a:pt x="28" y="53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3"/>
                  <a:pt x="28" y="53"/>
                  <a:pt x="28" y="53"/>
                </a:cubicBezTo>
                <a:close/>
                <a:moveTo>
                  <a:pt x="27" y="55"/>
                </a:moveTo>
                <a:cubicBezTo>
                  <a:pt x="26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5"/>
                  <a:pt x="27" y="55"/>
                  <a:pt x="27" y="55"/>
                </a:cubicBezTo>
                <a:close/>
                <a:moveTo>
                  <a:pt x="37" y="53"/>
                </a:moveTo>
                <a:cubicBezTo>
                  <a:pt x="37" y="53"/>
                  <a:pt x="38" y="53"/>
                  <a:pt x="38" y="53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7" y="55"/>
                </a:cubicBezTo>
                <a:cubicBezTo>
                  <a:pt x="37" y="53"/>
                  <a:pt x="37" y="53"/>
                  <a:pt x="37" y="53"/>
                </a:cubicBezTo>
                <a:close/>
                <a:moveTo>
                  <a:pt x="36" y="55"/>
                </a:moveTo>
                <a:cubicBezTo>
                  <a:pt x="36" y="55"/>
                  <a:pt x="36" y="55"/>
                  <a:pt x="36" y="55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5"/>
                  <a:pt x="36" y="55"/>
                  <a:pt x="36" y="55"/>
                </a:cubicBezTo>
                <a:close/>
                <a:moveTo>
                  <a:pt x="30" y="54"/>
                </a:moveTo>
                <a:cubicBezTo>
                  <a:pt x="30" y="54"/>
                  <a:pt x="31" y="54"/>
                  <a:pt x="31" y="54"/>
                </a:cubicBezTo>
                <a:cubicBezTo>
                  <a:pt x="31" y="56"/>
                  <a:pt x="31" y="56"/>
                  <a:pt x="31" y="56"/>
                </a:cubicBezTo>
                <a:cubicBezTo>
                  <a:pt x="31" y="56"/>
                  <a:pt x="30" y="56"/>
                  <a:pt x="30" y="56"/>
                </a:cubicBezTo>
                <a:cubicBezTo>
                  <a:pt x="30" y="54"/>
                  <a:pt x="30" y="54"/>
                  <a:pt x="30" y="54"/>
                </a:cubicBezTo>
                <a:close/>
                <a:moveTo>
                  <a:pt x="34" y="56"/>
                </a:moveTo>
                <a:cubicBezTo>
                  <a:pt x="34" y="56"/>
                  <a:pt x="33" y="56"/>
                  <a:pt x="33" y="56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4"/>
                  <a:pt x="34" y="54"/>
                  <a:pt x="34" y="54"/>
                </a:cubicBezTo>
                <a:cubicBezTo>
                  <a:pt x="34" y="56"/>
                  <a:pt x="34" y="56"/>
                  <a:pt x="34" y="56"/>
                </a:cubicBezTo>
                <a:close/>
                <a:moveTo>
                  <a:pt x="26" y="46"/>
                </a:moveTo>
                <a:cubicBezTo>
                  <a:pt x="26" y="46"/>
                  <a:pt x="26" y="46"/>
                  <a:pt x="26" y="46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6"/>
                  <a:pt x="26" y="46"/>
                  <a:pt x="26" y="46"/>
                </a:cubicBezTo>
                <a:close/>
                <a:moveTo>
                  <a:pt x="25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5" y="46"/>
                  <a:pt x="25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8"/>
                  <a:pt x="25" y="48"/>
                  <a:pt x="25" y="48"/>
                </a:cubicBezTo>
                <a:close/>
                <a:moveTo>
                  <a:pt x="35" y="46"/>
                </a:moveTo>
                <a:cubicBezTo>
                  <a:pt x="35" y="46"/>
                  <a:pt x="36" y="46"/>
                  <a:pt x="36" y="45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5" y="48"/>
                  <a:pt x="35" y="48"/>
                </a:cubicBezTo>
                <a:cubicBezTo>
                  <a:pt x="35" y="46"/>
                  <a:pt x="35" y="46"/>
                  <a:pt x="35" y="46"/>
                </a:cubicBezTo>
                <a:close/>
                <a:moveTo>
                  <a:pt x="34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8"/>
                  <a:pt x="34" y="48"/>
                  <a:pt x="34" y="48"/>
                </a:cubicBezTo>
                <a:close/>
                <a:moveTo>
                  <a:pt x="28" y="46"/>
                </a:moveTo>
                <a:cubicBezTo>
                  <a:pt x="28" y="46"/>
                  <a:pt x="29" y="46"/>
                  <a:pt x="29" y="46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8"/>
                  <a:pt x="28" y="48"/>
                  <a:pt x="28" y="48"/>
                </a:cubicBezTo>
                <a:cubicBezTo>
                  <a:pt x="28" y="46"/>
                  <a:pt x="28" y="46"/>
                  <a:pt x="28" y="46"/>
                </a:cubicBezTo>
                <a:close/>
                <a:moveTo>
                  <a:pt x="32" y="48"/>
                </a:moveTo>
                <a:cubicBezTo>
                  <a:pt x="32" y="48"/>
                  <a:pt x="31" y="48"/>
                  <a:pt x="31" y="48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6"/>
                  <a:pt x="32" y="46"/>
                  <a:pt x="32" y="46"/>
                </a:cubicBezTo>
                <a:cubicBezTo>
                  <a:pt x="32" y="48"/>
                  <a:pt x="32" y="48"/>
                  <a:pt x="32" y="48"/>
                </a:cubicBezTo>
                <a:close/>
                <a:moveTo>
                  <a:pt x="26" y="39"/>
                </a:move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6" y="39"/>
                </a:cubicBezTo>
                <a:close/>
                <a:moveTo>
                  <a:pt x="26" y="40"/>
                </a:moveTo>
                <a:cubicBezTo>
                  <a:pt x="26" y="38"/>
                  <a:pt x="26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6" y="40"/>
                </a:cubicBezTo>
                <a:close/>
                <a:moveTo>
                  <a:pt x="36" y="38"/>
                </a:move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8"/>
                  <a:pt x="36" y="38"/>
                  <a:pt x="36" y="38"/>
                </a:cubicBezTo>
                <a:close/>
                <a:moveTo>
                  <a:pt x="35" y="40"/>
                </a:move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5" y="39"/>
                  <a:pt x="34" y="39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5" y="40"/>
                  <a:pt x="35" y="40"/>
                </a:cubicBezTo>
                <a:close/>
                <a:moveTo>
                  <a:pt x="29" y="39"/>
                </a:move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30" y="41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39"/>
                  <a:pt x="29" y="39"/>
                </a:cubicBezTo>
                <a:close/>
                <a:moveTo>
                  <a:pt x="33" y="41"/>
                </a:moveTo>
                <a:cubicBezTo>
                  <a:pt x="33" y="39"/>
                  <a:pt x="33" y="39"/>
                  <a:pt x="33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2" y="41"/>
                  <a:pt x="33" y="41"/>
                </a:cubicBezTo>
                <a:close/>
                <a:moveTo>
                  <a:pt x="35" y="36"/>
                </a:moveTo>
                <a:cubicBezTo>
                  <a:pt x="34" y="35"/>
                  <a:pt x="32" y="35"/>
                  <a:pt x="31" y="35"/>
                </a:cubicBezTo>
                <a:cubicBezTo>
                  <a:pt x="29" y="35"/>
                  <a:pt x="27" y="35"/>
                  <a:pt x="26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6" y="36"/>
                </a:cubicBezTo>
                <a:cubicBezTo>
                  <a:pt x="27" y="36"/>
                  <a:pt x="29" y="37"/>
                  <a:pt x="31" y="37"/>
                </a:cubicBezTo>
                <a:cubicBezTo>
                  <a:pt x="32" y="37"/>
                  <a:pt x="34" y="36"/>
                  <a:pt x="3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5" y="36"/>
                </a:cubicBezTo>
                <a:close/>
                <a:moveTo>
                  <a:pt x="48" y="43"/>
                </a:moveTo>
                <a:cubicBezTo>
                  <a:pt x="50" y="43"/>
                  <a:pt x="51" y="43"/>
                  <a:pt x="52" y="43"/>
                </a:cubicBezTo>
                <a:cubicBezTo>
                  <a:pt x="54" y="43"/>
                  <a:pt x="55" y="43"/>
                  <a:pt x="57" y="43"/>
                </a:cubicBezTo>
                <a:cubicBezTo>
                  <a:pt x="57" y="43"/>
                  <a:pt x="57" y="43"/>
                  <a:pt x="57" y="43"/>
                </a:cubicBezTo>
                <a:cubicBezTo>
                  <a:pt x="58" y="43"/>
                  <a:pt x="59" y="43"/>
                  <a:pt x="59" y="43"/>
                </a:cubicBezTo>
                <a:cubicBezTo>
                  <a:pt x="59" y="43"/>
                  <a:pt x="58" y="43"/>
                  <a:pt x="57" y="44"/>
                </a:cubicBezTo>
                <a:cubicBezTo>
                  <a:pt x="56" y="44"/>
                  <a:pt x="55" y="44"/>
                  <a:pt x="53" y="44"/>
                </a:cubicBezTo>
                <a:cubicBezTo>
                  <a:pt x="51" y="44"/>
                  <a:pt x="49" y="44"/>
                  <a:pt x="48" y="44"/>
                </a:cubicBezTo>
                <a:cubicBezTo>
                  <a:pt x="48" y="43"/>
                  <a:pt x="47" y="43"/>
                  <a:pt x="47" y="43"/>
                </a:cubicBezTo>
                <a:cubicBezTo>
                  <a:pt x="47" y="43"/>
                  <a:pt x="48" y="43"/>
                  <a:pt x="48" y="43"/>
                </a:cubicBezTo>
                <a:cubicBezTo>
                  <a:pt x="48" y="43"/>
                  <a:pt x="48" y="43"/>
                  <a:pt x="48" y="43"/>
                </a:cubicBezTo>
                <a:close/>
                <a:moveTo>
                  <a:pt x="48" y="50"/>
                </a:moveTo>
                <a:cubicBezTo>
                  <a:pt x="49" y="50"/>
                  <a:pt x="51" y="51"/>
                  <a:pt x="53" y="51"/>
                </a:cubicBezTo>
                <a:cubicBezTo>
                  <a:pt x="54" y="51"/>
                  <a:pt x="55" y="51"/>
                  <a:pt x="56" y="50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51"/>
                  <a:pt x="56" y="51"/>
                  <a:pt x="55" y="51"/>
                </a:cubicBezTo>
                <a:cubicBezTo>
                  <a:pt x="54" y="51"/>
                  <a:pt x="53" y="51"/>
                  <a:pt x="51" y="51"/>
                </a:cubicBezTo>
                <a:cubicBezTo>
                  <a:pt x="49" y="51"/>
                  <a:pt x="47" y="51"/>
                  <a:pt x="46" y="51"/>
                </a:cubicBezTo>
                <a:cubicBezTo>
                  <a:pt x="46" y="51"/>
                  <a:pt x="45" y="51"/>
                  <a:pt x="45" y="51"/>
                </a:cubicBezTo>
                <a:cubicBezTo>
                  <a:pt x="45" y="51"/>
                  <a:pt x="46" y="51"/>
                  <a:pt x="46" y="50"/>
                </a:cubicBezTo>
                <a:cubicBezTo>
                  <a:pt x="47" y="50"/>
                  <a:pt x="47" y="50"/>
                  <a:pt x="48" y="50"/>
                </a:cubicBezTo>
                <a:close/>
                <a:moveTo>
                  <a:pt x="47" y="58"/>
                </a:moveTo>
                <a:cubicBezTo>
                  <a:pt x="48" y="58"/>
                  <a:pt x="50" y="58"/>
                  <a:pt x="51" y="58"/>
                </a:cubicBezTo>
                <a:cubicBezTo>
                  <a:pt x="53" y="58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7" y="57"/>
                  <a:pt x="57" y="57"/>
                  <a:pt x="57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7" y="58"/>
                </a:cubicBezTo>
                <a:cubicBezTo>
                  <a:pt x="56" y="59"/>
                  <a:pt x="55" y="59"/>
                  <a:pt x="53" y="59"/>
                </a:cubicBezTo>
                <a:cubicBezTo>
                  <a:pt x="51" y="59"/>
                  <a:pt x="49" y="59"/>
                  <a:pt x="48" y="58"/>
                </a:cubicBezTo>
                <a:cubicBezTo>
                  <a:pt x="48" y="58"/>
                  <a:pt x="47" y="58"/>
                  <a:pt x="47" y="58"/>
                </a:cubicBezTo>
                <a:cubicBezTo>
                  <a:pt x="47" y="58"/>
                  <a:pt x="47" y="58"/>
                  <a:pt x="47" y="58"/>
                </a:cubicBezTo>
                <a:close/>
                <a:moveTo>
                  <a:pt x="57" y="61"/>
                </a:moveTo>
                <a:cubicBezTo>
                  <a:pt x="57" y="63"/>
                  <a:pt x="57" y="63"/>
                  <a:pt x="57" y="63"/>
                </a:cubicBezTo>
                <a:cubicBezTo>
                  <a:pt x="57" y="63"/>
                  <a:pt x="56" y="63"/>
                  <a:pt x="56" y="63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7" y="61"/>
                  <a:pt x="57" y="61"/>
                </a:cubicBezTo>
                <a:close/>
                <a:moveTo>
                  <a:pt x="58" y="62"/>
                </a:move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9" y="60"/>
                </a:cubicBezTo>
                <a:cubicBezTo>
                  <a:pt x="59" y="62"/>
                  <a:pt x="59" y="62"/>
                  <a:pt x="59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lose/>
                <a:moveTo>
                  <a:pt x="47" y="60"/>
                </a:move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0"/>
                  <a:pt x="47" y="60"/>
                  <a:pt x="47" y="60"/>
                </a:cubicBezTo>
                <a:cubicBezTo>
                  <a:pt x="47" y="60"/>
                  <a:pt x="47" y="60"/>
                  <a:pt x="47" y="60"/>
                </a:cubicBezTo>
                <a:close/>
                <a:moveTo>
                  <a:pt x="48" y="62"/>
                </a:moveTo>
                <a:cubicBezTo>
                  <a:pt x="48" y="61"/>
                  <a:pt x="48" y="61"/>
                  <a:pt x="48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63"/>
                  <a:pt x="49" y="63"/>
                  <a:pt x="49" y="63"/>
                </a:cubicBezTo>
                <a:cubicBezTo>
                  <a:pt x="49" y="63"/>
                  <a:pt x="49" y="63"/>
                  <a:pt x="48" y="62"/>
                </a:cubicBezTo>
                <a:close/>
                <a:moveTo>
                  <a:pt x="55" y="61"/>
                </a:moveTo>
                <a:cubicBezTo>
                  <a:pt x="55" y="63"/>
                  <a:pt x="55" y="63"/>
                  <a:pt x="55" y="63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61"/>
                  <a:pt x="54" y="61"/>
                  <a:pt x="54" y="61"/>
                </a:cubicBezTo>
                <a:cubicBezTo>
                  <a:pt x="54" y="61"/>
                  <a:pt x="54" y="61"/>
                  <a:pt x="55" y="61"/>
                </a:cubicBezTo>
                <a:close/>
                <a:moveTo>
                  <a:pt x="51" y="63"/>
                </a:moveTo>
                <a:cubicBezTo>
                  <a:pt x="51" y="61"/>
                  <a:pt x="51" y="61"/>
                  <a:pt x="51" y="61"/>
                </a:cubicBezTo>
                <a:cubicBezTo>
                  <a:pt x="51" y="61"/>
                  <a:pt x="51" y="61"/>
                  <a:pt x="52" y="61"/>
                </a:cubicBezTo>
                <a:cubicBezTo>
                  <a:pt x="52" y="63"/>
                  <a:pt x="52" y="63"/>
                  <a:pt x="52" y="63"/>
                </a:cubicBezTo>
                <a:cubicBezTo>
                  <a:pt x="51" y="63"/>
                  <a:pt x="51" y="63"/>
                  <a:pt x="51" y="63"/>
                </a:cubicBezTo>
                <a:close/>
                <a:moveTo>
                  <a:pt x="55" y="53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4" y="55"/>
                  <a:pt x="54" y="55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3"/>
                  <a:pt x="55" y="53"/>
                  <a:pt x="55" y="53"/>
                </a:cubicBezTo>
                <a:close/>
                <a:moveTo>
                  <a:pt x="56" y="55"/>
                </a:moveTo>
                <a:cubicBezTo>
                  <a:pt x="56" y="53"/>
                  <a:pt x="56" y="53"/>
                  <a:pt x="56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6" y="53"/>
                  <a:pt x="56" y="53"/>
                  <a:pt x="57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lose/>
                <a:moveTo>
                  <a:pt x="45" y="53"/>
                </a:moveTo>
                <a:cubicBezTo>
                  <a:pt x="45" y="55"/>
                  <a:pt x="45" y="55"/>
                  <a:pt x="45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46" y="55"/>
                </a:moveTo>
                <a:cubicBezTo>
                  <a:pt x="46" y="53"/>
                  <a:pt x="46" y="53"/>
                  <a:pt x="46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6" y="55"/>
                </a:cubicBezTo>
                <a:close/>
                <a:moveTo>
                  <a:pt x="53" y="54"/>
                </a:moveTo>
                <a:cubicBezTo>
                  <a:pt x="53" y="56"/>
                  <a:pt x="53" y="56"/>
                  <a:pt x="53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3" y="54"/>
                </a:cubicBezTo>
                <a:close/>
                <a:moveTo>
                  <a:pt x="49" y="56"/>
                </a:moveTo>
                <a:cubicBezTo>
                  <a:pt x="49" y="54"/>
                  <a:pt x="49" y="54"/>
                  <a:pt x="49" y="54"/>
                </a:cubicBezTo>
                <a:cubicBezTo>
                  <a:pt x="49" y="54"/>
                  <a:pt x="49" y="54"/>
                  <a:pt x="50" y="54"/>
                </a:cubicBezTo>
                <a:cubicBezTo>
                  <a:pt x="50" y="56"/>
                  <a:pt x="50" y="56"/>
                  <a:pt x="50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57" y="46"/>
                </a:moveTo>
                <a:cubicBezTo>
                  <a:pt x="57" y="48"/>
                  <a:pt x="57" y="48"/>
                  <a:pt x="57" y="48"/>
                </a:cubicBezTo>
                <a:cubicBezTo>
                  <a:pt x="57" y="48"/>
                  <a:pt x="57" y="48"/>
                  <a:pt x="56" y="48"/>
                </a:cubicBezTo>
                <a:cubicBezTo>
                  <a:pt x="56" y="46"/>
                  <a:pt x="56" y="46"/>
                  <a:pt x="56" y="46"/>
                </a:cubicBezTo>
                <a:cubicBezTo>
                  <a:pt x="57" y="46"/>
                  <a:pt x="57" y="46"/>
                  <a:pt x="57" y="46"/>
                </a:cubicBezTo>
                <a:close/>
                <a:moveTo>
                  <a:pt x="58" y="48"/>
                </a:move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9" y="46"/>
                </a:cubicBezTo>
                <a:cubicBezTo>
                  <a:pt x="59" y="47"/>
                  <a:pt x="59" y="47"/>
                  <a:pt x="59" y="47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8" y="48"/>
                  <a:pt x="58" y="48"/>
                </a:cubicBezTo>
                <a:close/>
                <a:moveTo>
                  <a:pt x="47" y="46"/>
                </a:moveTo>
                <a:cubicBezTo>
                  <a:pt x="47" y="48"/>
                  <a:pt x="47" y="48"/>
                  <a:pt x="47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46"/>
                  <a:pt x="47" y="46"/>
                  <a:pt x="47" y="46"/>
                </a:cubicBezTo>
                <a:close/>
                <a:moveTo>
                  <a:pt x="48" y="48"/>
                </a:moveTo>
                <a:cubicBezTo>
                  <a:pt x="48" y="46"/>
                  <a:pt x="48" y="46"/>
                  <a:pt x="48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8"/>
                  <a:pt x="49" y="48"/>
                  <a:pt x="48" y="48"/>
                </a:cubicBezTo>
                <a:close/>
                <a:moveTo>
                  <a:pt x="55" y="46"/>
                </a:moveTo>
                <a:cubicBezTo>
                  <a:pt x="55" y="48"/>
                  <a:pt x="55" y="48"/>
                  <a:pt x="55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6"/>
                  <a:pt x="54" y="46"/>
                  <a:pt x="54" y="46"/>
                </a:cubicBezTo>
                <a:cubicBezTo>
                  <a:pt x="54" y="46"/>
                  <a:pt x="54" y="46"/>
                  <a:pt x="55" y="46"/>
                </a:cubicBezTo>
                <a:close/>
                <a:moveTo>
                  <a:pt x="51" y="48"/>
                </a:moveTo>
                <a:cubicBezTo>
                  <a:pt x="51" y="46"/>
                  <a:pt x="51" y="46"/>
                  <a:pt x="51" y="46"/>
                </a:cubicBezTo>
                <a:cubicBezTo>
                  <a:pt x="51" y="46"/>
                  <a:pt x="51" y="46"/>
                  <a:pt x="52" y="46"/>
                </a:cubicBezTo>
                <a:cubicBezTo>
                  <a:pt x="52" y="48"/>
                  <a:pt x="52" y="48"/>
                  <a:pt x="52" y="48"/>
                </a:cubicBezTo>
                <a:cubicBezTo>
                  <a:pt x="51" y="48"/>
                  <a:pt x="51" y="48"/>
                  <a:pt x="51" y="48"/>
                </a:cubicBezTo>
                <a:close/>
                <a:moveTo>
                  <a:pt x="56" y="39"/>
                </a:moveTo>
                <a:cubicBezTo>
                  <a:pt x="56" y="39"/>
                  <a:pt x="56" y="39"/>
                  <a:pt x="56" y="39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39"/>
                  <a:pt x="56" y="39"/>
                  <a:pt x="56" y="39"/>
                </a:cubicBezTo>
                <a:close/>
                <a:moveTo>
                  <a:pt x="57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7" y="38"/>
                  <a:pt x="57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40"/>
                  <a:pt x="57" y="40"/>
                  <a:pt x="57" y="40"/>
                </a:cubicBezTo>
                <a:close/>
                <a:moveTo>
                  <a:pt x="47" y="38"/>
                </a:moveTo>
                <a:cubicBezTo>
                  <a:pt x="47" y="38"/>
                  <a:pt x="46" y="38"/>
                  <a:pt x="46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38"/>
                  <a:pt x="47" y="38"/>
                  <a:pt x="47" y="38"/>
                </a:cubicBezTo>
                <a:close/>
                <a:moveTo>
                  <a:pt x="48" y="40"/>
                </a:moveTo>
                <a:cubicBezTo>
                  <a:pt x="48" y="40"/>
                  <a:pt x="48" y="41"/>
                  <a:pt x="48" y="41"/>
                </a:cubicBezTo>
                <a:cubicBezTo>
                  <a:pt x="48" y="39"/>
                  <a:pt x="48" y="39"/>
                  <a:pt x="48" y="39"/>
                </a:cubicBezTo>
                <a:cubicBezTo>
                  <a:pt x="48" y="39"/>
                  <a:pt x="48" y="38"/>
                  <a:pt x="48" y="38"/>
                </a:cubicBezTo>
                <a:cubicBezTo>
                  <a:pt x="48" y="40"/>
                  <a:pt x="48" y="40"/>
                  <a:pt x="48" y="40"/>
                </a:cubicBezTo>
                <a:close/>
                <a:moveTo>
                  <a:pt x="54" y="39"/>
                </a:moveTo>
                <a:cubicBezTo>
                  <a:pt x="54" y="39"/>
                  <a:pt x="53" y="39"/>
                  <a:pt x="53" y="39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1"/>
                  <a:pt x="54" y="41"/>
                  <a:pt x="54" y="41"/>
                </a:cubicBezTo>
                <a:cubicBezTo>
                  <a:pt x="54" y="39"/>
                  <a:pt x="54" y="39"/>
                  <a:pt x="54" y="39"/>
                </a:cubicBezTo>
                <a:close/>
                <a:moveTo>
                  <a:pt x="50" y="41"/>
                </a:moveTo>
                <a:cubicBezTo>
                  <a:pt x="50" y="41"/>
                  <a:pt x="51" y="41"/>
                  <a:pt x="51" y="41"/>
                </a:cubicBezTo>
                <a:cubicBezTo>
                  <a:pt x="51" y="39"/>
                  <a:pt x="51" y="39"/>
                  <a:pt x="51" y="39"/>
                </a:cubicBezTo>
                <a:cubicBezTo>
                  <a:pt x="51" y="39"/>
                  <a:pt x="50" y="39"/>
                  <a:pt x="50" y="39"/>
                </a:cubicBezTo>
                <a:cubicBezTo>
                  <a:pt x="50" y="41"/>
                  <a:pt x="50" y="41"/>
                  <a:pt x="50" y="41"/>
                </a:cubicBezTo>
                <a:close/>
                <a:moveTo>
                  <a:pt x="48" y="36"/>
                </a:moveTo>
                <a:cubicBezTo>
                  <a:pt x="47" y="36"/>
                  <a:pt x="46" y="36"/>
                  <a:pt x="46" y="36"/>
                </a:cubicBezTo>
                <a:cubicBezTo>
                  <a:pt x="46" y="36"/>
                  <a:pt x="47" y="36"/>
                  <a:pt x="48" y="36"/>
                </a:cubicBezTo>
                <a:cubicBezTo>
                  <a:pt x="49" y="36"/>
                  <a:pt x="50" y="37"/>
                  <a:pt x="52" y="37"/>
                </a:cubicBezTo>
                <a:cubicBezTo>
                  <a:pt x="54" y="37"/>
                  <a:pt x="55" y="36"/>
                  <a:pt x="57" y="36"/>
                </a:cubicBezTo>
                <a:cubicBezTo>
                  <a:pt x="57" y="36"/>
                  <a:pt x="58" y="36"/>
                  <a:pt x="58" y="36"/>
                </a:cubicBezTo>
                <a:cubicBezTo>
                  <a:pt x="58" y="36"/>
                  <a:pt x="57" y="36"/>
                  <a:pt x="57" y="36"/>
                </a:cubicBezTo>
                <a:cubicBezTo>
                  <a:pt x="55" y="35"/>
                  <a:pt x="54" y="35"/>
                  <a:pt x="52" y="35"/>
                </a:cubicBezTo>
                <a:cubicBezTo>
                  <a:pt x="50" y="35"/>
                  <a:pt x="49" y="35"/>
                  <a:pt x="48" y="36"/>
                </a:cubicBezTo>
                <a:close/>
                <a:moveTo>
                  <a:pt x="17" y="56"/>
                </a:moveTo>
                <a:cubicBezTo>
                  <a:pt x="18" y="57"/>
                  <a:pt x="18" y="57"/>
                  <a:pt x="18" y="58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3"/>
                  <a:pt x="17" y="64"/>
                  <a:pt x="15" y="65"/>
                </a:cubicBezTo>
                <a:cubicBezTo>
                  <a:pt x="14" y="65"/>
                  <a:pt x="12" y="65"/>
                  <a:pt x="10" y="65"/>
                </a:cubicBezTo>
                <a:cubicBezTo>
                  <a:pt x="8" y="65"/>
                  <a:pt x="7" y="65"/>
                  <a:pt x="5" y="65"/>
                </a:cubicBezTo>
                <a:cubicBezTo>
                  <a:pt x="4" y="64"/>
                  <a:pt x="2" y="63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7"/>
                  <a:pt x="3" y="56"/>
                  <a:pt x="4" y="56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3" y="49"/>
                  <a:pt x="4" y="48"/>
                  <a:pt x="6" y="48"/>
                </a:cubicBezTo>
                <a:cubicBezTo>
                  <a:pt x="7" y="47"/>
                  <a:pt x="9" y="47"/>
                  <a:pt x="11" y="47"/>
                </a:cubicBezTo>
                <a:cubicBezTo>
                  <a:pt x="13" y="47"/>
                  <a:pt x="15" y="47"/>
                  <a:pt x="16" y="48"/>
                </a:cubicBezTo>
                <a:cubicBezTo>
                  <a:pt x="18" y="48"/>
                  <a:pt x="19" y="49"/>
                  <a:pt x="19" y="5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5"/>
                  <a:pt x="18" y="56"/>
                  <a:pt x="17" y="56"/>
                </a:cubicBezTo>
                <a:close/>
                <a:moveTo>
                  <a:pt x="9" y="55"/>
                </a:moveTo>
                <a:cubicBezTo>
                  <a:pt x="10" y="55"/>
                  <a:pt x="10" y="55"/>
                  <a:pt x="10" y="55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10" y="53"/>
                  <a:pt x="9" y="53"/>
                </a:cubicBezTo>
                <a:cubicBezTo>
                  <a:pt x="9" y="55"/>
                  <a:pt x="9" y="55"/>
                  <a:pt x="9" y="55"/>
                </a:cubicBezTo>
                <a:close/>
                <a:moveTo>
                  <a:pt x="13" y="57"/>
                </a:moveTo>
                <a:cubicBezTo>
                  <a:pt x="13" y="57"/>
                  <a:pt x="12" y="57"/>
                  <a:pt x="11" y="57"/>
                </a:cubicBezTo>
                <a:cubicBezTo>
                  <a:pt x="10" y="57"/>
                  <a:pt x="9" y="57"/>
                  <a:pt x="8" y="57"/>
                </a:cubicBezTo>
                <a:cubicBezTo>
                  <a:pt x="7" y="57"/>
                  <a:pt x="6" y="57"/>
                  <a:pt x="6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58"/>
                  <a:pt x="5" y="58"/>
                  <a:pt x="6" y="58"/>
                </a:cubicBezTo>
                <a:cubicBezTo>
                  <a:pt x="7" y="59"/>
                  <a:pt x="9" y="59"/>
                  <a:pt x="10" y="59"/>
                </a:cubicBezTo>
                <a:cubicBezTo>
                  <a:pt x="12" y="59"/>
                  <a:pt x="14" y="59"/>
                  <a:pt x="15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8"/>
                  <a:pt x="16" y="58"/>
                  <a:pt x="15" y="58"/>
                </a:cubicBezTo>
                <a:cubicBezTo>
                  <a:pt x="14" y="57"/>
                  <a:pt x="14" y="57"/>
                  <a:pt x="13" y="57"/>
                </a:cubicBezTo>
                <a:close/>
                <a:moveTo>
                  <a:pt x="7" y="53"/>
                </a:moveTo>
                <a:cubicBezTo>
                  <a:pt x="7" y="55"/>
                  <a:pt x="7" y="55"/>
                  <a:pt x="7" y="55"/>
                </a:cubicBezTo>
                <a:cubicBezTo>
                  <a:pt x="7" y="55"/>
                  <a:pt x="8" y="55"/>
                  <a:pt x="8" y="5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3"/>
                  <a:pt x="7" y="53"/>
                  <a:pt x="7" y="53"/>
                </a:cubicBezTo>
                <a:close/>
                <a:moveTo>
                  <a:pt x="6" y="54"/>
                </a:move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5" y="52"/>
                </a:cubicBezTo>
                <a:cubicBezTo>
                  <a:pt x="5" y="54"/>
                  <a:pt x="5" y="54"/>
                  <a:pt x="5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54"/>
                  <a:pt x="6" y="54"/>
                  <a:pt x="6" y="54"/>
                </a:cubicBezTo>
                <a:close/>
                <a:moveTo>
                  <a:pt x="17" y="52"/>
                </a:moveTo>
                <a:cubicBezTo>
                  <a:pt x="17" y="54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6" y="55"/>
                </a:moveTo>
                <a:cubicBezTo>
                  <a:pt x="16" y="53"/>
                  <a:pt x="16" y="53"/>
                  <a:pt x="16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5"/>
                  <a:pt x="15" y="55"/>
                  <a:pt x="15" y="55"/>
                </a:cubicBezTo>
                <a:cubicBezTo>
                  <a:pt x="15" y="55"/>
                  <a:pt x="15" y="55"/>
                  <a:pt x="16" y="55"/>
                </a:cubicBezTo>
                <a:close/>
                <a:moveTo>
                  <a:pt x="16" y="50"/>
                </a:moveTo>
                <a:cubicBezTo>
                  <a:pt x="15" y="49"/>
                  <a:pt x="13" y="49"/>
                  <a:pt x="11" y="49"/>
                </a:cubicBezTo>
                <a:cubicBezTo>
                  <a:pt x="9" y="49"/>
                  <a:pt x="8" y="49"/>
                  <a:pt x="7" y="50"/>
                </a:cubicBezTo>
                <a:cubicBezTo>
                  <a:pt x="6" y="50"/>
                  <a:pt x="6" y="50"/>
                  <a:pt x="6" y="50"/>
                </a:cubicBezTo>
                <a:cubicBezTo>
                  <a:pt x="6" y="50"/>
                  <a:pt x="6" y="50"/>
                  <a:pt x="7" y="50"/>
                </a:cubicBezTo>
                <a:cubicBezTo>
                  <a:pt x="8" y="51"/>
                  <a:pt x="9" y="51"/>
                  <a:pt x="11" y="51"/>
                </a:cubicBezTo>
                <a:cubicBezTo>
                  <a:pt x="13" y="51"/>
                  <a:pt x="15" y="51"/>
                  <a:pt x="16" y="50"/>
                </a:cubicBezTo>
                <a:cubicBezTo>
                  <a:pt x="16" y="50"/>
                  <a:pt x="17" y="50"/>
                  <a:pt x="17" y="50"/>
                </a:cubicBezTo>
                <a:cubicBezTo>
                  <a:pt x="17" y="50"/>
                  <a:pt x="16" y="50"/>
                  <a:pt x="16" y="50"/>
                </a:cubicBezTo>
                <a:close/>
                <a:moveTo>
                  <a:pt x="6" y="61"/>
                </a:moveTo>
                <a:cubicBezTo>
                  <a:pt x="6" y="63"/>
                  <a:pt x="6" y="63"/>
                  <a:pt x="6" y="63"/>
                </a:cubicBezTo>
                <a:cubicBezTo>
                  <a:pt x="6" y="63"/>
                  <a:pt x="7" y="63"/>
                  <a:pt x="7" y="63"/>
                </a:cubicBezTo>
                <a:cubicBezTo>
                  <a:pt x="7" y="61"/>
                  <a:pt x="7" y="61"/>
                  <a:pt x="7" y="61"/>
                </a:cubicBezTo>
                <a:cubicBezTo>
                  <a:pt x="7" y="61"/>
                  <a:pt x="6" y="61"/>
                  <a:pt x="6" y="61"/>
                </a:cubicBezTo>
                <a:close/>
                <a:moveTo>
                  <a:pt x="5" y="62"/>
                </a:moveTo>
                <a:cubicBezTo>
                  <a:pt x="5" y="60"/>
                  <a:pt x="5" y="60"/>
                  <a:pt x="5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62"/>
                  <a:pt x="5" y="62"/>
                  <a:pt x="5" y="62"/>
                </a:cubicBezTo>
                <a:close/>
                <a:moveTo>
                  <a:pt x="16" y="60"/>
                </a:move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0"/>
                  <a:pt x="16" y="60"/>
                  <a:pt x="16" y="60"/>
                </a:cubicBezTo>
                <a:close/>
                <a:moveTo>
                  <a:pt x="15" y="63"/>
                </a:moveTo>
                <a:cubicBezTo>
                  <a:pt x="15" y="61"/>
                  <a:pt x="15" y="61"/>
                  <a:pt x="15" y="61"/>
                </a:cubicBezTo>
                <a:cubicBezTo>
                  <a:pt x="15" y="61"/>
                  <a:pt x="14" y="61"/>
                  <a:pt x="14" y="61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3"/>
                  <a:pt x="15" y="63"/>
                </a:cubicBezTo>
                <a:close/>
                <a:moveTo>
                  <a:pt x="9" y="61"/>
                </a:moveTo>
                <a:cubicBezTo>
                  <a:pt x="9" y="63"/>
                  <a:pt x="9" y="63"/>
                  <a:pt x="9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61"/>
                  <a:pt x="9" y="61"/>
                  <a:pt x="9" y="61"/>
                </a:cubicBezTo>
                <a:close/>
                <a:moveTo>
                  <a:pt x="12" y="63"/>
                </a:move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1" y="61"/>
                </a:cubicBezTo>
                <a:cubicBezTo>
                  <a:pt x="11" y="63"/>
                  <a:pt x="11" y="63"/>
                  <a:pt x="11" y="63"/>
                </a:cubicBezTo>
                <a:cubicBezTo>
                  <a:pt x="12" y="63"/>
                  <a:pt x="12" y="63"/>
                  <a:pt x="12" y="63"/>
                </a:cubicBezTo>
                <a:close/>
              </a:path>
            </a:pathLst>
          </a:custGeom>
          <a:solidFill>
            <a:srgbClr val="815EE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279521" y="4603863"/>
            <a:ext cx="2055699" cy="37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638455" y="4603863"/>
            <a:ext cx="2055699" cy="37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970116" y="4603863"/>
            <a:ext cx="2052760" cy="37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MH_Entry_1"/>
          <p:cNvSpPr/>
          <p:nvPr>
            <p:custDataLst>
              <p:tags r:id="rId1"/>
            </p:custDataLst>
          </p:nvPr>
        </p:nvSpPr>
        <p:spPr>
          <a:xfrm>
            <a:off x="2939768" y="4542675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Entry_1"/>
          <p:cNvSpPr/>
          <p:nvPr>
            <p:custDataLst>
              <p:tags r:id="rId2"/>
            </p:custDataLst>
          </p:nvPr>
        </p:nvSpPr>
        <p:spPr>
          <a:xfrm>
            <a:off x="7628894" y="4542675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Entry_1"/>
          <p:cNvSpPr/>
          <p:nvPr>
            <p:custDataLst>
              <p:tags r:id="rId3"/>
            </p:custDataLst>
          </p:nvPr>
        </p:nvSpPr>
        <p:spPr>
          <a:xfrm>
            <a:off x="5298702" y="4542675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Entry_1"/>
          <p:cNvSpPr/>
          <p:nvPr>
            <p:custDataLst>
              <p:tags r:id="rId4"/>
            </p:custDataLst>
          </p:nvPr>
        </p:nvSpPr>
        <p:spPr>
          <a:xfrm>
            <a:off x="8769838" y="5083060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23633" y="961653"/>
            <a:ext cx="2660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45827" y="2000767"/>
            <a:ext cx="2542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630"/>
          <p:cNvSpPr>
            <a:spLocks noEditPoints="1"/>
          </p:cNvSpPr>
          <p:nvPr/>
        </p:nvSpPr>
        <p:spPr bwMode="auto">
          <a:xfrm rot="5400000">
            <a:off x="3790155" y="2929367"/>
            <a:ext cx="1071579" cy="1936867"/>
          </a:xfrm>
          <a:custGeom>
            <a:avLst/>
            <a:gdLst>
              <a:gd name="T0" fmla="*/ 2593 w 5202"/>
              <a:gd name="T1" fmla="*/ 9708 h 9708"/>
              <a:gd name="T2" fmla="*/ 0 w 5202"/>
              <a:gd name="T3" fmla="*/ 8100 h 9708"/>
              <a:gd name="T4" fmla="*/ 0 w 5202"/>
              <a:gd name="T5" fmla="*/ 1607 h 9708"/>
              <a:gd name="T6" fmla="*/ 2593 w 5202"/>
              <a:gd name="T7" fmla="*/ 0 h 9708"/>
              <a:gd name="T8" fmla="*/ 5202 w 5202"/>
              <a:gd name="T9" fmla="*/ 1607 h 9708"/>
              <a:gd name="T10" fmla="*/ 5202 w 5202"/>
              <a:gd name="T11" fmla="*/ 8100 h 9708"/>
              <a:gd name="T12" fmla="*/ 2593 w 5202"/>
              <a:gd name="T13" fmla="*/ 9708 h 9708"/>
              <a:gd name="T14" fmla="*/ 64 w 5202"/>
              <a:gd name="T15" fmla="*/ 8065 h 9708"/>
              <a:gd name="T16" fmla="*/ 2593 w 5202"/>
              <a:gd name="T17" fmla="*/ 9633 h 9708"/>
              <a:gd name="T18" fmla="*/ 5140 w 5202"/>
              <a:gd name="T19" fmla="*/ 8065 h 9708"/>
              <a:gd name="T20" fmla="*/ 5140 w 5202"/>
              <a:gd name="T21" fmla="*/ 1642 h 9708"/>
              <a:gd name="T22" fmla="*/ 2593 w 5202"/>
              <a:gd name="T23" fmla="*/ 74 h 9708"/>
              <a:gd name="T24" fmla="*/ 64 w 5202"/>
              <a:gd name="T25" fmla="*/ 1642 h 9708"/>
              <a:gd name="T26" fmla="*/ 64 w 5202"/>
              <a:gd name="T27" fmla="*/ 8065 h 9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2" h="9708">
                <a:moveTo>
                  <a:pt x="2593" y="9708"/>
                </a:moveTo>
                <a:lnTo>
                  <a:pt x="0" y="8100"/>
                </a:lnTo>
                <a:lnTo>
                  <a:pt x="0" y="1607"/>
                </a:lnTo>
                <a:lnTo>
                  <a:pt x="2593" y="0"/>
                </a:lnTo>
                <a:lnTo>
                  <a:pt x="5202" y="1607"/>
                </a:lnTo>
                <a:lnTo>
                  <a:pt x="5202" y="8100"/>
                </a:lnTo>
                <a:lnTo>
                  <a:pt x="2593" y="9708"/>
                </a:lnTo>
                <a:close/>
                <a:moveTo>
                  <a:pt x="64" y="8065"/>
                </a:moveTo>
                <a:lnTo>
                  <a:pt x="2593" y="9633"/>
                </a:lnTo>
                <a:lnTo>
                  <a:pt x="5140" y="8065"/>
                </a:lnTo>
                <a:lnTo>
                  <a:pt x="5140" y="1642"/>
                </a:lnTo>
                <a:lnTo>
                  <a:pt x="2593" y="74"/>
                </a:lnTo>
                <a:lnTo>
                  <a:pt x="64" y="1642"/>
                </a:lnTo>
                <a:lnTo>
                  <a:pt x="64" y="806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箭头: V 形 33"/>
          <p:cNvSpPr/>
          <p:nvPr/>
        </p:nvSpPr>
        <p:spPr>
          <a:xfrm>
            <a:off x="5068568" y="3450969"/>
            <a:ext cx="304739" cy="893662"/>
          </a:xfrm>
          <a:prstGeom prst="chevron">
            <a:avLst>
              <a:gd name="adj" fmla="val 8856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/>
          <p:cNvSpPr/>
          <p:nvPr/>
        </p:nvSpPr>
        <p:spPr>
          <a:xfrm rot="10800000">
            <a:off x="3279521" y="3450969"/>
            <a:ext cx="304739" cy="893662"/>
          </a:xfrm>
          <a:prstGeom prst="chevron">
            <a:avLst>
              <a:gd name="adj" fmla="val 8856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 630"/>
          <p:cNvSpPr>
            <a:spLocks noEditPoints="1"/>
          </p:cNvSpPr>
          <p:nvPr/>
        </p:nvSpPr>
        <p:spPr bwMode="auto">
          <a:xfrm rot="5400000">
            <a:off x="6149089" y="2929367"/>
            <a:ext cx="1071579" cy="1936867"/>
          </a:xfrm>
          <a:custGeom>
            <a:avLst/>
            <a:gdLst>
              <a:gd name="T0" fmla="*/ 2593 w 5202"/>
              <a:gd name="T1" fmla="*/ 9708 h 9708"/>
              <a:gd name="T2" fmla="*/ 0 w 5202"/>
              <a:gd name="T3" fmla="*/ 8100 h 9708"/>
              <a:gd name="T4" fmla="*/ 0 w 5202"/>
              <a:gd name="T5" fmla="*/ 1607 h 9708"/>
              <a:gd name="T6" fmla="*/ 2593 w 5202"/>
              <a:gd name="T7" fmla="*/ 0 h 9708"/>
              <a:gd name="T8" fmla="*/ 5202 w 5202"/>
              <a:gd name="T9" fmla="*/ 1607 h 9708"/>
              <a:gd name="T10" fmla="*/ 5202 w 5202"/>
              <a:gd name="T11" fmla="*/ 8100 h 9708"/>
              <a:gd name="T12" fmla="*/ 2593 w 5202"/>
              <a:gd name="T13" fmla="*/ 9708 h 9708"/>
              <a:gd name="T14" fmla="*/ 64 w 5202"/>
              <a:gd name="T15" fmla="*/ 8065 h 9708"/>
              <a:gd name="T16" fmla="*/ 2593 w 5202"/>
              <a:gd name="T17" fmla="*/ 9633 h 9708"/>
              <a:gd name="T18" fmla="*/ 5140 w 5202"/>
              <a:gd name="T19" fmla="*/ 8065 h 9708"/>
              <a:gd name="T20" fmla="*/ 5140 w 5202"/>
              <a:gd name="T21" fmla="*/ 1642 h 9708"/>
              <a:gd name="T22" fmla="*/ 2593 w 5202"/>
              <a:gd name="T23" fmla="*/ 74 h 9708"/>
              <a:gd name="T24" fmla="*/ 64 w 5202"/>
              <a:gd name="T25" fmla="*/ 1642 h 9708"/>
              <a:gd name="T26" fmla="*/ 64 w 5202"/>
              <a:gd name="T27" fmla="*/ 8065 h 9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2" h="9708">
                <a:moveTo>
                  <a:pt x="2593" y="9708"/>
                </a:moveTo>
                <a:lnTo>
                  <a:pt x="0" y="8100"/>
                </a:lnTo>
                <a:lnTo>
                  <a:pt x="0" y="1607"/>
                </a:lnTo>
                <a:lnTo>
                  <a:pt x="2593" y="0"/>
                </a:lnTo>
                <a:lnTo>
                  <a:pt x="5202" y="1607"/>
                </a:lnTo>
                <a:lnTo>
                  <a:pt x="5202" y="8100"/>
                </a:lnTo>
                <a:lnTo>
                  <a:pt x="2593" y="9708"/>
                </a:lnTo>
                <a:close/>
                <a:moveTo>
                  <a:pt x="64" y="8065"/>
                </a:moveTo>
                <a:lnTo>
                  <a:pt x="2593" y="9633"/>
                </a:lnTo>
                <a:lnTo>
                  <a:pt x="5140" y="8065"/>
                </a:lnTo>
                <a:lnTo>
                  <a:pt x="5140" y="1642"/>
                </a:lnTo>
                <a:lnTo>
                  <a:pt x="2593" y="74"/>
                </a:lnTo>
                <a:lnTo>
                  <a:pt x="64" y="1642"/>
                </a:lnTo>
                <a:lnTo>
                  <a:pt x="64" y="806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箭头: V 形 36"/>
          <p:cNvSpPr/>
          <p:nvPr/>
        </p:nvSpPr>
        <p:spPr>
          <a:xfrm>
            <a:off x="7427502" y="3450969"/>
            <a:ext cx="304739" cy="893662"/>
          </a:xfrm>
          <a:prstGeom prst="chevron">
            <a:avLst>
              <a:gd name="adj" fmla="val 8856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箭头: V 形 37"/>
          <p:cNvSpPr/>
          <p:nvPr/>
        </p:nvSpPr>
        <p:spPr>
          <a:xfrm rot="10800000">
            <a:off x="5638455" y="3450969"/>
            <a:ext cx="304739" cy="893662"/>
          </a:xfrm>
          <a:prstGeom prst="chevron">
            <a:avLst>
              <a:gd name="adj" fmla="val 8856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630"/>
          <p:cNvSpPr>
            <a:spLocks noEditPoints="1"/>
          </p:cNvSpPr>
          <p:nvPr/>
        </p:nvSpPr>
        <p:spPr bwMode="auto">
          <a:xfrm rot="5400000">
            <a:off x="8469677" y="2929367"/>
            <a:ext cx="1071579" cy="1936867"/>
          </a:xfrm>
          <a:custGeom>
            <a:avLst/>
            <a:gdLst>
              <a:gd name="T0" fmla="*/ 2593 w 5202"/>
              <a:gd name="T1" fmla="*/ 9708 h 9708"/>
              <a:gd name="T2" fmla="*/ 0 w 5202"/>
              <a:gd name="T3" fmla="*/ 8100 h 9708"/>
              <a:gd name="T4" fmla="*/ 0 w 5202"/>
              <a:gd name="T5" fmla="*/ 1607 h 9708"/>
              <a:gd name="T6" fmla="*/ 2593 w 5202"/>
              <a:gd name="T7" fmla="*/ 0 h 9708"/>
              <a:gd name="T8" fmla="*/ 5202 w 5202"/>
              <a:gd name="T9" fmla="*/ 1607 h 9708"/>
              <a:gd name="T10" fmla="*/ 5202 w 5202"/>
              <a:gd name="T11" fmla="*/ 8100 h 9708"/>
              <a:gd name="T12" fmla="*/ 2593 w 5202"/>
              <a:gd name="T13" fmla="*/ 9708 h 9708"/>
              <a:gd name="T14" fmla="*/ 64 w 5202"/>
              <a:gd name="T15" fmla="*/ 8065 h 9708"/>
              <a:gd name="T16" fmla="*/ 2593 w 5202"/>
              <a:gd name="T17" fmla="*/ 9633 h 9708"/>
              <a:gd name="T18" fmla="*/ 5140 w 5202"/>
              <a:gd name="T19" fmla="*/ 8065 h 9708"/>
              <a:gd name="T20" fmla="*/ 5140 w 5202"/>
              <a:gd name="T21" fmla="*/ 1642 h 9708"/>
              <a:gd name="T22" fmla="*/ 2593 w 5202"/>
              <a:gd name="T23" fmla="*/ 74 h 9708"/>
              <a:gd name="T24" fmla="*/ 64 w 5202"/>
              <a:gd name="T25" fmla="*/ 1642 h 9708"/>
              <a:gd name="T26" fmla="*/ 64 w 5202"/>
              <a:gd name="T27" fmla="*/ 8065 h 9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2" h="9708">
                <a:moveTo>
                  <a:pt x="2593" y="9708"/>
                </a:moveTo>
                <a:lnTo>
                  <a:pt x="0" y="8100"/>
                </a:lnTo>
                <a:lnTo>
                  <a:pt x="0" y="1607"/>
                </a:lnTo>
                <a:lnTo>
                  <a:pt x="2593" y="0"/>
                </a:lnTo>
                <a:lnTo>
                  <a:pt x="5202" y="1607"/>
                </a:lnTo>
                <a:lnTo>
                  <a:pt x="5202" y="8100"/>
                </a:lnTo>
                <a:lnTo>
                  <a:pt x="2593" y="9708"/>
                </a:lnTo>
                <a:close/>
                <a:moveTo>
                  <a:pt x="64" y="8065"/>
                </a:moveTo>
                <a:lnTo>
                  <a:pt x="2593" y="9633"/>
                </a:lnTo>
                <a:lnTo>
                  <a:pt x="5140" y="8065"/>
                </a:lnTo>
                <a:lnTo>
                  <a:pt x="5140" y="1642"/>
                </a:lnTo>
                <a:lnTo>
                  <a:pt x="2593" y="74"/>
                </a:lnTo>
                <a:lnTo>
                  <a:pt x="64" y="1642"/>
                </a:lnTo>
                <a:lnTo>
                  <a:pt x="64" y="806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箭头: V 形 39"/>
          <p:cNvSpPr/>
          <p:nvPr/>
        </p:nvSpPr>
        <p:spPr>
          <a:xfrm>
            <a:off x="9748090" y="3450969"/>
            <a:ext cx="304739" cy="893662"/>
          </a:xfrm>
          <a:prstGeom prst="chevron">
            <a:avLst>
              <a:gd name="adj" fmla="val 8856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箭头: V 形 40"/>
          <p:cNvSpPr/>
          <p:nvPr/>
        </p:nvSpPr>
        <p:spPr>
          <a:xfrm rot="10800000">
            <a:off x="7959043" y="3450969"/>
            <a:ext cx="304739" cy="893662"/>
          </a:xfrm>
          <a:prstGeom prst="chevron">
            <a:avLst>
              <a:gd name="adj" fmla="val 8856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3285" y="119743"/>
            <a:ext cx="11887200" cy="6607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1" y="337457"/>
            <a:ext cx="714841" cy="2090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675114" y="4215339"/>
            <a:ext cx="4862027" cy="869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82E3A"/>
              </a:solidFill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111259" y="4343926"/>
            <a:ext cx="3976468" cy="603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32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32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117"/>
          <p:cNvGrpSpPr/>
          <p:nvPr/>
        </p:nvGrpSpPr>
        <p:grpSpPr bwMode="auto">
          <a:xfrm>
            <a:off x="5063449" y="2051122"/>
            <a:ext cx="2089786" cy="1358203"/>
            <a:chOff x="0" y="0"/>
            <a:chExt cx="1635125" cy="1063625"/>
          </a:xfrm>
          <a:solidFill>
            <a:srgbClr val="815EE1"/>
          </a:solidFill>
        </p:grpSpPr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1535113" y="874713"/>
              <a:ext cx="1" cy="1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1535113" y="874713"/>
              <a:ext cx="1" cy="1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0" name="Freeform 20"/>
            <p:cNvSpPr>
              <a:spLocks noChangeArrowheads="1"/>
            </p:cNvSpPr>
            <p:nvPr/>
          </p:nvSpPr>
          <p:spPr bwMode="auto">
            <a:xfrm>
              <a:off x="233363" y="28098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1" name="Freeform 21"/>
            <p:cNvSpPr>
              <a:spLocks noChangeArrowheads="1"/>
            </p:cNvSpPr>
            <p:nvPr/>
          </p:nvSpPr>
          <p:spPr bwMode="auto">
            <a:xfrm>
              <a:off x="563563" y="463550"/>
              <a:ext cx="61912" cy="111125"/>
            </a:xfrm>
            <a:custGeom>
              <a:avLst/>
              <a:gdLst>
                <a:gd name="T0" fmla="*/ 0 w 22"/>
                <a:gd name="T1" fmla="*/ 0 h 40"/>
                <a:gd name="T2" fmla="*/ 0 w 22"/>
                <a:gd name="T3" fmla="*/ 38 h 40"/>
                <a:gd name="T4" fmla="*/ 22 w 22"/>
                <a:gd name="T5" fmla="*/ 38 h 40"/>
                <a:gd name="T6" fmla="*/ 22 w 22"/>
                <a:gd name="T7" fmla="*/ 40 h 40"/>
                <a:gd name="T8" fmla="*/ 22 w 22"/>
                <a:gd name="T9" fmla="*/ 0 h 40"/>
                <a:gd name="T10" fmla="*/ 0 w 22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40"/>
                <a:gd name="T20" fmla="*/ 22 w 22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40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19" y="38"/>
                    <a:pt x="22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1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2" name="Freeform 22"/>
            <p:cNvSpPr>
              <a:spLocks noChangeArrowheads="1"/>
            </p:cNvSpPr>
            <p:nvPr/>
          </p:nvSpPr>
          <p:spPr bwMode="auto">
            <a:xfrm>
              <a:off x="563563" y="0"/>
              <a:ext cx="1071562" cy="781050"/>
            </a:xfrm>
            <a:custGeom>
              <a:avLst/>
              <a:gdLst>
                <a:gd name="T0" fmla="*/ 357 w 386"/>
                <a:gd name="T1" fmla="*/ 0 h 281"/>
                <a:gd name="T2" fmla="*/ 28 w 386"/>
                <a:gd name="T3" fmla="*/ 0 h 281"/>
                <a:gd name="T4" fmla="*/ 0 w 386"/>
                <a:gd name="T5" fmla="*/ 29 h 281"/>
                <a:gd name="T6" fmla="*/ 0 w 386"/>
                <a:gd name="T7" fmla="*/ 161 h 281"/>
                <a:gd name="T8" fmla="*/ 22 w 386"/>
                <a:gd name="T9" fmla="*/ 161 h 281"/>
                <a:gd name="T10" fmla="*/ 22 w 386"/>
                <a:gd name="T11" fmla="*/ 43 h 281"/>
                <a:gd name="T12" fmla="*/ 47 w 386"/>
                <a:gd name="T13" fmla="*/ 19 h 281"/>
                <a:gd name="T14" fmla="*/ 339 w 386"/>
                <a:gd name="T15" fmla="*/ 19 h 281"/>
                <a:gd name="T16" fmla="*/ 365 w 386"/>
                <a:gd name="T17" fmla="*/ 43 h 281"/>
                <a:gd name="T18" fmla="*/ 365 w 386"/>
                <a:gd name="T19" fmla="*/ 232 h 281"/>
                <a:gd name="T20" fmla="*/ 339 w 386"/>
                <a:gd name="T21" fmla="*/ 256 h 281"/>
                <a:gd name="T22" fmla="*/ 47 w 386"/>
                <a:gd name="T23" fmla="*/ 256 h 281"/>
                <a:gd name="T24" fmla="*/ 22 w 386"/>
                <a:gd name="T25" fmla="*/ 232 h 281"/>
                <a:gd name="T26" fmla="*/ 22 w 386"/>
                <a:gd name="T27" fmla="*/ 211 h 281"/>
                <a:gd name="T28" fmla="*/ 0 w 386"/>
                <a:gd name="T29" fmla="*/ 212 h 281"/>
                <a:gd name="T30" fmla="*/ 0 w 386"/>
                <a:gd name="T31" fmla="*/ 252 h 281"/>
                <a:gd name="T32" fmla="*/ 28 w 386"/>
                <a:gd name="T33" fmla="*/ 281 h 281"/>
                <a:gd name="T34" fmla="*/ 357 w 386"/>
                <a:gd name="T35" fmla="*/ 281 h 281"/>
                <a:gd name="T36" fmla="*/ 386 w 386"/>
                <a:gd name="T37" fmla="*/ 252 h 281"/>
                <a:gd name="T38" fmla="*/ 386 w 386"/>
                <a:gd name="T39" fmla="*/ 29 h 281"/>
                <a:gd name="T40" fmla="*/ 357 w 386"/>
                <a:gd name="T41" fmla="*/ 0 h 2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6"/>
                <a:gd name="T64" fmla="*/ 0 h 281"/>
                <a:gd name="T65" fmla="*/ 386 w 386"/>
                <a:gd name="T66" fmla="*/ 281 h 2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6" h="281">
                  <a:moveTo>
                    <a:pt x="35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5" y="162"/>
                    <a:pt x="17" y="161"/>
                    <a:pt x="22" y="16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30"/>
                    <a:pt x="33" y="19"/>
                    <a:pt x="47" y="19"/>
                  </a:cubicBezTo>
                  <a:cubicBezTo>
                    <a:pt x="339" y="19"/>
                    <a:pt x="339" y="19"/>
                    <a:pt x="339" y="19"/>
                  </a:cubicBezTo>
                  <a:cubicBezTo>
                    <a:pt x="354" y="19"/>
                    <a:pt x="365" y="30"/>
                    <a:pt x="365" y="43"/>
                  </a:cubicBezTo>
                  <a:cubicBezTo>
                    <a:pt x="365" y="232"/>
                    <a:pt x="365" y="232"/>
                    <a:pt x="365" y="232"/>
                  </a:cubicBezTo>
                  <a:cubicBezTo>
                    <a:pt x="365" y="245"/>
                    <a:pt x="354" y="256"/>
                    <a:pt x="339" y="256"/>
                  </a:cubicBezTo>
                  <a:cubicBezTo>
                    <a:pt x="47" y="256"/>
                    <a:pt x="47" y="256"/>
                    <a:pt x="47" y="256"/>
                  </a:cubicBezTo>
                  <a:cubicBezTo>
                    <a:pt x="33" y="256"/>
                    <a:pt x="22" y="245"/>
                    <a:pt x="22" y="232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19" y="211"/>
                    <a:pt x="7" y="212"/>
                    <a:pt x="0" y="21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68"/>
                    <a:pt x="13" y="281"/>
                    <a:pt x="28" y="281"/>
                  </a:cubicBezTo>
                  <a:cubicBezTo>
                    <a:pt x="357" y="281"/>
                    <a:pt x="357" y="281"/>
                    <a:pt x="357" y="281"/>
                  </a:cubicBezTo>
                  <a:cubicBezTo>
                    <a:pt x="373" y="281"/>
                    <a:pt x="386" y="268"/>
                    <a:pt x="386" y="252"/>
                  </a:cubicBezTo>
                  <a:cubicBezTo>
                    <a:pt x="386" y="29"/>
                    <a:pt x="386" y="29"/>
                    <a:pt x="386" y="29"/>
                  </a:cubicBezTo>
                  <a:cubicBezTo>
                    <a:pt x="386" y="13"/>
                    <a:pt x="373" y="0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3" name="Freeform 23"/>
            <p:cNvSpPr>
              <a:spLocks noChangeArrowheads="1"/>
            </p:cNvSpPr>
            <p:nvPr/>
          </p:nvSpPr>
          <p:spPr bwMode="auto">
            <a:xfrm>
              <a:off x="0" y="58738"/>
              <a:ext cx="989012" cy="1004887"/>
            </a:xfrm>
            <a:custGeom>
              <a:avLst/>
              <a:gdLst>
                <a:gd name="T0" fmla="*/ 25 w 356"/>
                <a:gd name="T1" fmla="*/ 355 h 362"/>
                <a:gd name="T2" fmla="*/ 138 w 356"/>
                <a:gd name="T3" fmla="*/ 362 h 362"/>
                <a:gd name="T4" fmla="*/ 146 w 356"/>
                <a:gd name="T5" fmla="*/ 302 h 362"/>
                <a:gd name="T6" fmla="*/ 171 w 356"/>
                <a:gd name="T7" fmla="*/ 327 h 362"/>
                <a:gd name="T8" fmla="*/ 172 w 356"/>
                <a:gd name="T9" fmla="*/ 244 h 362"/>
                <a:gd name="T10" fmla="*/ 242 w 356"/>
                <a:gd name="T11" fmla="*/ 182 h 362"/>
                <a:gd name="T12" fmla="*/ 296 w 356"/>
                <a:gd name="T13" fmla="*/ 167 h 362"/>
                <a:gd name="T14" fmla="*/ 305 w 356"/>
                <a:gd name="T15" fmla="*/ 155 h 362"/>
                <a:gd name="T16" fmla="*/ 347 w 356"/>
                <a:gd name="T17" fmla="*/ 140 h 362"/>
                <a:gd name="T18" fmla="*/ 353 w 356"/>
                <a:gd name="T19" fmla="*/ 132 h 362"/>
                <a:gd name="T20" fmla="*/ 347 w 356"/>
                <a:gd name="T21" fmla="*/ 122 h 362"/>
                <a:gd name="T22" fmla="*/ 318 w 356"/>
                <a:gd name="T23" fmla="*/ 128 h 362"/>
                <a:gd name="T24" fmla="*/ 320 w 356"/>
                <a:gd name="T25" fmla="*/ 117 h 362"/>
                <a:gd name="T26" fmla="*/ 305 w 356"/>
                <a:gd name="T27" fmla="*/ 124 h 362"/>
                <a:gd name="T28" fmla="*/ 214 w 356"/>
                <a:gd name="T29" fmla="*/ 147 h 362"/>
                <a:gd name="T30" fmla="*/ 188 w 356"/>
                <a:gd name="T31" fmla="*/ 137 h 362"/>
                <a:gd name="T32" fmla="*/ 169 w 356"/>
                <a:gd name="T33" fmla="*/ 128 h 362"/>
                <a:gd name="T34" fmla="*/ 120 w 356"/>
                <a:gd name="T35" fmla="*/ 99 h 362"/>
                <a:gd name="T36" fmla="*/ 123 w 356"/>
                <a:gd name="T37" fmla="*/ 120 h 362"/>
                <a:gd name="T38" fmla="*/ 140 w 356"/>
                <a:gd name="T39" fmla="*/ 193 h 362"/>
                <a:gd name="T40" fmla="*/ 143 w 356"/>
                <a:gd name="T41" fmla="*/ 211 h 362"/>
                <a:gd name="T42" fmla="*/ 146 w 356"/>
                <a:gd name="T43" fmla="*/ 235 h 362"/>
                <a:gd name="T44" fmla="*/ 146 w 356"/>
                <a:gd name="T45" fmla="*/ 249 h 362"/>
                <a:gd name="T46" fmla="*/ 146 w 356"/>
                <a:gd name="T47" fmla="*/ 261 h 362"/>
                <a:gd name="T48" fmla="*/ 118 w 356"/>
                <a:gd name="T49" fmla="*/ 273 h 362"/>
                <a:gd name="T50" fmla="*/ 123 w 356"/>
                <a:gd name="T51" fmla="*/ 266 h 362"/>
                <a:gd name="T52" fmla="*/ 131 w 356"/>
                <a:gd name="T53" fmla="*/ 197 h 362"/>
                <a:gd name="T54" fmla="*/ 119 w 356"/>
                <a:gd name="T55" fmla="*/ 121 h 362"/>
                <a:gd name="T56" fmla="*/ 120 w 356"/>
                <a:gd name="T57" fmla="*/ 99 h 362"/>
                <a:gd name="T58" fmla="*/ 124 w 356"/>
                <a:gd name="T59" fmla="*/ 92 h 362"/>
                <a:gd name="T60" fmla="*/ 146 w 356"/>
                <a:gd name="T61" fmla="*/ 39 h 362"/>
                <a:gd name="T62" fmla="*/ 86 w 356"/>
                <a:gd name="T63" fmla="*/ 42 h 362"/>
                <a:gd name="T64" fmla="*/ 85 w 356"/>
                <a:gd name="T65" fmla="*/ 64 h 362"/>
                <a:gd name="T66" fmla="*/ 87 w 356"/>
                <a:gd name="T67" fmla="*/ 78 h 362"/>
                <a:gd name="T68" fmla="*/ 84 w 356"/>
                <a:gd name="T69" fmla="*/ 80 h 362"/>
                <a:gd name="T70" fmla="*/ 101 w 356"/>
                <a:gd name="T71" fmla="*/ 115 h 362"/>
                <a:gd name="T72" fmla="*/ 110 w 356"/>
                <a:gd name="T73" fmla="*/ 171 h 362"/>
                <a:gd name="T74" fmla="*/ 81 w 356"/>
                <a:gd name="T75" fmla="*/ 83 h 362"/>
                <a:gd name="T76" fmla="*/ 84 w 356"/>
                <a:gd name="T77" fmla="*/ 80 h 362"/>
                <a:gd name="T78" fmla="*/ 70 w 356"/>
                <a:gd name="T79" fmla="*/ 94 h 362"/>
                <a:gd name="T80" fmla="*/ 19 w 356"/>
                <a:gd name="T81" fmla="*/ 120 h 362"/>
                <a:gd name="T82" fmla="*/ 9 w 356"/>
                <a:gd name="T83" fmla="*/ 165 h 362"/>
                <a:gd name="T84" fmla="*/ 8 w 356"/>
                <a:gd name="T85" fmla="*/ 327 h 3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6"/>
                <a:gd name="T130" fmla="*/ 0 h 362"/>
                <a:gd name="T131" fmla="*/ 356 w 356"/>
                <a:gd name="T132" fmla="*/ 362 h 36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6" h="362">
                  <a:moveTo>
                    <a:pt x="16" y="327"/>
                  </a:moveTo>
                  <a:cubicBezTo>
                    <a:pt x="15" y="352"/>
                    <a:pt x="25" y="355"/>
                    <a:pt x="25" y="355"/>
                  </a:cubicBezTo>
                  <a:cubicBezTo>
                    <a:pt x="26" y="357"/>
                    <a:pt x="30" y="360"/>
                    <a:pt x="33" y="362"/>
                  </a:cubicBezTo>
                  <a:cubicBezTo>
                    <a:pt x="138" y="362"/>
                    <a:pt x="138" y="362"/>
                    <a:pt x="138" y="362"/>
                  </a:cubicBezTo>
                  <a:cubicBezTo>
                    <a:pt x="138" y="358"/>
                    <a:pt x="139" y="356"/>
                    <a:pt x="139" y="354"/>
                  </a:cubicBezTo>
                  <a:cubicBezTo>
                    <a:pt x="141" y="346"/>
                    <a:pt x="146" y="302"/>
                    <a:pt x="146" y="302"/>
                  </a:cubicBezTo>
                  <a:cubicBezTo>
                    <a:pt x="146" y="299"/>
                    <a:pt x="154" y="301"/>
                    <a:pt x="154" y="301"/>
                  </a:cubicBezTo>
                  <a:cubicBezTo>
                    <a:pt x="154" y="307"/>
                    <a:pt x="171" y="327"/>
                    <a:pt x="171" y="327"/>
                  </a:cubicBezTo>
                  <a:cubicBezTo>
                    <a:pt x="184" y="338"/>
                    <a:pt x="180" y="326"/>
                    <a:pt x="180" y="326"/>
                  </a:cubicBezTo>
                  <a:cubicBezTo>
                    <a:pt x="178" y="324"/>
                    <a:pt x="172" y="244"/>
                    <a:pt x="172" y="244"/>
                  </a:cubicBezTo>
                  <a:cubicBezTo>
                    <a:pt x="170" y="240"/>
                    <a:pt x="171" y="178"/>
                    <a:pt x="171" y="178"/>
                  </a:cubicBezTo>
                  <a:cubicBezTo>
                    <a:pt x="185" y="188"/>
                    <a:pt x="242" y="182"/>
                    <a:pt x="242" y="182"/>
                  </a:cubicBezTo>
                  <a:cubicBezTo>
                    <a:pt x="255" y="180"/>
                    <a:pt x="296" y="173"/>
                    <a:pt x="296" y="173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23" y="158"/>
                    <a:pt x="344" y="144"/>
                    <a:pt x="344" y="144"/>
                  </a:cubicBezTo>
                  <a:cubicBezTo>
                    <a:pt x="348" y="142"/>
                    <a:pt x="347" y="140"/>
                    <a:pt x="347" y="140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6" y="133"/>
                    <a:pt x="353" y="132"/>
                    <a:pt x="353" y="132"/>
                  </a:cubicBezTo>
                  <a:cubicBezTo>
                    <a:pt x="356" y="128"/>
                    <a:pt x="351" y="125"/>
                    <a:pt x="351" y="125"/>
                  </a:cubicBezTo>
                  <a:cubicBezTo>
                    <a:pt x="351" y="122"/>
                    <a:pt x="347" y="122"/>
                    <a:pt x="347" y="122"/>
                  </a:cubicBezTo>
                  <a:cubicBezTo>
                    <a:pt x="347" y="122"/>
                    <a:pt x="339" y="124"/>
                    <a:pt x="333" y="126"/>
                  </a:cubicBezTo>
                  <a:cubicBezTo>
                    <a:pt x="327" y="128"/>
                    <a:pt x="318" y="128"/>
                    <a:pt x="318" y="128"/>
                  </a:cubicBezTo>
                  <a:cubicBezTo>
                    <a:pt x="312" y="127"/>
                    <a:pt x="315" y="123"/>
                    <a:pt x="315" y="123"/>
                  </a:cubicBezTo>
                  <a:cubicBezTo>
                    <a:pt x="317" y="122"/>
                    <a:pt x="320" y="117"/>
                    <a:pt x="320" y="117"/>
                  </a:cubicBezTo>
                  <a:cubicBezTo>
                    <a:pt x="320" y="112"/>
                    <a:pt x="315" y="113"/>
                    <a:pt x="313" y="116"/>
                  </a:cubicBezTo>
                  <a:cubicBezTo>
                    <a:pt x="311" y="118"/>
                    <a:pt x="308" y="119"/>
                    <a:pt x="305" y="124"/>
                  </a:cubicBezTo>
                  <a:cubicBezTo>
                    <a:pt x="302" y="129"/>
                    <a:pt x="298" y="135"/>
                    <a:pt x="298" y="135"/>
                  </a:cubicBezTo>
                  <a:cubicBezTo>
                    <a:pt x="285" y="143"/>
                    <a:pt x="218" y="147"/>
                    <a:pt x="214" y="147"/>
                  </a:cubicBezTo>
                  <a:cubicBezTo>
                    <a:pt x="211" y="148"/>
                    <a:pt x="205" y="146"/>
                    <a:pt x="202" y="146"/>
                  </a:cubicBezTo>
                  <a:cubicBezTo>
                    <a:pt x="199" y="146"/>
                    <a:pt x="192" y="141"/>
                    <a:pt x="188" y="137"/>
                  </a:cubicBezTo>
                  <a:cubicBezTo>
                    <a:pt x="183" y="134"/>
                    <a:pt x="179" y="139"/>
                    <a:pt x="176" y="136"/>
                  </a:cubicBezTo>
                  <a:cubicBezTo>
                    <a:pt x="173" y="132"/>
                    <a:pt x="173" y="130"/>
                    <a:pt x="169" y="128"/>
                  </a:cubicBezTo>
                  <a:cubicBezTo>
                    <a:pt x="166" y="125"/>
                    <a:pt x="162" y="117"/>
                    <a:pt x="162" y="117"/>
                  </a:cubicBezTo>
                  <a:cubicBezTo>
                    <a:pt x="155" y="103"/>
                    <a:pt x="120" y="99"/>
                    <a:pt x="120" y="99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0" y="101"/>
                    <a:pt x="123" y="113"/>
                    <a:pt x="123" y="120"/>
                  </a:cubicBezTo>
                  <a:cubicBezTo>
                    <a:pt x="123" y="127"/>
                    <a:pt x="131" y="145"/>
                    <a:pt x="136" y="156"/>
                  </a:cubicBezTo>
                  <a:cubicBezTo>
                    <a:pt x="141" y="166"/>
                    <a:pt x="140" y="189"/>
                    <a:pt x="140" y="193"/>
                  </a:cubicBezTo>
                  <a:cubicBezTo>
                    <a:pt x="141" y="197"/>
                    <a:pt x="141" y="195"/>
                    <a:pt x="142" y="198"/>
                  </a:cubicBezTo>
                  <a:cubicBezTo>
                    <a:pt x="142" y="201"/>
                    <a:pt x="143" y="207"/>
                    <a:pt x="143" y="211"/>
                  </a:cubicBezTo>
                  <a:cubicBezTo>
                    <a:pt x="144" y="215"/>
                    <a:pt x="146" y="222"/>
                    <a:pt x="147" y="225"/>
                  </a:cubicBezTo>
                  <a:cubicBezTo>
                    <a:pt x="147" y="227"/>
                    <a:pt x="146" y="233"/>
                    <a:pt x="146" y="235"/>
                  </a:cubicBezTo>
                  <a:cubicBezTo>
                    <a:pt x="145" y="238"/>
                    <a:pt x="145" y="239"/>
                    <a:pt x="146" y="241"/>
                  </a:cubicBezTo>
                  <a:cubicBezTo>
                    <a:pt x="147" y="244"/>
                    <a:pt x="146" y="247"/>
                    <a:pt x="146" y="249"/>
                  </a:cubicBezTo>
                  <a:cubicBezTo>
                    <a:pt x="146" y="252"/>
                    <a:pt x="148" y="252"/>
                    <a:pt x="148" y="254"/>
                  </a:cubicBezTo>
                  <a:cubicBezTo>
                    <a:pt x="149" y="257"/>
                    <a:pt x="148" y="259"/>
                    <a:pt x="146" y="261"/>
                  </a:cubicBezTo>
                  <a:cubicBezTo>
                    <a:pt x="144" y="263"/>
                    <a:pt x="148" y="267"/>
                    <a:pt x="148" y="267"/>
                  </a:cubicBezTo>
                  <a:cubicBezTo>
                    <a:pt x="144" y="274"/>
                    <a:pt x="118" y="273"/>
                    <a:pt x="118" y="273"/>
                  </a:cubicBezTo>
                  <a:cubicBezTo>
                    <a:pt x="118" y="262"/>
                    <a:pt x="118" y="262"/>
                    <a:pt x="118" y="262"/>
                  </a:cubicBezTo>
                  <a:cubicBezTo>
                    <a:pt x="123" y="266"/>
                    <a:pt x="123" y="266"/>
                    <a:pt x="123" y="266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4"/>
                    <a:pt x="131" y="216"/>
                    <a:pt x="131" y="197"/>
                  </a:cubicBezTo>
                  <a:cubicBezTo>
                    <a:pt x="130" y="179"/>
                    <a:pt x="121" y="138"/>
                    <a:pt x="121" y="138"/>
                  </a:cubicBezTo>
                  <a:cubicBezTo>
                    <a:pt x="119" y="131"/>
                    <a:pt x="119" y="121"/>
                    <a:pt x="119" y="121"/>
                  </a:cubicBezTo>
                  <a:cubicBezTo>
                    <a:pt x="124" y="108"/>
                    <a:pt x="113" y="106"/>
                    <a:pt x="113" y="106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21" y="94"/>
                    <a:pt x="124" y="92"/>
                    <a:pt x="124" y="92"/>
                  </a:cubicBezTo>
                  <a:cubicBezTo>
                    <a:pt x="142" y="77"/>
                    <a:pt x="141" y="57"/>
                    <a:pt x="141" y="57"/>
                  </a:cubicBezTo>
                  <a:cubicBezTo>
                    <a:pt x="144" y="55"/>
                    <a:pt x="146" y="39"/>
                    <a:pt x="146" y="39"/>
                  </a:cubicBezTo>
                  <a:cubicBezTo>
                    <a:pt x="142" y="0"/>
                    <a:pt x="103" y="15"/>
                    <a:pt x="103" y="15"/>
                  </a:cubicBezTo>
                  <a:cubicBezTo>
                    <a:pt x="89" y="17"/>
                    <a:pt x="86" y="42"/>
                    <a:pt x="86" y="42"/>
                  </a:cubicBezTo>
                  <a:cubicBezTo>
                    <a:pt x="81" y="47"/>
                    <a:pt x="88" y="64"/>
                    <a:pt x="88" y="64"/>
                  </a:cubicBezTo>
                  <a:cubicBezTo>
                    <a:pt x="87" y="65"/>
                    <a:pt x="85" y="64"/>
                    <a:pt x="85" y="64"/>
                  </a:cubicBezTo>
                  <a:cubicBezTo>
                    <a:pt x="84" y="66"/>
                    <a:pt x="88" y="67"/>
                    <a:pt x="88" y="67"/>
                  </a:cubicBezTo>
                  <a:cubicBezTo>
                    <a:pt x="89" y="67"/>
                    <a:pt x="87" y="78"/>
                    <a:pt x="87" y="78"/>
                  </a:cubicBezTo>
                  <a:cubicBezTo>
                    <a:pt x="86" y="78"/>
                    <a:pt x="85" y="79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1"/>
                    <a:pt x="83" y="85"/>
                    <a:pt x="110" y="106"/>
                  </a:cubicBezTo>
                  <a:cubicBezTo>
                    <a:pt x="110" y="106"/>
                    <a:pt x="99" y="113"/>
                    <a:pt x="101" y="115"/>
                  </a:cubicBezTo>
                  <a:cubicBezTo>
                    <a:pt x="101" y="115"/>
                    <a:pt x="105" y="123"/>
                    <a:pt x="108" y="123"/>
                  </a:cubicBezTo>
                  <a:cubicBezTo>
                    <a:pt x="108" y="123"/>
                    <a:pt x="108" y="164"/>
                    <a:pt x="110" y="171"/>
                  </a:cubicBezTo>
                  <a:cubicBezTo>
                    <a:pt x="110" y="171"/>
                    <a:pt x="91" y="103"/>
                    <a:pt x="80" y="92"/>
                  </a:cubicBezTo>
                  <a:cubicBezTo>
                    <a:pt x="80" y="92"/>
                    <a:pt x="79" y="85"/>
                    <a:pt x="81" y="83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1" y="83"/>
                    <a:pt x="81" y="83"/>
                  </a:cubicBezTo>
                  <a:cubicBezTo>
                    <a:pt x="79" y="83"/>
                    <a:pt x="73" y="91"/>
                    <a:pt x="70" y="94"/>
                  </a:cubicBezTo>
                  <a:cubicBezTo>
                    <a:pt x="67" y="98"/>
                    <a:pt x="57" y="101"/>
                    <a:pt x="37" y="105"/>
                  </a:cubicBezTo>
                  <a:cubicBezTo>
                    <a:pt x="17" y="109"/>
                    <a:pt x="19" y="119"/>
                    <a:pt x="19" y="120"/>
                  </a:cubicBezTo>
                  <a:cubicBezTo>
                    <a:pt x="19" y="121"/>
                    <a:pt x="16" y="144"/>
                    <a:pt x="14" y="147"/>
                  </a:cubicBezTo>
                  <a:cubicBezTo>
                    <a:pt x="13" y="151"/>
                    <a:pt x="8" y="150"/>
                    <a:pt x="9" y="165"/>
                  </a:cubicBezTo>
                  <a:cubicBezTo>
                    <a:pt x="10" y="180"/>
                    <a:pt x="5" y="202"/>
                    <a:pt x="2" y="218"/>
                  </a:cubicBezTo>
                  <a:cubicBezTo>
                    <a:pt x="0" y="233"/>
                    <a:pt x="8" y="327"/>
                    <a:pt x="8" y="327"/>
                  </a:cubicBezTo>
                  <a:lnTo>
                    <a:pt x="16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  <p:sp>
          <p:nvSpPr>
            <p:cNvPr id="14" name="Freeform 24"/>
            <p:cNvSpPr>
              <a:spLocks noEditPoints="1" noChangeArrowheads="1"/>
            </p:cNvSpPr>
            <p:nvPr/>
          </p:nvSpPr>
          <p:spPr bwMode="auto">
            <a:xfrm>
              <a:off x="650875" y="74613"/>
              <a:ext cx="901700" cy="611187"/>
            </a:xfrm>
            <a:custGeom>
              <a:avLst/>
              <a:gdLst>
                <a:gd name="T0" fmla="*/ 301 w 325"/>
                <a:gd name="T1" fmla="*/ 0 h 220"/>
                <a:gd name="T2" fmla="*/ 24 w 325"/>
                <a:gd name="T3" fmla="*/ 0 h 220"/>
                <a:gd name="T4" fmla="*/ 0 w 325"/>
                <a:gd name="T5" fmla="*/ 23 h 220"/>
                <a:gd name="T6" fmla="*/ 0 w 325"/>
                <a:gd name="T7" fmla="*/ 133 h 220"/>
                <a:gd name="T8" fmla="*/ 57 w 325"/>
                <a:gd name="T9" fmla="*/ 122 h 220"/>
                <a:gd name="T10" fmla="*/ 67 w 325"/>
                <a:gd name="T11" fmla="*/ 107 h 220"/>
                <a:gd name="T12" fmla="*/ 77 w 325"/>
                <a:gd name="T13" fmla="*/ 101 h 220"/>
                <a:gd name="T14" fmla="*/ 90 w 325"/>
                <a:gd name="T15" fmla="*/ 110 h 220"/>
                <a:gd name="T16" fmla="*/ 102 w 325"/>
                <a:gd name="T17" fmla="*/ 113 h 220"/>
                <a:gd name="T18" fmla="*/ 124 w 325"/>
                <a:gd name="T19" fmla="*/ 117 h 220"/>
                <a:gd name="T20" fmla="*/ 121 w 325"/>
                <a:gd name="T21" fmla="*/ 137 h 220"/>
                <a:gd name="T22" fmla="*/ 106 w 325"/>
                <a:gd name="T23" fmla="*/ 149 h 220"/>
                <a:gd name="T24" fmla="*/ 79 w 325"/>
                <a:gd name="T25" fmla="*/ 156 h 220"/>
                <a:gd name="T26" fmla="*/ 80 w 325"/>
                <a:gd name="T27" fmla="*/ 164 h 220"/>
                <a:gd name="T28" fmla="*/ 67 w 325"/>
                <a:gd name="T29" fmla="*/ 166 h 220"/>
                <a:gd name="T30" fmla="*/ 68 w 325"/>
                <a:gd name="T31" fmla="*/ 173 h 220"/>
                <a:gd name="T32" fmla="*/ 0 w 325"/>
                <a:gd name="T33" fmla="*/ 183 h 220"/>
                <a:gd name="T34" fmla="*/ 0 w 325"/>
                <a:gd name="T35" fmla="*/ 191 h 220"/>
                <a:gd name="T36" fmla="*/ 0 w 325"/>
                <a:gd name="T37" fmla="*/ 198 h 220"/>
                <a:gd name="T38" fmla="*/ 24 w 325"/>
                <a:gd name="T39" fmla="*/ 220 h 220"/>
                <a:gd name="T40" fmla="*/ 301 w 325"/>
                <a:gd name="T41" fmla="*/ 220 h 220"/>
                <a:gd name="T42" fmla="*/ 325 w 325"/>
                <a:gd name="T43" fmla="*/ 198 h 220"/>
                <a:gd name="T44" fmla="*/ 325 w 325"/>
                <a:gd name="T45" fmla="*/ 23 h 220"/>
                <a:gd name="T46" fmla="*/ 301 w 325"/>
                <a:gd name="T47" fmla="*/ 0 h 220"/>
                <a:gd name="T48" fmla="*/ 172 w 325"/>
                <a:gd name="T49" fmla="*/ 95 h 220"/>
                <a:gd name="T50" fmla="*/ 191 w 325"/>
                <a:gd name="T51" fmla="*/ 79 h 220"/>
                <a:gd name="T52" fmla="*/ 182 w 325"/>
                <a:gd name="T53" fmla="*/ 68 h 220"/>
                <a:gd name="T54" fmla="*/ 251 w 325"/>
                <a:gd name="T55" fmla="*/ 31 h 220"/>
                <a:gd name="T56" fmla="*/ 242 w 325"/>
                <a:gd name="T57" fmla="*/ 24 h 220"/>
                <a:gd name="T58" fmla="*/ 264 w 325"/>
                <a:gd name="T59" fmla="*/ 16 h 220"/>
                <a:gd name="T60" fmla="*/ 264 w 325"/>
                <a:gd name="T61" fmla="*/ 48 h 220"/>
                <a:gd name="T62" fmla="*/ 257 w 325"/>
                <a:gd name="T63" fmla="*/ 37 h 220"/>
                <a:gd name="T64" fmla="*/ 172 w 325"/>
                <a:gd name="T65" fmla="*/ 95 h 220"/>
                <a:gd name="T66" fmla="*/ 201 w 325"/>
                <a:gd name="T67" fmla="*/ 205 h 220"/>
                <a:gd name="T68" fmla="*/ 177 w 325"/>
                <a:gd name="T69" fmla="*/ 205 h 220"/>
                <a:gd name="T70" fmla="*/ 177 w 325"/>
                <a:gd name="T71" fmla="*/ 120 h 220"/>
                <a:gd name="T72" fmla="*/ 201 w 325"/>
                <a:gd name="T73" fmla="*/ 120 h 220"/>
                <a:gd name="T74" fmla="*/ 201 w 325"/>
                <a:gd name="T75" fmla="*/ 205 h 220"/>
                <a:gd name="T76" fmla="*/ 238 w 325"/>
                <a:gd name="T77" fmla="*/ 205 h 220"/>
                <a:gd name="T78" fmla="*/ 214 w 325"/>
                <a:gd name="T79" fmla="*/ 205 h 220"/>
                <a:gd name="T80" fmla="*/ 214 w 325"/>
                <a:gd name="T81" fmla="*/ 98 h 220"/>
                <a:gd name="T82" fmla="*/ 238 w 325"/>
                <a:gd name="T83" fmla="*/ 98 h 220"/>
                <a:gd name="T84" fmla="*/ 238 w 325"/>
                <a:gd name="T85" fmla="*/ 205 h 220"/>
                <a:gd name="T86" fmla="*/ 275 w 325"/>
                <a:gd name="T87" fmla="*/ 205 h 220"/>
                <a:gd name="T88" fmla="*/ 251 w 325"/>
                <a:gd name="T89" fmla="*/ 205 h 220"/>
                <a:gd name="T90" fmla="*/ 251 w 325"/>
                <a:gd name="T91" fmla="*/ 66 h 220"/>
                <a:gd name="T92" fmla="*/ 275 w 325"/>
                <a:gd name="T93" fmla="*/ 66 h 220"/>
                <a:gd name="T94" fmla="*/ 275 w 325"/>
                <a:gd name="T95" fmla="*/ 205 h 2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25"/>
                <a:gd name="T145" fmla="*/ 0 h 220"/>
                <a:gd name="T146" fmla="*/ 325 w 325"/>
                <a:gd name="T147" fmla="*/ 220 h 2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25" h="220">
                  <a:moveTo>
                    <a:pt x="30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4" y="132"/>
                    <a:pt x="47" y="129"/>
                    <a:pt x="57" y="122"/>
                  </a:cubicBezTo>
                  <a:cubicBezTo>
                    <a:pt x="57" y="122"/>
                    <a:pt x="64" y="110"/>
                    <a:pt x="67" y="107"/>
                  </a:cubicBezTo>
                  <a:cubicBezTo>
                    <a:pt x="67" y="107"/>
                    <a:pt x="68" y="107"/>
                    <a:pt x="77" y="101"/>
                  </a:cubicBezTo>
                  <a:cubicBezTo>
                    <a:pt x="77" y="101"/>
                    <a:pt x="91" y="96"/>
                    <a:pt x="90" y="110"/>
                  </a:cubicBezTo>
                  <a:cubicBezTo>
                    <a:pt x="90" y="110"/>
                    <a:pt x="86" y="122"/>
                    <a:pt x="102" y="113"/>
                  </a:cubicBezTo>
                  <a:cubicBezTo>
                    <a:pt x="102" y="113"/>
                    <a:pt x="118" y="105"/>
                    <a:pt x="124" y="117"/>
                  </a:cubicBezTo>
                  <a:cubicBezTo>
                    <a:pt x="124" y="117"/>
                    <a:pt x="134" y="131"/>
                    <a:pt x="121" y="137"/>
                  </a:cubicBezTo>
                  <a:cubicBezTo>
                    <a:pt x="121" y="137"/>
                    <a:pt x="116" y="144"/>
                    <a:pt x="106" y="149"/>
                  </a:cubicBezTo>
                  <a:cubicBezTo>
                    <a:pt x="106" y="149"/>
                    <a:pt x="90" y="155"/>
                    <a:pt x="79" y="156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68" y="173"/>
                    <a:pt x="8" y="183"/>
                    <a:pt x="0" y="183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10"/>
                    <a:pt x="11" y="220"/>
                    <a:pt x="24" y="220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20"/>
                    <a:pt x="325" y="210"/>
                    <a:pt x="325" y="198"/>
                  </a:cubicBezTo>
                  <a:cubicBezTo>
                    <a:pt x="325" y="23"/>
                    <a:pt x="325" y="23"/>
                    <a:pt x="325" y="23"/>
                  </a:cubicBezTo>
                  <a:cubicBezTo>
                    <a:pt x="325" y="10"/>
                    <a:pt x="314" y="0"/>
                    <a:pt x="301" y="0"/>
                  </a:cubicBezTo>
                  <a:close/>
                  <a:moveTo>
                    <a:pt x="172" y="95"/>
                  </a:moveTo>
                  <a:cubicBezTo>
                    <a:pt x="191" y="79"/>
                    <a:pt x="191" y="79"/>
                    <a:pt x="191" y="79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223" y="71"/>
                    <a:pt x="251" y="31"/>
                    <a:pt x="251" y="31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264" y="16"/>
                    <a:pt x="264" y="16"/>
                    <a:pt x="264" y="16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57" y="37"/>
                    <a:pt x="257" y="37"/>
                    <a:pt x="257" y="37"/>
                  </a:cubicBezTo>
                  <a:cubicBezTo>
                    <a:pt x="230" y="100"/>
                    <a:pt x="172" y="95"/>
                    <a:pt x="172" y="95"/>
                  </a:cubicBezTo>
                  <a:close/>
                  <a:moveTo>
                    <a:pt x="201" y="205"/>
                  </a:moveTo>
                  <a:cubicBezTo>
                    <a:pt x="177" y="205"/>
                    <a:pt x="177" y="205"/>
                    <a:pt x="177" y="205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201" y="120"/>
                    <a:pt x="201" y="120"/>
                    <a:pt x="201" y="120"/>
                  </a:cubicBezTo>
                  <a:lnTo>
                    <a:pt x="201" y="205"/>
                  </a:lnTo>
                  <a:close/>
                  <a:moveTo>
                    <a:pt x="238" y="205"/>
                  </a:moveTo>
                  <a:cubicBezTo>
                    <a:pt x="214" y="205"/>
                    <a:pt x="214" y="205"/>
                    <a:pt x="214" y="205"/>
                  </a:cubicBezTo>
                  <a:cubicBezTo>
                    <a:pt x="214" y="98"/>
                    <a:pt x="214" y="98"/>
                    <a:pt x="214" y="98"/>
                  </a:cubicBezTo>
                  <a:cubicBezTo>
                    <a:pt x="238" y="98"/>
                    <a:pt x="238" y="98"/>
                    <a:pt x="238" y="98"/>
                  </a:cubicBezTo>
                  <a:lnTo>
                    <a:pt x="238" y="205"/>
                  </a:lnTo>
                  <a:close/>
                  <a:moveTo>
                    <a:pt x="275" y="205"/>
                  </a:moveTo>
                  <a:cubicBezTo>
                    <a:pt x="251" y="205"/>
                    <a:pt x="251" y="205"/>
                    <a:pt x="251" y="205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75" y="66"/>
                    <a:pt x="275" y="66"/>
                    <a:pt x="275" y="66"/>
                  </a:cubicBezTo>
                  <a:lnTo>
                    <a:pt x="27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27762" y="1314953"/>
            <a:ext cx="5356730" cy="2741522"/>
            <a:chOff x="1442060" y="3394608"/>
            <a:chExt cx="2222245" cy="1137323"/>
          </a:xfrm>
        </p:grpSpPr>
        <p:sp>
          <p:nvSpPr>
            <p:cNvPr id="16" name="Freeform 630"/>
            <p:cNvSpPr>
              <a:spLocks noEditPoints="1"/>
            </p:cNvSpPr>
            <p:nvPr/>
          </p:nvSpPr>
          <p:spPr bwMode="auto">
            <a:xfrm rot="5400000">
              <a:off x="1984023" y="2935420"/>
              <a:ext cx="1137323" cy="2055699"/>
            </a:xfrm>
            <a:custGeom>
              <a:avLst/>
              <a:gdLst>
                <a:gd name="T0" fmla="*/ 2593 w 5202"/>
                <a:gd name="T1" fmla="*/ 9708 h 9708"/>
                <a:gd name="T2" fmla="*/ 0 w 5202"/>
                <a:gd name="T3" fmla="*/ 8100 h 9708"/>
                <a:gd name="T4" fmla="*/ 0 w 5202"/>
                <a:gd name="T5" fmla="*/ 1607 h 9708"/>
                <a:gd name="T6" fmla="*/ 2593 w 5202"/>
                <a:gd name="T7" fmla="*/ 0 h 9708"/>
                <a:gd name="T8" fmla="*/ 5202 w 5202"/>
                <a:gd name="T9" fmla="*/ 1607 h 9708"/>
                <a:gd name="T10" fmla="*/ 5202 w 5202"/>
                <a:gd name="T11" fmla="*/ 8100 h 9708"/>
                <a:gd name="T12" fmla="*/ 2593 w 5202"/>
                <a:gd name="T13" fmla="*/ 9708 h 9708"/>
                <a:gd name="T14" fmla="*/ 64 w 5202"/>
                <a:gd name="T15" fmla="*/ 8065 h 9708"/>
                <a:gd name="T16" fmla="*/ 2593 w 5202"/>
                <a:gd name="T17" fmla="*/ 9633 h 9708"/>
                <a:gd name="T18" fmla="*/ 5140 w 5202"/>
                <a:gd name="T19" fmla="*/ 8065 h 9708"/>
                <a:gd name="T20" fmla="*/ 5140 w 5202"/>
                <a:gd name="T21" fmla="*/ 1642 h 9708"/>
                <a:gd name="T22" fmla="*/ 2593 w 5202"/>
                <a:gd name="T23" fmla="*/ 74 h 9708"/>
                <a:gd name="T24" fmla="*/ 64 w 5202"/>
                <a:gd name="T25" fmla="*/ 1642 h 9708"/>
                <a:gd name="T26" fmla="*/ 64 w 5202"/>
                <a:gd name="T27" fmla="*/ 8065 h 9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02" h="9708">
                  <a:moveTo>
                    <a:pt x="2593" y="9708"/>
                  </a:moveTo>
                  <a:lnTo>
                    <a:pt x="0" y="8100"/>
                  </a:lnTo>
                  <a:lnTo>
                    <a:pt x="0" y="1607"/>
                  </a:lnTo>
                  <a:lnTo>
                    <a:pt x="2593" y="0"/>
                  </a:lnTo>
                  <a:lnTo>
                    <a:pt x="5202" y="1607"/>
                  </a:lnTo>
                  <a:lnTo>
                    <a:pt x="5202" y="8100"/>
                  </a:lnTo>
                  <a:lnTo>
                    <a:pt x="2593" y="9708"/>
                  </a:lnTo>
                  <a:close/>
                  <a:moveTo>
                    <a:pt x="64" y="8065"/>
                  </a:moveTo>
                  <a:lnTo>
                    <a:pt x="2593" y="9633"/>
                  </a:lnTo>
                  <a:lnTo>
                    <a:pt x="5140" y="8065"/>
                  </a:lnTo>
                  <a:lnTo>
                    <a:pt x="5140" y="1642"/>
                  </a:lnTo>
                  <a:lnTo>
                    <a:pt x="2593" y="74"/>
                  </a:lnTo>
                  <a:lnTo>
                    <a:pt x="64" y="1642"/>
                  </a:lnTo>
                  <a:lnTo>
                    <a:pt x="64" y="806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箭头: V 形 16"/>
            <p:cNvSpPr/>
            <p:nvPr/>
          </p:nvSpPr>
          <p:spPr>
            <a:xfrm>
              <a:off x="3340870" y="3489024"/>
              <a:ext cx="323435" cy="948490"/>
            </a:xfrm>
            <a:prstGeom prst="chevron">
              <a:avLst>
                <a:gd name="adj" fmla="val 8856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 rot="10800000">
              <a:off x="1442060" y="3489024"/>
              <a:ext cx="323435" cy="948490"/>
            </a:xfrm>
            <a:prstGeom prst="chevron">
              <a:avLst>
                <a:gd name="adj" fmla="val 8856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63285" y="119743"/>
            <a:ext cx="11887200" cy="6607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28" y="459116"/>
            <a:ext cx="1144593" cy="102031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27" y="3487975"/>
            <a:ext cx="823488" cy="1043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rot="10800000">
            <a:off x="6926358" y="6618792"/>
            <a:ext cx="5225148" cy="200051"/>
          </a:xfrm>
          <a:custGeom>
            <a:avLst/>
            <a:gdLst>
              <a:gd name="connsiteX0" fmla="*/ 5125123 w 5225148"/>
              <a:gd name="connsiteY0" fmla="*/ 200051 h 200051"/>
              <a:gd name="connsiteX1" fmla="*/ 2612574 w 5225148"/>
              <a:gd name="connsiteY1" fmla="*/ 200051 h 200051"/>
              <a:gd name="connsiteX2" fmla="*/ 100024 w 5225148"/>
              <a:gd name="connsiteY2" fmla="*/ 200051 h 200051"/>
              <a:gd name="connsiteX3" fmla="*/ 0 w 5225148"/>
              <a:gd name="connsiteY3" fmla="*/ 100026 h 200051"/>
              <a:gd name="connsiteX4" fmla="*/ 100024 w 5225148"/>
              <a:gd name="connsiteY4" fmla="*/ 2 h 200051"/>
              <a:gd name="connsiteX5" fmla="*/ 2612574 w 5225148"/>
              <a:gd name="connsiteY5" fmla="*/ 2 h 200051"/>
              <a:gd name="connsiteX6" fmla="*/ 2612574 w 5225148"/>
              <a:gd name="connsiteY6" fmla="*/ 0 h 200051"/>
              <a:gd name="connsiteX7" fmla="*/ 5125123 w 5225148"/>
              <a:gd name="connsiteY7" fmla="*/ 0 h 200051"/>
              <a:gd name="connsiteX8" fmla="*/ 5225148 w 5225148"/>
              <a:gd name="connsiteY8" fmla="*/ 100026 h 20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5148" h="200051">
                <a:moveTo>
                  <a:pt x="5125123" y="200051"/>
                </a:moveTo>
                <a:lnTo>
                  <a:pt x="2612574" y="200051"/>
                </a:lnTo>
                <a:lnTo>
                  <a:pt x="100024" y="200051"/>
                </a:lnTo>
                <a:lnTo>
                  <a:pt x="0" y="100026"/>
                </a:lnTo>
                <a:lnTo>
                  <a:pt x="100024" y="2"/>
                </a:lnTo>
                <a:lnTo>
                  <a:pt x="2612574" y="2"/>
                </a:lnTo>
                <a:lnTo>
                  <a:pt x="2612574" y="0"/>
                </a:lnTo>
                <a:lnTo>
                  <a:pt x="5125123" y="0"/>
                </a:lnTo>
                <a:lnTo>
                  <a:pt x="5225148" y="100026"/>
                </a:lnTo>
                <a:close/>
              </a:path>
            </a:pathLst>
          </a:custGeom>
          <a:gradFill>
            <a:gsLst>
              <a:gs pos="0">
                <a:srgbClr val="C479B3">
                  <a:alpha val="71000"/>
                </a:srgbClr>
              </a:gs>
              <a:gs pos="100000">
                <a:srgbClr val="815EE1">
                  <a:alpha val="8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500"/>
          <p:cNvSpPr/>
          <p:nvPr/>
        </p:nvSpPr>
        <p:spPr bwMode="auto">
          <a:xfrm>
            <a:off x="124654" y="126306"/>
            <a:ext cx="427444" cy="422334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7C797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MH_Entry_1"/>
          <p:cNvSpPr/>
          <p:nvPr>
            <p:custDataLst>
              <p:tags r:id="rId1"/>
            </p:custDataLst>
          </p:nvPr>
        </p:nvSpPr>
        <p:spPr>
          <a:xfrm>
            <a:off x="98573" y="108817"/>
            <a:ext cx="485003" cy="498614"/>
          </a:xfrm>
          <a:prstGeom prst="roundRect">
            <a:avLst>
              <a:gd name="adj" fmla="val 278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0886" y="6713577"/>
            <a:ext cx="68035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66291" y="260980"/>
            <a:ext cx="73400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4710" y="126365"/>
            <a:ext cx="3027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什么是云养宠物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3720" y="2210435"/>
            <a:ext cx="87363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所谓“云养</a:t>
            </a:r>
            <a:r>
              <a:rPr lang="zh-CN" altLang="en-US" sz="2400">
                <a:sym typeface="+mn-ea"/>
              </a:rPr>
              <a:t>宠物</a:t>
            </a:r>
            <a:r>
              <a:rPr lang="zh-CN" altLang="en-US" sz="2400">
                <a:sym typeface="+mn-ea"/>
              </a:rPr>
              <a:t>”其实就是有这么一个群体，由于自身的种种条件限制，无法真正地养宠物，因此每天在网上观看大量</a:t>
            </a:r>
            <a:r>
              <a:rPr lang="zh-CN" altLang="en-US" sz="2400">
                <a:sym typeface="+mn-ea"/>
              </a:rPr>
              <a:t>宠物</a:t>
            </a:r>
            <a:r>
              <a:rPr lang="zh-CN" altLang="en-US" sz="2400">
                <a:sym typeface="+mn-ea"/>
              </a:rPr>
              <a:t>相关的视频，以此纾解对</a:t>
            </a:r>
            <a:r>
              <a:rPr lang="zh-CN" altLang="en-US" sz="2400">
                <a:sym typeface="+mn-ea"/>
              </a:rPr>
              <a:t>宠物</a:t>
            </a:r>
            <a:r>
              <a:rPr lang="zh-CN" altLang="en-US" sz="2400">
                <a:sym typeface="+mn-ea"/>
              </a:rPr>
              <a:t>的喜爱。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rot="10800000">
            <a:off x="6926358" y="6618792"/>
            <a:ext cx="5225148" cy="200051"/>
          </a:xfrm>
          <a:custGeom>
            <a:avLst/>
            <a:gdLst>
              <a:gd name="connsiteX0" fmla="*/ 5125123 w 5225148"/>
              <a:gd name="connsiteY0" fmla="*/ 200051 h 200051"/>
              <a:gd name="connsiteX1" fmla="*/ 2612574 w 5225148"/>
              <a:gd name="connsiteY1" fmla="*/ 200051 h 200051"/>
              <a:gd name="connsiteX2" fmla="*/ 100024 w 5225148"/>
              <a:gd name="connsiteY2" fmla="*/ 200051 h 200051"/>
              <a:gd name="connsiteX3" fmla="*/ 0 w 5225148"/>
              <a:gd name="connsiteY3" fmla="*/ 100026 h 200051"/>
              <a:gd name="connsiteX4" fmla="*/ 100024 w 5225148"/>
              <a:gd name="connsiteY4" fmla="*/ 2 h 200051"/>
              <a:gd name="connsiteX5" fmla="*/ 2612574 w 5225148"/>
              <a:gd name="connsiteY5" fmla="*/ 2 h 200051"/>
              <a:gd name="connsiteX6" fmla="*/ 2612574 w 5225148"/>
              <a:gd name="connsiteY6" fmla="*/ 0 h 200051"/>
              <a:gd name="connsiteX7" fmla="*/ 5125123 w 5225148"/>
              <a:gd name="connsiteY7" fmla="*/ 0 h 200051"/>
              <a:gd name="connsiteX8" fmla="*/ 5225148 w 5225148"/>
              <a:gd name="connsiteY8" fmla="*/ 100026 h 20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5148" h="200051">
                <a:moveTo>
                  <a:pt x="5125123" y="200051"/>
                </a:moveTo>
                <a:lnTo>
                  <a:pt x="2612574" y="200051"/>
                </a:lnTo>
                <a:lnTo>
                  <a:pt x="100024" y="200051"/>
                </a:lnTo>
                <a:lnTo>
                  <a:pt x="0" y="100026"/>
                </a:lnTo>
                <a:lnTo>
                  <a:pt x="100024" y="2"/>
                </a:lnTo>
                <a:lnTo>
                  <a:pt x="2612574" y="2"/>
                </a:lnTo>
                <a:lnTo>
                  <a:pt x="2612574" y="0"/>
                </a:lnTo>
                <a:lnTo>
                  <a:pt x="5125123" y="0"/>
                </a:lnTo>
                <a:lnTo>
                  <a:pt x="5225148" y="100026"/>
                </a:lnTo>
                <a:close/>
              </a:path>
            </a:pathLst>
          </a:custGeom>
          <a:gradFill>
            <a:gsLst>
              <a:gs pos="0">
                <a:srgbClr val="C479B3">
                  <a:alpha val="71000"/>
                </a:srgbClr>
              </a:gs>
              <a:gs pos="100000">
                <a:srgbClr val="815EE1">
                  <a:alpha val="8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500"/>
          <p:cNvSpPr/>
          <p:nvPr/>
        </p:nvSpPr>
        <p:spPr bwMode="auto">
          <a:xfrm>
            <a:off x="124654" y="126306"/>
            <a:ext cx="427444" cy="422334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7C797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MH_Entry_1"/>
          <p:cNvSpPr/>
          <p:nvPr>
            <p:custDataLst>
              <p:tags r:id="rId1"/>
            </p:custDataLst>
          </p:nvPr>
        </p:nvSpPr>
        <p:spPr>
          <a:xfrm>
            <a:off x="98573" y="108817"/>
            <a:ext cx="485003" cy="498614"/>
          </a:xfrm>
          <a:prstGeom prst="roundRect">
            <a:avLst>
              <a:gd name="adj" fmla="val 278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0886" y="6713577"/>
            <a:ext cx="68035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66291" y="260980"/>
            <a:ext cx="73400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4710" y="126365"/>
            <a:ext cx="3840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云养宠物的需求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5890" y="1351915"/>
            <a:ext cx="873633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　　“云养</a:t>
            </a:r>
            <a:r>
              <a:rPr lang="zh-CN" altLang="en-US" sz="2400">
                <a:sym typeface="+mn-ea"/>
              </a:rPr>
              <a:t>宠物</a:t>
            </a:r>
            <a:r>
              <a:rPr lang="zh-CN" altLang="en-US" sz="2400">
                <a:sym typeface="+mn-ea"/>
              </a:rPr>
              <a:t>”所催生的创业项目就是专门输出</a:t>
            </a:r>
            <a:r>
              <a:rPr lang="zh-CN" altLang="en-US" sz="2400">
                <a:sym typeface="+mn-ea"/>
              </a:rPr>
              <a:t>宠物</a:t>
            </a:r>
            <a:r>
              <a:rPr lang="zh-CN" altLang="en-US" sz="2400">
                <a:sym typeface="+mn-ea"/>
              </a:rPr>
              <a:t>相关的视频及衍生服务，并以此获得营收。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　　根据百度指数，关键词“吸猫”的日均值已经有1140，而且同比增长率达到了590%，增长速度非常快。在用户构成上，男女各占一半，几乎通吃，年龄分布在30~39岁这个阶段的最多，也是最有消费力的人群。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　　此外，根据哔哩哔哩视频网站的搜索数据，有关猫的10分钟以下短视频已经有超过1000个，最高的播放量超过200万次。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rot="10800000">
            <a:off x="6926358" y="6618792"/>
            <a:ext cx="5225148" cy="200051"/>
          </a:xfrm>
          <a:custGeom>
            <a:avLst/>
            <a:gdLst>
              <a:gd name="connsiteX0" fmla="*/ 5125123 w 5225148"/>
              <a:gd name="connsiteY0" fmla="*/ 200051 h 200051"/>
              <a:gd name="connsiteX1" fmla="*/ 2612574 w 5225148"/>
              <a:gd name="connsiteY1" fmla="*/ 200051 h 200051"/>
              <a:gd name="connsiteX2" fmla="*/ 100024 w 5225148"/>
              <a:gd name="connsiteY2" fmla="*/ 200051 h 200051"/>
              <a:gd name="connsiteX3" fmla="*/ 0 w 5225148"/>
              <a:gd name="connsiteY3" fmla="*/ 100026 h 200051"/>
              <a:gd name="connsiteX4" fmla="*/ 100024 w 5225148"/>
              <a:gd name="connsiteY4" fmla="*/ 2 h 200051"/>
              <a:gd name="connsiteX5" fmla="*/ 2612574 w 5225148"/>
              <a:gd name="connsiteY5" fmla="*/ 2 h 200051"/>
              <a:gd name="connsiteX6" fmla="*/ 2612574 w 5225148"/>
              <a:gd name="connsiteY6" fmla="*/ 0 h 200051"/>
              <a:gd name="connsiteX7" fmla="*/ 5125123 w 5225148"/>
              <a:gd name="connsiteY7" fmla="*/ 0 h 200051"/>
              <a:gd name="connsiteX8" fmla="*/ 5225148 w 5225148"/>
              <a:gd name="connsiteY8" fmla="*/ 100026 h 20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5148" h="200051">
                <a:moveTo>
                  <a:pt x="5125123" y="200051"/>
                </a:moveTo>
                <a:lnTo>
                  <a:pt x="2612574" y="200051"/>
                </a:lnTo>
                <a:lnTo>
                  <a:pt x="100024" y="200051"/>
                </a:lnTo>
                <a:lnTo>
                  <a:pt x="0" y="100026"/>
                </a:lnTo>
                <a:lnTo>
                  <a:pt x="100024" y="2"/>
                </a:lnTo>
                <a:lnTo>
                  <a:pt x="2612574" y="2"/>
                </a:lnTo>
                <a:lnTo>
                  <a:pt x="2612574" y="0"/>
                </a:lnTo>
                <a:lnTo>
                  <a:pt x="5125123" y="0"/>
                </a:lnTo>
                <a:lnTo>
                  <a:pt x="5225148" y="100026"/>
                </a:lnTo>
                <a:close/>
              </a:path>
            </a:pathLst>
          </a:custGeom>
          <a:gradFill>
            <a:gsLst>
              <a:gs pos="0">
                <a:srgbClr val="C479B3">
                  <a:alpha val="71000"/>
                </a:srgbClr>
              </a:gs>
              <a:gs pos="100000">
                <a:srgbClr val="815EE1">
                  <a:alpha val="8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500"/>
          <p:cNvSpPr/>
          <p:nvPr/>
        </p:nvSpPr>
        <p:spPr bwMode="auto">
          <a:xfrm>
            <a:off x="124654" y="126306"/>
            <a:ext cx="427444" cy="422334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7C797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MH_Entry_1"/>
          <p:cNvSpPr/>
          <p:nvPr>
            <p:custDataLst>
              <p:tags r:id="rId1"/>
            </p:custDataLst>
          </p:nvPr>
        </p:nvSpPr>
        <p:spPr>
          <a:xfrm>
            <a:off x="98573" y="108817"/>
            <a:ext cx="485003" cy="498614"/>
          </a:xfrm>
          <a:prstGeom prst="roundRect">
            <a:avLst>
              <a:gd name="adj" fmla="val 278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0886" y="6713577"/>
            <a:ext cx="68035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66291" y="260980"/>
            <a:ext cx="73400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4710" y="12636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竞品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7100" y="918845"/>
            <a:ext cx="1480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视频网站</a:t>
            </a:r>
            <a:endParaRPr lang="zh-CN" altLang="en-US" sz="24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3080" y="1664335"/>
            <a:ext cx="8134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BiliBili </a:t>
            </a:r>
            <a:r>
              <a:rPr lang="zh-CN" altLang="en-US" sz="2400">
                <a:sym typeface="+mn-ea"/>
              </a:rPr>
              <a:t>等视频网站是目前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猫奴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铲屎官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的主要聚集地，对该类目的视频，视频网站</a:t>
            </a:r>
            <a:r>
              <a:rPr lang="zh-CN" altLang="en-US" sz="2400" b="1">
                <a:sym typeface="+mn-ea"/>
              </a:rPr>
              <a:t>缺乏有效的变现手段</a:t>
            </a:r>
            <a:r>
              <a:rPr lang="zh-CN" altLang="en-US" sz="2400">
                <a:sym typeface="+mn-ea"/>
              </a:rPr>
              <a:t>，发展不成熟，</a:t>
            </a:r>
            <a:r>
              <a:rPr lang="zh-CN" altLang="en-US" sz="2400" b="1">
                <a:sym typeface="+mn-ea"/>
              </a:rPr>
              <a:t>很难从线上发展到线下市场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9830" y="3959225"/>
            <a:ext cx="99980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各类宠物网更注重宠物相关产品的销售，如宠物玩具、宠物食品等。基本上</a:t>
            </a:r>
            <a:r>
              <a:rPr lang="zh-CN" altLang="en-US" sz="2400" b="1">
                <a:sym typeface="+mn-ea"/>
              </a:rPr>
              <a:t>没有</a:t>
            </a:r>
            <a:r>
              <a:rPr lang="en-US" altLang="zh-CN" sz="2400" b="1">
                <a:sym typeface="+mn-ea"/>
              </a:rPr>
              <a:t>UGC</a:t>
            </a:r>
            <a:r>
              <a:rPr lang="zh-CN" altLang="en-US" sz="2400" b="1">
                <a:sym typeface="+mn-ea"/>
              </a:rPr>
              <a:t>内容的产出</a:t>
            </a:r>
            <a:r>
              <a:rPr lang="zh-CN" altLang="en-US" sz="2400">
                <a:sym typeface="+mn-ea"/>
              </a:rPr>
              <a:t>，</a:t>
            </a:r>
            <a:r>
              <a:rPr lang="zh-CN" altLang="en-US" sz="2400" b="1">
                <a:sym typeface="+mn-ea"/>
              </a:rPr>
              <a:t>没有社区文化</a:t>
            </a:r>
            <a:r>
              <a:rPr lang="zh-CN" altLang="en-US" sz="2400">
                <a:sym typeface="+mn-ea"/>
              </a:rPr>
              <a:t>，</a:t>
            </a:r>
            <a:r>
              <a:rPr lang="zh-CN" altLang="en-US" sz="2400" b="1">
                <a:sym typeface="+mn-ea"/>
              </a:rPr>
              <a:t>收入基本靠网站销售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100" y="3274695"/>
            <a:ext cx="1480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宠物</a:t>
            </a:r>
            <a:r>
              <a:rPr lang="zh-CN" altLang="en-US" sz="2400" b="1">
                <a:sym typeface="+mn-ea"/>
              </a:rPr>
              <a:t>网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rot="10800000">
            <a:off x="6926358" y="6618792"/>
            <a:ext cx="5225148" cy="200051"/>
          </a:xfrm>
          <a:custGeom>
            <a:avLst/>
            <a:gdLst>
              <a:gd name="connsiteX0" fmla="*/ 5125123 w 5225148"/>
              <a:gd name="connsiteY0" fmla="*/ 200051 h 200051"/>
              <a:gd name="connsiteX1" fmla="*/ 2612574 w 5225148"/>
              <a:gd name="connsiteY1" fmla="*/ 200051 h 200051"/>
              <a:gd name="connsiteX2" fmla="*/ 100024 w 5225148"/>
              <a:gd name="connsiteY2" fmla="*/ 200051 h 200051"/>
              <a:gd name="connsiteX3" fmla="*/ 0 w 5225148"/>
              <a:gd name="connsiteY3" fmla="*/ 100026 h 200051"/>
              <a:gd name="connsiteX4" fmla="*/ 100024 w 5225148"/>
              <a:gd name="connsiteY4" fmla="*/ 2 h 200051"/>
              <a:gd name="connsiteX5" fmla="*/ 2612574 w 5225148"/>
              <a:gd name="connsiteY5" fmla="*/ 2 h 200051"/>
              <a:gd name="connsiteX6" fmla="*/ 2612574 w 5225148"/>
              <a:gd name="connsiteY6" fmla="*/ 0 h 200051"/>
              <a:gd name="connsiteX7" fmla="*/ 5125123 w 5225148"/>
              <a:gd name="connsiteY7" fmla="*/ 0 h 200051"/>
              <a:gd name="connsiteX8" fmla="*/ 5225148 w 5225148"/>
              <a:gd name="connsiteY8" fmla="*/ 100026 h 20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5148" h="200051">
                <a:moveTo>
                  <a:pt x="5125123" y="200051"/>
                </a:moveTo>
                <a:lnTo>
                  <a:pt x="2612574" y="200051"/>
                </a:lnTo>
                <a:lnTo>
                  <a:pt x="100024" y="200051"/>
                </a:lnTo>
                <a:lnTo>
                  <a:pt x="0" y="100026"/>
                </a:lnTo>
                <a:lnTo>
                  <a:pt x="100024" y="2"/>
                </a:lnTo>
                <a:lnTo>
                  <a:pt x="2612574" y="2"/>
                </a:lnTo>
                <a:lnTo>
                  <a:pt x="2612574" y="0"/>
                </a:lnTo>
                <a:lnTo>
                  <a:pt x="5125123" y="0"/>
                </a:lnTo>
                <a:lnTo>
                  <a:pt x="5225148" y="100026"/>
                </a:lnTo>
                <a:close/>
              </a:path>
            </a:pathLst>
          </a:custGeom>
          <a:gradFill>
            <a:gsLst>
              <a:gs pos="0">
                <a:srgbClr val="C479B3">
                  <a:alpha val="71000"/>
                </a:srgbClr>
              </a:gs>
              <a:gs pos="100000">
                <a:srgbClr val="815EE1">
                  <a:alpha val="8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500"/>
          <p:cNvSpPr/>
          <p:nvPr/>
        </p:nvSpPr>
        <p:spPr bwMode="auto">
          <a:xfrm>
            <a:off x="124654" y="126306"/>
            <a:ext cx="427444" cy="422334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7C797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MH_Entry_1"/>
          <p:cNvSpPr/>
          <p:nvPr>
            <p:custDataLst>
              <p:tags r:id="rId1"/>
            </p:custDataLst>
          </p:nvPr>
        </p:nvSpPr>
        <p:spPr>
          <a:xfrm>
            <a:off x="98573" y="108817"/>
            <a:ext cx="485003" cy="498614"/>
          </a:xfrm>
          <a:prstGeom prst="roundRect">
            <a:avLst>
              <a:gd name="adj" fmla="val 278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6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0886" y="6713577"/>
            <a:ext cx="68035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66291" y="260980"/>
            <a:ext cx="73400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4710" y="126365"/>
            <a:ext cx="38677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云宠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的竞争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7100" y="1009650"/>
            <a:ext cx="5283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UGC</a:t>
            </a:r>
            <a:r>
              <a:rPr lang="zh-CN" altLang="en-US" sz="2400" b="1">
                <a:sym typeface="+mn-ea"/>
              </a:rPr>
              <a:t>（用户创作内容）</a:t>
            </a:r>
            <a:r>
              <a:rPr lang="zh-CN" altLang="en-US" sz="2400" b="1">
                <a:sym typeface="+mn-ea"/>
              </a:rPr>
              <a:t>社区</a:t>
            </a:r>
            <a:endParaRPr lang="zh-CN" altLang="en-US" sz="24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82090" y="1515110"/>
            <a:ext cx="45624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短视频、生活视频（</a:t>
            </a:r>
            <a:r>
              <a:rPr lang="zh-CN" altLang="en-US" sz="2400" b="1">
                <a:sym typeface="+mn-ea"/>
              </a:rPr>
              <a:t>长）创作</a:t>
            </a:r>
            <a:endParaRPr lang="zh-CN" altLang="en-US" sz="2400" b="1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2090" y="2045335"/>
            <a:ext cx="2470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直播</a:t>
            </a:r>
            <a:r>
              <a:rPr lang="zh-CN" altLang="en-US" sz="2400" b="1">
                <a:sym typeface="+mn-ea"/>
              </a:rPr>
              <a:t>互动</a:t>
            </a:r>
            <a:endParaRPr lang="zh-CN" altLang="en-US" sz="2400" b="1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11935" y="2613660"/>
            <a:ext cx="2470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图文</a:t>
            </a:r>
            <a:r>
              <a:rPr lang="zh-CN" altLang="en-US" sz="2400" b="1">
                <a:sym typeface="+mn-ea"/>
              </a:rPr>
              <a:t>动态</a:t>
            </a:r>
            <a:endParaRPr lang="zh-CN" altLang="en-US" sz="2400" b="1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4560" y="3458845"/>
            <a:ext cx="5283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社区生态支持多种盈利</a:t>
            </a:r>
            <a:r>
              <a:rPr lang="zh-CN" altLang="en-US" sz="2400" b="1">
                <a:sym typeface="+mn-ea"/>
              </a:rPr>
              <a:t>方式</a:t>
            </a:r>
            <a:endParaRPr lang="zh-CN" altLang="en-US" sz="2400" b="1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9550" y="3964305"/>
            <a:ext cx="2470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直播</a:t>
            </a:r>
            <a:r>
              <a:rPr lang="zh-CN" altLang="en-US" sz="2400" b="1">
                <a:sym typeface="+mn-ea"/>
              </a:rPr>
              <a:t>打赏</a:t>
            </a:r>
            <a:endParaRPr lang="zh-CN" altLang="en-US" sz="2400" b="1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79550" y="4494530"/>
            <a:ext cx="2470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直播</a:t>
            </a:r>
            <a:r>
              <a:rPr lang="zh-CN" altLang="en-US" sz="2400" b="1">
                <a:sym typeface="+mn-ea"/>
              </a:rPr>
              <a:t>带货</a:t>
            </a:r>
            <a:endParaRPr lang="zh-CN" altLang="en-US" sz="2400" b="1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9395" y="5062855"/>
            <a:ext cx="6433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社区卖货，社区内容创作推荐</a:t>
            </a:r>
            <a:r>
              <a:rPr lang="zh-CN" altLang="en-US" sz="2400" b="1">
                <a:sym typeface="+mn-ea"/>
              </a:rPr>
              <a:t>货品</a:t>
            </a:r>
            <a:endParaRPr lang="zh-CN" altLang="en-US" sz="2400" b="1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07490" y="5599430"/>
            <a:ext cx="7252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联动线下实体店活动，促进线下</a:t>
            </a:r>
            <a:r>
              <a:rPr lang="zh-CN" altLang="en-US" sz="2400" b="1">
                <a:sym typeface="+mn-ea"/>
              </a:rPr>
              <a:t>销售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27762" y="1314953"/>
            <a:ext cx="5356730" cy="2741522"/>
            <a:chOff x="1442060" y="3394608"/>
            <a:chExt cx="2222245" cy="1137323"/>
          </a:xfrm>
        </p:grpSpPr>
        <p:sp>
          <p:nvSpPr>
            <p:cNvPr id="5" name="Freeform 630"/>
            <p:cNvSpPr>
              <a:spLocks noEditPoints="1"/>
            </p:cNvSpPr>
            <p:nvPr/>
          </p:nvSpPr>
          <p:spPr bwMode="auto">
            <a:xfrm rot="5400000">
              <a:off x="1984023" y="2935420"/>
              <a:ext cx="1137323" cy="2055699"/>
            </a:xfrm>
            <a:custGeom>
              <a:avLst/>
              <a:gdLst>
                <a:gd name="T0" fmla="*/ 2593 w 5202"/>
                <a:gd name="T1" fmla="*/ 9708 h 9708"/>
                <a:gd name="T2" fmla="*/ 0 w 5202"/>
                <a:gd name="T3" fmla="*/ 8100 h 9708"/>
                <a:gd name="T4" fmla="*/ 0 w 5202"/>
                <a:gd name="T5" fmla="*/ 1607 h 9708"/>
                <a:gd name="T6" fmla="*/ 2593 w 5202"/>
                <a:gd name="T7" fmla="*/ 0 h 9708"/>
                <a:gd name="T8" fmla="*/ 5202 w 5202"/>
                <a:gd name="T9" fmla="*/ 1607 h 9708"/>
                <a:gd name="T10" fmla="*/ 5202 w 5202"/>
                <a:gd name="T11" fmla="*/ 8100 h 9708"/>
                <a:gd name="T12" fmla="*/ 2593 w 5202"/>
                <a:gd name="T13" fmla="*/ 9708 h 9708"/>
                <a:gd name="T14" fmla="*/ 64 w 5202"/>
                <a:gd name="T15" fmla="*/ 8065 h 9708"/>
                <a:gd name="T16" fmla="*/ 2593 w 5202"/>
                <a:gd name="T17" fmla="*/ 9633 h 9708"/>
                <a:gd name="T18" fmla="*/ 5140 w 5202"/>
                <a:gd name="T19" fmla="*/ 8065 h 9708"/>
                <a:gd name="T20" fmla="*/ 5140 w 5202"/>
                <a:gd name="T21" fmla="*/ 1642 h 9708"/>
                <a:gd name="T22" fmla="*/ 2593 w 5202"/>
                <a:gd name="T23" fmla="*/ 74 h 9708"/>
                <a:gd name="T24" fmla="*/ 64 w 5202"/>
                <a:gd name="T25" fmla="*/ 1642 h 9708"/>
                <a:gd name="T26" fmla="*/ 64 w 5202"/>
                <a:gd name="T27" fmla="*/ 8065 h 9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02" h="9708">
                  <a:moveTo>
                    <a:pt x="2593" y="9708"/>
                  </a:moveTo>
                  <a:lnTo>
                    <a:pt x="0" y="8100"/>
                  </a:lnTo>
                  <a:lnTo>
                    <a:pt x="0" y="1607"/>
                  </a:lnTo>
                  <a:lnTo>
                    <a:pt x="2593" y="0"/>
                  </a:lnTo>
                  <a:lnTo>
                    <a:pt x="5202" y="1607"/>
                  </a:lnTo>
                  <a:lnTo>
                    <a:pt x="5202" y="8100"/>
                  </a:lnTo>
                  <a:lnTo>
                    <a:pt x="2593" y="9708"/>
                  </a:lnTo>
                  <a:close/>
                  <a:moveTo>
                    <a:pt x="64" y="8065"/>
                  </a:moveTo>
                  <a:lnTo>
                    <a:pt x="2593" y="9633"/>
                  </a:lnTo>
                  <a:lnTo>
                    <a:pt x="5140" y="8065"/>
                  </a:lnTo>
                  <a:lnTo>
                    <a:pt x="5140" y="1642"/>
                  </a:lnTo>
                  <a:lnTo>
                    <a:pt x="2593" y="74"/>
                  </a:lnTo>
                  <a:lnTo>
                    <a:pt x="64" y="1642"/>
                  </a:lnTo>
                  <a:lnTo>
                    <a:pt x="64" y="806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箭头: V 形 5"/>
            <p:cNvSpPr/>
            <p:nvPr/>
          </p:nvSpPr>
          <p:spPr>
            <a:xfrm>
              <a:off x="3340870" y="3489024"/>
              <a:ext cx="323435" cy="948490"/>
            </a:xfrm>
            <a:prstGeom prst="chevron">
              <a:avLst>
                <a:gd name="adj" fmla="val 8856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箭头: V 形 6"/>
            <p:cNvSpPr/>
            <p:nvPr/>
          </p:nvSpPr>
          <p:spPr>
            <a:xfrm rot="10800000">
              <a:off x="1442060" y="3489024"/>
              <a:ext cx="323435" cy="948490"/>
            </a:xfrm>
            <a:prstGeom prst="chevron">
              <a:avLst>
                <a:gd name="adj" fmla="val 88562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63285" y="119743"/>
            <a:ext cx="11887200" cy="6607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675114" y="4215339"/>
            <a:ext cx="4862027" cy="869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82E3A"/>
              </a:solidFill>
            </a:endParaRPr>
          </a:p>
        </p:txBody>
      </p:sp>
      <p:sp>
        <p:nvSpPr>
          <p:cNvPr id="10" name="MH_Entry_1"/>
          <p:cNvSpPr/>
          <p:nvPr>
            <p:custDataLst>
              <p:tags r:id="rId1"/>
            </p:custDataLst>
          </p:nvPr>
        </p:nvSpPr>
        <p:spPr>
          <a:xfrm>
            <a:off x="4111259" y="4343926"/>
            <a:ext cx="3976468" cy="603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32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32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70"/>
          <p:cNvSpPr>
            <a:spLocks noEditPoints="1"/>
          </p:cNvSpPr>
          <p:nvPr/>
        </p:nvSpPr>
        <p:spPr bwMode="auto">
          <a:xfrm>
            <a:off x="5097448" y="1879494"/>
            <a:ext cx="2017687" cy="1541231"/>
          </a:xfrm>
          <a:custGeom>
            <a:avLst/>
            <a:gdLst>
              <a:gd name="T0" fmla="*/ 552224 w 77"/>
              <a:gd name="T1" fmla="*/ 140131 h 59"/>
              <a:gd name="T2" fmla="*/ 40162 w 77"/>
              <a:gd name="T3" fmla="*/ 180168 h 59"/>
              <a:gd name="T4" fmla="*/ 652628 w 77"/>
              <a:gd name="T5" fmla="*/ 550513 h 59"/>
              <a:gd name="T6" fmla="*/ 672709 w 77"/>
              <a:gd name="T7" fmla="*/ 340317 h 59"/>
              <a:gd name="T8" fmla="*/ 682749 w 77"/>
              <a:gd name="T9" fmla="*/ 320298 h 59"/>
              <a:gd name="T10" fmla="*/ 682749 w 77"/>
              <a:gd name="T11" fmla="*/ 310289 h 59"/>
              <a:gd name="T12" fmla="*/ 682749 w 77"/>
              <a:gd name="T13" fmla="*/ 590550 h 59"/>
              <a:gd name="T14" fmla="*/ 20081 w 77"/>
              <a:gd name="T15" fmla="*/ 590550 h 59"/>
              <a:gd name="T16" fmla="*/ 0 w 77"/>
              <a:gd name="T17" fmla="*/ 570531 h 59"/>
              <a:gd name="T18" fmla="*/ 0 w 77"/>
              <a:gd name="T19" fmla="*/ 140131 h 59"/>
              <a:gd name="T20" fmla="*/ 100404 w 77"/>
              <a:gd name="T21" fmla="*/ 380354 h 59"/>
              <a:gd name="T22" fmla="*/ 291172 w 77"/>
              <a:gd name="T23" fmla="*/ 410382 h 59"/>
              <a:gd name="T24" fmla="*/ 100404 w 77"/>
              <a:gd name="T25" fmla="*/ 380354 h 59"/>
              <a:gd name="T26" fmla="*/ 100404 w 77"/>
              <a:gd name="T27" fmla="*/ 330308 h 59"/>
              <a:gd name="T28" fmla="*/ 431738 w 77"/>
              <a:gd name="T29" fmla="*/ 300280 h 59"/>
              <a:gd name="T30" fmla="*/ 100404 w 77"/>
              <a:gd name="T31" fmla="*/ 220205 h 59"/>
              <a:gd name="T32" fmla="*/ 431738 w 77"/>
              <a:gd name="T33" fmla="*/ 250233 h 59"/>
              <a:gd name="T34" fmla="*/ 100404 w 77"/>
              <a:gd name="T35" fmla="*/ 220205 h 59"/>
              <a:gd name="T36" fmla="*/ 712870 w 77"/>
              <a:gd name="T37" fmla="*/ 90084 h 59"/>
              <a:gd name="T38" fmla="*/ 672709 w 77"/>
              <a:gd name="T39" fmla="*/ 250233 h 59"/>
              <a:gd name="T40" fmla="*/ 702830 w 77"/>
              <a:gd name="T41" fmla="*/ 240224 h 59"/>
              <a:gd name="T42" fmla="*/ 763073 w 77"/>
              <a:gd name="T43" fmla="*/ 100093 h 59"/>
              <a:gd name="T44" fmla="*/ 753032 w 77"/>
              <a:gd name="T45" fmla="*/ 80075 h 59"/>
              <a:gd name="T46" fmla="*/ 612466 w 77"/>
              <a:gd name="T47" fmla="*/ 90084 h 59"/>
              <a:gd name="T48" fmla="*/ 652628 w 77"/>
              <a:gd name="T49" fmla="*/ 290270 h 59"/>
              <a:gd name="T50" fmla="*/ 522102 w 77"/>
              <a:gd name="T51" fmla="*/ 400373 h 59"/>
              <a:gd name="T52" fmla="*/ 502021 w 77"/>
              <a:gd name="T53" fmla="*/ 490457 h 59"/>
              <a:gd name="T54" fmla="*/ 532143 w 77"/>
              <a:gd name="T55" fmla="*/ 450419 h 59"/>
              <a:gd name="T56" fmla="*/ 542183 w 77"/>
              <a:gd name="T57" fmla="*/ 430401 h 59"/>
              <a:gd name="T58" fmla="*/ 542183 w 77"/>
              <a:gd name="T59" fmla="*/ 460429 h 59"/>
              <a:gd name="T60" fmla="*/ 532143 w 77"/>
              <a:gd name="T61" fmla="*/ 500466 h 59"/>
              <a:gd name="T62" fmla="*/ 592385 w 77"/>
              <a:gd name="T63" fmla="*/ 420392 h 59"/>
              <a:gd name="T64" fmla="*/ 642587 w 77"/>
              <a:gd name="T65" fmla="*/ 300280 h 59"/>
              <a:gd name="T66" fmla="*/ 512062 w 77"/>
              <a:gd name="T67" fmla="*/ 380354 h 59"/>
              <a:gd name="T68" fmla="*/ 642587 w 77"/>
              <a:gd name="T69" fmla="*/ 300280 h 59"/>
              <a:gd name="T70" fmla="*/ 240970 w 77"/>
              <a:gd name="T71" fmla="*/ 520485 h 59"/>
              <a:gd name="T72" fmla="*/ 291172 w 77"/>
              <a:gd name="T73" fmla="*/ 480447 h 59"/>
              <a:gd name="T74" fmla="*/ 301213 w 77"/>
              <a:gd name="T75" fmla="*/ 520485 h 59"/>
              <a:gd name="T76" fmla="*/ 371496 w 77"/>
              <a:gd name="T77" fmla="*/ 500466 h 59"/>
              <a:gd name="T78" fmla="*/ 401617 w 77"/>
              <a:gd name="T79" fmla="*/ 510475 h 59"/>
              <a:gd name="T80" fmla="*/ 401617 w 77"/>
              <a:gd name="T81" fmla="*/ 510475 h 59"/>
              <a:gd name="T82" fmla="*/ 401617 w 77"/>
              <a:gd name="T83" fmla="*/ 540503 h 59"/>
              <a:gd name="T84" fmla="*/ 461860 w 77"/>
              <a:gd name="T85" fmla="*/ 550513 h 59"/>
              <a:gd name="T86" fmla="*/ 431738 w 77"/>
              <a:gd name="T87" fmla="*/ 520485 h 59"/>
              <a:gd name="T88" fmla="*/ 431738 w 77"/>
              <a:gd name="T89" fmla="*/ 520485 h 59"/>
              <a:gd name="T90" fmla="*/ 421698 w 77"/>
              <a:gd name="T91" fmla="*/ 480447 h 59"/>
              <a:gd name="T92" fmla="*/ 391577 w 77"/>
              <a:gd name="T93" fmla="*/ 490457 h 59"/>
              <a:gd name="T94" fmla="*/ 311253 w 77"/>
              <a:gd name="T95" fmla="*/ 490457 h 59"/>
              <a:gd name="T96" fmla="*/ 230930 w 77"/>
              <a:gd name="T97" fmla="*/ 500466 h 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7"/>
              <a:gd name="T148" fmla="*/ 0 h 59"/>
              <a:gd name="T149" fmla="*/ 77 w 77"/>
              <a:gd name="T150" fmla="*/ 59 h 5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7" h="59">
                <a:moveTo>
                  <a:pt x="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6"/>
                  <a:pt x="54" y="17"/>
                  <a:pt x="5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55"/>
                  <a:pt x="4" y="55"/>
                  <a:pt x="4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8"/>
                  <a:pt x="66" y="36"/>
                  <a:pt x="6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lose/>
                <a:moveTo>
                  <a:pt x="10" y="38"/>
                </a:moveTo>
                <a:cubicBezTo>
                  <a:pt x="10" y="41"/>
                  <a:pt x="10" y="41"/>
                  <a:pt x="10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8"/>
                  <a:pt x="29" y="38"/>
                  <a:pt x="29" y="38"/>
                </a:cubicBezTo>
                <a:cubicBezTo>
                  <a:pt x="10" y="38"/>
                  <a:pt x="10" y="38"/>
                  <a:pt x="10" y="38"/>
                </a:cubicBezTo>
                <a:close/>
                <a:moveTo>
                  <a:pt x="10" y="30"/>
                </a:moveTo>
                <a:cubicBezTo>
                  <a:pt x="10" y="33"/>
                  <a:pt x="10" y="33"/>
                  <a:pt x="10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0"/>
                  <a:pt x="43" y="30"/>
                  <a:pt x="43" y="30"/>
                </a:cubicBezTo>
                <a:cubicBezTo>
                  <a:pt x="10" y="30"/>
                  <a:pt x="10" y="30"/>
                  <a:pt x="10" y="30"/>
                </a:cubicBezTo>
                <a:close/>
                <a:moveTo>
                  <a:pt x="10" y="22"/>
                </a:moveTo>
                <a:cubicBezTo>
                  <a:pt x="10" y="25"/>
                  <a:pt x="10" y="25"/>
                  <a:pt x="10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2"/>
                  <a:pt x="43" y="22"/>
                  <a:pt x="43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70" y="12"/>
                </a:moveTo>
                <a:cubicBezTo>
                  <a:pt x="71" y="11"/>
                  <a:pt x="71" y="10"/>
                  <a:pt x="71" y="9"/>
                </a:cubicBezTo>
                <a:cubicBezTo>
                  <a:pt x="74" y="10"/>
                  <a:pt x="74" y="10"/>
                  <a:pt x="74" y="10"/>
                </a:cubicBezTo>
                <a:cubicBezTo>
                  <a:pt x="72" y="13"/>
                  <a:pt x="67" y="24"/>
                  <a:pt x="67" y="25"/>
                </a:cubicBezTo>
                <a:cubicBezTo>
                  <a:pt x="68" y="27"/>
                  <a:pt x="69" y="27"/>
                  <a:pt x="69" y="27"/>
                </a:cubicBezTo>
                <a:cubicBezTo>
                  <a:pt x="70" y="24"/>
                  <a:pt x="70" y="24"/>
                  <a:pt x="70" y="24"/>
                </a:cubicBezTo>
                <a:cubicBezTo>
                  <a:pt x="70" y="24"/>
                  <a:pt x="69" y="24"/>
                  <a:pt x="69" y="24"/>
                </a:cubicBezTo>
                <a:cubicBezTo>
                  <a:pt x="69" y="24"/>
                  <a:pt x="76" y="10"/>
                  <a:pt x="76" y="10"/>
                </a:cubicBezTo>
                <a:cubicBezTo>
                  <a:pt x="77" y="9"/>
                  <a:pt x="77" y="9"/>
                  <a:pt x="77" y="9"/>
                </a:cubicBezTo>
                <a:cubicBezTo>
                  <a:pt x="75" y="8"/>
                  <a:pt x="75" y="8"/>
                  <a:pt x="75" y="8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0"/>
                  <a:pt x="65" y="0"/>
                  <a:pt x="61" y="9"/>
                </a:cubicBezTo>
                <a:cubicBezTo>
                  <a:pt x="59" y="15"/>
                  <a:pt x="57" y="20"/>
                  <a:pt x="55" y="25"/>
                </a:cubicBezTo>
                <a:cubicBezTo>
                  <a:pt x="65" y="29"/>
                  <a:pt x="65" y="29"/>
                  <a:pt x="65" y="29"/>
                </a:cubicBezTo>
                <a:cubicBezTo>
                  <a:pt x="67" y="23"/>
                  <a:pt x="69" y="18"/>
                  <a:pt x="70" y="12"/>
                </a:cubicBezTo>
                <a:close/>
                <a:moveTo>
                  <a:pt x="52" y="40"/>
                </a:moveTo>
                <a:cubicBezTo>
                  <a:pt x="49" y="42"/>
                  <a:pt x="49" y="42"/>
                  <a:pt x="49" y="42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3" y="45"/>
                  <a:pt x="53" y="45"/>
                  <a:pt x="53" y="45"/>
                </a:cubicBezTo>
                <a:cubicBezTo>
                  <a:pt x="52" y="45"/>
                  <a:pt x="52" y="44"/>
                  <a:pt x="52" y="44"/>
                </a:cubicBezTo>
                <a:cubicBezTo>
                  <a:pt x="53" y="43"/>
                  <a:pt x="54" y="42"/>
                  <a:pt x="54" y="43"/>
                </a:cubicBezTo>
                <a:cubicBezTo>
                  <a:pt x="55" y="43"/>
                  <a:pt x="55" y="44"/>
                  <a:pt x="55" y="45"/>
                </a:cubicBezTo>
                <a:cubicBezTo>
                  <a:pt x="55" y="45"/>
                  <a:pt x="54" y="46"/>
                  <a:pt x="54" y="46"/>
                </a:cubicBezTo>
                <a:cubicBezTo>
                  <a:pt x="52" y="50"/>
                  <a:pt x="52" y="50"/>
                  <a:pt x="52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2"/>
                  <a:pt x="59" y="42"/>
                  <a:pt x="59" y="42"/>
                </a:cubicBezTo>
                <a:cubicBezTo>
                  <a:pt x="52" y="40"/>
                  <a:pt x="52" y="40"/>
                  <a:pt x="52" y="40"/>
                </a:cubicBezTo>
                <a:close/>
                <a:moveTo>
                  <a:pt x="64" y="30"/>
                </a:moveTo>
                <a:cubicBezTo>
                  <a:pt x="55" y="27"/>
                  <a:pt x="55" y="27"/>
                  <a:pt x="55" y="27"/>
                </a:cubicBezTo>
                <a:cubicBezTo>
                  <a:pt x="54" y="31"/>
                  <a:pt x="53" y="34"/>
                  <a:pt x="51" y="38"/>
                </a:cubicBezTo>
                <a:cubicBezTo>
                  <a:pt x="54" y="39"/>
                  <a:pt x="57" y="40"/>
                  <a:pt x="59" y="41"/>
                </a:cubicBezTo>
                <a:cubicBezTo>
                  <a:pt x="61" y="38"/>
                  <a:pt x="63" y="34"/>
                  <a:pt x="64" y="30"/>
                </a:cubicBezTo>
                <a:close/>
                <a:moveTo>
                  <a:pt x="23" y="50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30" y="46"/>
                  <a:pt x="30" y="47"/>
                </a:cubicBezTo>
                <a:cubicBezTo>
                  <a:pt x="30" y="47"/>
                  <a:pt x="30" y="47"/>
                  <a:pt x="29" y="48"/>
                </a:cubicBezTo>
                <a:cubicBezTo>
                  <a:pt x="28" y="49"/>
                  <a:pt x="28" y="49"/>
                  <a:pt x="28" y="50"/>
                </a:cubicBezTo>
                <a:cubicBezTo>
                  <a:pt x="28" y="51"/>
                  <a:pt x="28" y="52"/>
                  <a:pt x="30" y="52"/>
                </a:cubicBezTo>
                <a:cubicBezTo>
                  <a:pt x="32" y="52"/>
                  <a:pt x="33" y="51"/>
                  <a:pt x="34" y="51"/>
                </a:cubicBezTo>
                <a:cubicBezTo>
                  <a:pt x="35" y="51"/>
                  <a:pt x="36" y="50"/>
                  <a:pt x="37" y="50"/>
                </a:cubicBezTo>
                <a:cubicBezTo>
                  <a:pt x="37" y="51"/>
                  <a:pt x="37" y="51"/>
                  <a:pt x="38" y="51"/>
                </a:cubicBezTo>
                <a:cubicBezTo>
                  <a:pt x="38" y="51"/>
                  <a:pt x="39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3"/>
                  <a:pt x="40" y="54"/>
                </a:cubicBezTo>
                <a:cubicBezTo>
                  <a:pt x="40" y="55"/>
                  <a:pt x="41" y="55"/>
                  <a:pt x="42" y="55"/>
                </a:cubicBezTo>
                <a:cubicBezTo>
                  <a:pt x="43" y="54"/>
                  <a:pt x="46" y="55"/>
                  <a:pt x="46" y="55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4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9"/>
                  <a:pt x="43" y="48"/>
                  <a:pt x="42" y="48"/>
                </a:cubicBezTo>
                <a:cubicBezTo>
                  <a:pt x="41" y="48"/>
                  <a:pt x="40" y="48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7" y="47"/>
                  <a:pt x="35" y="48"/>
                  <a:pt x="33" y="49"/>
                </a:cubicBezTo>
                <a:cubicBezTo>
                  <a:pt x="33" y="49"/>
                  <a:pt x="32" y="49"/>
                  <a:pt x="31" y="49"/>
                </a:cubicBezTo>
                <a:cubicBezTo>
                  <a:pt x="32" y="48"/>
                  <a:pt x="33" y="48"/>
                  <a:pt x="33" y="47"/>
                </a:cubicBezTo>
                <a:cubicBezTo>
                  <a:pt x="33" y="42"/>
                  <a:pt x="23" y="50"/>
                  <a:pt x="23" y="50"/>
                </a:cubicBezTo>
                <a:close/>
              </a:path>
            </a:pathLst>
          </a:custGeom>
          <a:solidFill>
            <a:srgbClr val="815EE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28" y="459116"/>
            <a:ext cx="1144593" cy="10203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27" y="3487975"/>
            <a:ext cx="823488" cy="1043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rot="10800000">
            <a:off x="6926358" y="6618792"/>
            <a:ext cx="5225148" cy="200051"/>
          </a:xfrm>
          <a:custGeom>
            <a:avLst/>
            <a:gdLst>
              <a:gd name="connsiteX0" fmla="*/ 5125123 w 5225148"/>
              <a:gd name="connsiteY0" fmla="*/ 200051 h 200051"/>
              <a:gd name="connsiteX1" fmla="*/ 2612574 w 5225148"/>
              <a:gd name="connsiteY1" fmla="*/ 200051 h 200051"/>
              <a:gd name="connsiteX2" fmla="*/ 100024 w 5225148"/>
              <a:gd name="connsiteY2" fmla="*/ 200051 h 200051"/>
              <a:gd name="connsiteX3" fmla="*/ 0 w 5225148"/>
              <a:gd name="connsiteY3" fmla="*/ 100026 h 200051"/>
              <a:gd name="connsiteX4" fmla="*/ 100024 w 5225148"/>
              <a:gd name="connsiteY4" fmla="*/ 2 h 200051"/>
              <a:gd name="connsiteX5" fmla="*/ 2612574 w 5225148"/>
              <a:gd name="connsiteY5" fmla="*/ 2 h 200051"/>
              <a:gd name="connsiteX6" fmla="*/ 2612574 w 5225148"/>
              <a:gd name="connsiteY6" fmla="*/ 0 h 200051"/>
              <a:gd name="connsiteX7" fmla="*/ 5125123 w 5225148"/>
              <a:gd name="connsiteY7" fmla="*/ 0 h 200051"/>
              <a:gd name="connsiteX8" fmla="*/ 5225148 w 5225148"/>
              <a:gd name="connsiteY8" fmla="*/ 100026 h 20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5148" h="200051">
                <a:moveTo>
                  <a:pt x="5125123" y="200051"/>
                </a:moveTo>
                <a:lnTo>
                  <a:pt x="2612574" y="200051"/>
                </a:lnTo>
                <a:lnTo>
                  <a:pt x="100024" y="200051"/>
                </a:lnTo>
                <a:lnTo>
                  <a:pt x="0" y="100026"/>
                </a:lnTo>
                <a:lnTo>
                  <a:pt x="100024" y="2"/>
                </a:lnTo>
                <a:lnTo>
                  <a:pt x="2612574" y="2"/>
                </a:lnTo>
                <a:lnTo>
                  <a:pt x="2612574" y="0"/>
                </a:lnTo>
                <a:lnTo>
                  <a:pt x="5125123" y="0"/>
                </a:lnTo>
                <a:lnTo>
                  <a:pt x="5225148" y="100026"/>
                </a:lnTo>
                <a:close/>
              </a:path>
            </a:pathLst>
          </a:custGeom>
          <a:gradFill>
            <a:gsLst>
              <a:gs pos="0">
                <a:srgbClr val="C479B3">
                  <a:alpha val="71000"/>
                </a:srgbClr>
              </a:gs>
              <a:gs pos="100000">
                <a:srgbClr val="815EE1">
                  <a:alpha val="80000"/>
                </a:srgbClr>
              </a:gs>
            </a:gsLst>
            <a:lin ang="1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0886" y="6713577"/>
            <a:ext cx="68035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66291" y="260980"/>
            <a:ext cx="73400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SubTitle_3"/>
          <p:cNvSpPr>
            <a:spLocks noChangeArrowheads="1"/>
          </p:cNvSpPr>
          <p:nvPr/>
        </p:nvSpPr>
        <p:spPr bwMode="auto">
          <a:xfrm>
            <a:off x="1852930" y="1863725"/>
            <a:ext cx="7677785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博主制作短视频、生活视频（长视频）发布到自己的动态和社区中，其他用户可以在社区中或关注博主后观赏博主的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MH_SubTitle_4"/>
          <p:cNvSpPr>
            <a:spLocks noChangeArrowheads="1"/>
          </p:cNvSpPr>
          <p:nvPr/>
        </p:nvSpPr>
        <p:spPr bwMode="auto">
          <a:xfrm>
            <a:off x="7770813" y="2255520"/>
            <a:ext cx="3052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37" name="MH_SubTitle_5"/>
          <p:cNvSpPr>
            <a:spLocks noChangeArrowheads="1"/>
          </p:cNvSpPr>
          <p:nvPr/>
        </p:nvSpPr>
        <p:spPr bwMode="auto">
          <a:xfrm>
            <a:off x="8110538" y="3488373"/>
            <a:ext cx="3209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3" name="MH_SubTitle_1"/>
          <p:cNvSpPr>
            <a:spLocks noChangeArrowheads="1"/>
          </p:cNvSpPr>
          <p:nvPr/>
        </p:nvSpPr>
        <p:spPr bwMode="auto">
          <a:xfrm>
            <a:off x="680085" y="367665"/>
            <a:ext cx="8136890" cy="58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UGC（用户创作内容）社区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SubTitle_1"/>
          <p:cNvSpPr>
            <a:spLocks noChangeArrowheads="1"/>
          </p:cNvSpPr>
          <p:nvPr/>
        </p:nvSpPr>
        <p:spPr bwMode="auto">
          <a:xfrm>
            <a:off x="680085" y="1401445"/>
            <a:ext cx="4100830" cy="46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25220" y="1236980"/>
            <a:ext cx="5424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短视频、生活视频（长）创作</a:t>
            </a:r>
            <a:endParaRPr lang="zh-CN" altLang="en-US" sz="2400" b="1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11580" y="2700020"/>
            <a:ext cx="2470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直播</a:t>
            </a:r>
            <a:r>
              <a:rPr lang="zh-CN" altLang="en-US" sz="2400" b="1">
                <a:sym typeface="+mn-ea"/>
              </a:rPr>
              <a:t>互动</a:t>
            </a:r>
            <a:endParaRPr lang="zh-CN" altLang="en-US" sz="2400" b="1">
              <a:sym typeface="+mn-ea"/>
            </a:endParaRPr>
          </a:p>
        </p:txBody>
      </p:sp>
      <p:sp>
        <p:nvSpPr>
          <p:cNvPr id="42" name="MH_SubTitle_3"/>
          <p:cNvSpPr>
            <a:spLocks noChangeArrowheads="1"/>
          </p:cNvSpPr>
          <p:nvPr/>
        </p:nvSpPr>
        <p:spPr bwMode="auto">
          <a:xfrm>
            <a:off x="1907540" y="3316605"/>
            <a:ext cx="7677785" cy="45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博主可以开通直播，与粉丝互动。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77620" y="4063365"/>
            <a:ext cx="2470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· </a:t>
            </a:r>
            <a:r>
              <a:rPr lang="zh-CN" altLang="en-US" sz="2400" b="1">
                <a:sym typeface="+mn-ea"/>
              </a:rPr>
              <a:t>图文</a:t>
            </a:r>
            <a:r>
              <a:rPr lang="zh-CN" altLang="en-US" sz="2400" b="1">
                <a:sym typeface="+mn-ea"/>
              </a:rPr>
              <a:t>动态</a:t>
            </a:r>
            <a:endParaRPr lang="zh-CN" altLang="en-US" sz="2400" b="1">
              <a:sym typeface="+mn-ea"/>
            </a:endParaRPr>
          </a:p>
        </p:txBody>
      </p:sp>
      <p:sp>
        <p:nvSpPr>
          <p:cNvPr id="44" name="MH_SubTitle_3"/>
          <p:cNvSpPr>
            <a:spLocks noChangeArrowheads="1"/>
          </p:cNvSpPr>
          <p:nvPr/>
        </p:nvSpPr>
        <p:spPr bwMode="auto">
          <a:xfrm>
            <a:off x="1838960" y="4690745"/>
            <a:ext cx="7677785" cy="59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博主每日更新图文动态，维持活跃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" grpId="0"/>
      <p:bldP spid="5" grpId="0"/>
      <p:bldP spid="42" grpId="0"/>
      <p:bldP spid="44" grpId="0"/>
    </p:bldLst>
  </p:timing>
</p:sld>
</file>

<file path=ppt/tags/tag1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0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网络社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15EE1"/>
      </a:accent1>
      <a:accent2>
        <a:srgbClr val="C479B3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演示</Application>
  <PresentationFormat>宽屏</PresentationFormat>
  <Paragraphs>133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xiaofan</dc:creator>
  <cp:lastModifiedBy>胡伟</cp:lastModifiedBy>
  <cp:revision>41</cp:revision>
  <dcterms:created xsi:type="dcterms:W3CDTF">2018-08-14T05:46:00Z</dcterms:created>
  <dcterms:modified xsi:type="dcterms:W3CDTF">2021-05-07T17:45:07Z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v1.0_mb_lNPtM2JlzrsQx7U3uKBmnQ==</vt:lpwstr>
  </property>
  <property fmtid="{D5CDD505-2E9C-101B-9397-08002B2CF9AE}" pid="4" name="ICV">
    <vt:lpwstr>C555C81C16FD44CBB10295B9324CC782</vt:lpwstr>
  </property>
</Properties>
</file>