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0" y="2750185"/>
            <a:ext cx="6133465" cy="1356995"/>
          </a:xfrm>
        </p:spPr>
        <p:txBody>
          <a:bodyPr/>
          <a:p>
            <a:r>
              <a:rPr lang="zh-CN" altLang="en-US" b="1"/>
              <a:t>《畅享吉他》项目设计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22645" cy="3904615"/>
          </a:xfrm>
        </p:spPr>
        <p:txBody>
          <a:bodyPr>
            <a:normAutofit lnSpcReduction="10000"/>
          </a:bodyPr>
          <a:p>
            <a:r>
              <a:rPr lang="zh-CN" altLang="en-US"/>
              <a:t>该项目是一款短视频类的移动端</a:t>
            </a:r>
            <a:r>
              <a:rPr lang="en-US" altLang="zh-CN"/>
              <a:t>APP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旨在通过音视频的方式，让用户更方便地学习吉他，并在学习过程中获得更好的体验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YY7{HAI$7_DC4{1VAMJ@WG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49110" y="1691005"/>
            <a:ext cx="470535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潜在用户群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22645" cy="3904615"/>
          </a:xfrm>
        </p:spPr>
        <p:txBody>
          <a:bodyPr>
            <a:normAutofit lnSpcReduction="10000"/>
          </a:bodyPr>
          <a:p>
            <a:r>
              <a:rPr lang="zh-CN" altLang="en-US"/>
              <a:t>爱好音乐、爱好吉他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没有时间对吉他进行系统学习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掌握吉他，业余时间想进行翻弹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吉他业余老师</a:t>
            </a:r>
            <a:endParaRPr lang="zh-CN" altLang="en-US"/>
          </a:p>
        </p:txBody>
      </p:sp>
      <p:pic>
        <p:nvPicPr>
          <p:cNvPr id="5" name="图片 4" descr="OU}_3YPQE@DRVSC$@_GA4)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3555" y="1825625"/>
            <a:ext cx="4811395" cy="3208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背景与市场分析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22645" cy="3904615"/>
          </a:xfrm>
        </p:spPr>
        <p:txBody>
          <a:bodyPr>
            <a:normAutofit lnSpcReduction="10000"/>
          </a:bodyPr>
          <a:p>
            <a:r>
              <a:rPr lang="zh-CN" altLang="en-US"/>
              <a:t>近年来，人们的生活节奏越来越快。很多人虽然拥有一颗热爱音乐的心，却没有时间进行系统性的学习。</a:t>
            </a:r>
            <a:endParaRPr lang="zh-CN" altLang="en-US"/>
          </a:p>
          <a:p>
            <a:r>
              <a:rPr lang="zh-CN" altLang="en-US"/>
              <a:t>学生时代限于繁忙的学业压力，不少人都没有时间发展自己的兴趣爱好。</a:t>
            </a:r>
            <a:endParaRPr lang="zh-CN" altLang="en-US"/>
          </a:p>
          <a:p>
            <a:r>
              <a:rPr lang="zh-CN" altLang="en-US"/>
              <a:t>上述的两大群体在我国市场中占绝大多数，该项目为他们提供了一个很好的自学平台，既陶冶情操，又可以感受生活的乐趣。</a:t>
            </a:r>
            <a:endParaRPr lang="zh-CN" altLang="en-US"/>
          </a:p>
        </p:txBody>
      </p:sp>
      <p:pic>
        <p:nvPicPr>
          <p:cNvPr id="4" name="图片 3" descr="T[%G4J96KXPXI6ZL}89~N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0860" y="1849120"/>
            <a:ext cx="4799965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技术与创新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22645" cy="4391025"/>
          </a:xfrm>
        </p:spPr>
        <p:txBody>
          <a:bodyPr>
            <a:normAutofit fontScale="90000"/>
          </a:bodyPr>
          <a:p>
            <a:r>
              <a:rPr lang="zh-CN" altLang="en-US"/>
              <a:t>结合了网易</a:t>
            </a:r>
            <a:r>
              <a:rPr lang="zh-CN" altLang="en-US"/>
              <a:t>云信提供的视频点播技术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结合了当下非常火爆的短视频技术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以播放短视频的形式播放教学视频，</a:t>
            </a:r>
            <a:endParaRPr lang="zh-CN" altLang="en-US"/>
          </a:p>
          <a:p>
            <a:r>
              <a:rPr lang="zh-CN" altLang="en-US"/>
              <a:t>在视频中出现弹奏内容时，下方会出现跟弹的六线谱以及进度条，用</a:t>
            </a:r>
            <a:endParaRPr lang="zh-CN" altLang="en-US"/>
          </a:p>
          <a:p>
            <a:r>
              <a:rPr lang="zh-CN" altLang="en-US"/>
              <a:t>户可以看着谱子跟随视频一起弹奏，更好地进行学习。</a:t>
            </a:r>
            <a:endParaRPr lang="zh-CN" altLang="en-US"/>
          </a:p>
        </p:txBody>
      </p:sp>
      <p:pic>
        <p:nvPicPr>
          <p:cNvPr id="4" name="图片 3" descr="[QZ039L$~@FH}X`W)[%29J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0845" y="1825625"/>
            <a:ext cx="4980940" cy="3240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功能与展示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45" y="1794510"/>
            <a:ext cx="5922645" cy="3904615"/>
          </a:xfrm>
        </p:spPr>
        <p:txBody>
          <a:bodyPr>
            <a:normAutofit fontScale="70000"/>
          </a:bodyPr>
          <a:p>
            <a:r>
              <a:rPr lang="zh-CN" altLang="en-US"/>
              <a:t>学习者可以通过短视频的方式观看吉他教学视频</a:t>
            </a:r>
            <a:endParaRPr lang="zh-CN" altLang="en-US"/>
          </a:p>
          <a:p>
            <a:r>
              <a:rPr lang="zh-CN" altLang="en-US"/>
              <a:t>教学视频下方会有课程的详细内容，在播放至弹奏学习内容时，会展示对应的六线谱</a:t>
            </a:r>
            <a:endParaRPr lang="zh-CN" altLang="en-US"/>
          </a:p>
          <a:p>
            <a:r>
              <a:rPr lang="zh-CN" altLang="en-US"/>
              <a:t>用户可以自行上传自己录制的教学视频，并在指定时间点上传对应的六线谱</a:t>
            </a:r>
            <a:endParaRPr lang="zh-CN" altLang="en-US"/>
          </a:p>
          <a:p>
            <a:r>
              <a:rPr lang="zh-CN" altLang="en-US"/>
              <a:t>自动记录用户的学习记录，为用户推荐更加合适的教学视频</a:t>
            </a:r>
            <a:endParaRPr lang="zh-CN" altLang="en-US"/>
          </a:p>
          <a:p>
            <a:r>
              <a:rPr lang="zh-CN" altLang="en-US"/>
              <a:t>演奏模式可以跟着演奏者一起弹奏当前潮流的歌曲，通过用户评价的歌曲难易度，会自动为用户推荐更加适合学习的曲目。</a:t>
            </a:r>
            <a:endParaRPr lang="zh-CN" altLang="en-US"/>
          </a:p>
        </p:txBody>
      </p:sp>
      <p:pic>
        <p:nvPicPr>
          <p:cNvPr id="5" name="图片 4" descr="KL1[MF15[N4MR5T[KAAD[L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2690" y="815340"/>
            <a:ext cx="2912745" cy="5226685"/>
          </a:xfrm>
          <a:prstGeom prst="rect">
            <a:avLst/>
          </a:prstGeom>
        </p:spPr>
      </p:pic>
      <p:pic>
        <p:nvPicPr>
          <p:cNvPr id="6" name="图片 5" descr="_9]8O)I33H863{9[{(4U@F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435" y="814705"/>
            <a:ext cx="2931795" cy="5227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20,&quot;width&quot;:741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《畅享吉他》项目设计</vt:lpstr>
      <vt:lpstr>项目介绍</vt:lpstr>
      <vt:lpstr>潜在用户群</vt:lpstr>
      <vt:lpstr>背景与市场分析</vt:lpstr>
      <vt:lpstr>技术与创新</vt:lpstr>
      <vt:lpstr>功能与展示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RongRongJi</dc:creator>
  <cp:lastModifiedBy>胡伟</cp:lastModifiedBy>
  <cp:revision>6</cp:revision>
  <dcterms:created xsi:type="dcterms:W3CDTF">2021-04-06T05:12:00Z</dcterms:created>
  <dcterms:modified xsi:type="dcterms:W3CDTF">2021-05-08T07:34:06Z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5578485840CC45F9812EEC2F06B27559</vt:lpwstr>
  </property>
  <property fmtid="{D5CDD505-2E9C-101B-9397-08002B2CF9AE}" pid="3" name="KSOProductBuildVer">
    <vt:lpwstr>2052-11.1.0.10463</vt:lpwstr>
  </property>
</Properties>
</file>