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59" r:id="rId6"/>
    <p:sldId id="263" r:id="rId7"/>
    <p:sldId id="260" r:id="rId8"/>
    <p:sldId id="319" r:id="rId9"/>
    <p:sldId id="314" r:id="rId10"/>
    <p:sldId id="315" r:id="rId11"/>
    <p:sldId id="320" r:id="rId12"/>
    <p:sldId id="261" r:id="rId13"/>
    <p:sldId id="307"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E8F"/>
    <a:srgbClr val="F5CFAC"/>
    <a:srgbClr val="84BDD6"/>
    <a:srgbClr val="A7D0E2"/>
    <a:srgbClr val="F9BE39"/>
    <a:srgbClr val="B96836"/>
    <a:srgbClr val="FAC858"/>
    <a:srgbClr val="FCDB93"/>
    <a:srgbClr val="FF7964"/>
    <a:srgbClr val="FEE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6455" autoAdjust="0"/>
  </p:normalViewPr>
  <p:slideViewPr>
    <p:cSldViewPr snapToGrid="0" showGuides="1">
      <p:cViewPr varScale="1">
        <p:scale>
          <a:sx n="74" d="100"/>
          <a:sy n="74" d="100"/>
        </p:scale>
        <p:origin x="96" y="264"/>
      </p:cViewPr>
      <p:guideLst>
        <p:guide orient="horz" pos="2180"/>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0F473-C108-474D-8E6F-9B3B3434E6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EE320-6C77-4E59-99BA-90EF7F1825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8A8B-33A0-4222-B472-33F7545DDF5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CB85-C0C8-4B77-B23D-8DB52CD1F012}"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729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8A8B-33A0-4222-B472-33F7545DDF5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CB85-C0C8-4B77-B23D-8DB52CD1F012}"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7299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2.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76165" y="4511759"/>
            <a:ext cx="4315835" cy="247578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83742"/>
            <a:ext cx="3675864" cy="537425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81942" cy="2444961"/>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62" y="590428"/>
            <a:ext cx="5632206" cy="5677144"/>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16196"/>
            <a:ext cx="7036972" cy="2849423"/>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3834" y="1982298"/>
            <a:ext cx="2094219" cy="4120282"/>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7255" y="59758"/>
            <a:ext cx="3169734" cy="2206964"/>
          </a:xfrm>
          <a:prstGeom prst="rect">
            <a:avLst/>
          </a:prstGeom>
        </p:spPr>
      </p:pic>
      <p:sp>
        <p:nvSpPr>
          <p:cNvPr id="28" name="文本框 27"/>
          <p:cNvSpPr txBox="1"/>
          <p:nvPr/>
        </p:nvSpPr>
        <p:spPr>
          <a:xfrm>
            <a:off x="6303812" y="1529633"/>
            <a:ext cx="2282190" cy="1198880"/>
          </a:xfrm>
          <a:prstGeom prst="rect">
            <a:avLst/>
          </a:prstGeom>
          <a:noFill/>
        </p:spPr>
        <p:txBody>
          <a:bodyPr wrap="none" rtlCol="0">
            <a:spAutoFit/>
            <a:scene3d>
              <a:camera prst="orthographicFront"/>
              <a:lightRig rig="threePt" dir="t"/>
            </a:scene3d>
          </a:bodyPr>
          <a:lstStyle/>
          <a:p>
            <a:r>
              <a:rPr lang="zh-CN" altLang="en-US" sz="7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藕</a:t>
            </a:r>
            <a:r>
              <a:rPr lang="en-US" altLang="zh-CN" sz="7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7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粉</a:t>
            </a:r>
            <a:endParaRPr lang="zh-CN" altLang="en-US" sz="7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9" name="心形 28"/>
          <p:cNvSpPr/>
          <p:nvPr/>
        </p:nvSpPr>
        <p:spPr>
          <a:xfrm rot="1564770">
            <a:off x="11174748" y="3459976"/>
            <a:ext cx="256411" cy="256411"/>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心形 29"/>
          <p:cNvSpPr/>
          <p:nvPr/>
        </p:nvSpPr>
        <p:spPr>
          <a:xfrm rot="20093719">
            <a:off x="6047243" y="1614295"/>
            <a:ext cx="135275" cy="135275"/>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星形: 五角 30"/>
          <p:cNvSpPr/>
          <p:nvPr/>
        </p:nvSpPr>
        <p:spPr>
          <a:xfrm>
            <a:off x="11187852" y="2436497"/>
            <a:ext cx="253697" cy="228765"/>
          </a:xfrm>
          <a:prstGeom prst="star5">
            <a:avLst/>
          </a:prstGeom>
          <a:solidFill>
            <a:srgbClr val="FEE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心形 31"/>
          <p:cNvSpPr/>
          <p:nvPr/>
        </p:nvSpPr>
        <p:spPr>
          <a:xfrm rot="1018651">
            <a:off x="8039996" y="1153892"/>
            <a:ext cx="256411" cy="256411"/>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303795" y="2974655"/>
            <a:ext cx="5059680" cy="583565"/>
          </a:xfrm>
          <a:prstGeom prst="rect">
            <a:avLst/>
          </a:prstGeom>
          <a:noFill/>
        </p:spPr>
        <p:txBody>
          <a:bodyPr wrap="none" rtlCol="0">
            <a:spAutoFit/>
          </a:bodyPr>
          <a:lstStyle>
            <a:defPPr>
              <a:defRPr lang="zh-CN"/>
            </a:defPPr>
            <a:lvl1pPr>
              <a:defRPr sz="2400" b="1">
                <a:gradFill>
                  <a:gsLst>
                    <a:gs pos="0">
                      <a:srgbClr val="FFA4A4"/>
                    </a:gs>
                    <a:gs pos="85000">
                      <a:srgbClr val="FF8282"/>
                    </a:gs>
                  </a:gsLst>
                  <a:lin ang="5400000" scaled="1"/>
                </a:gradFill>
                <a:latin typeface="造字工房悦圆（非商用）常规体" pitchFamily="50" charset="-122"/>
                <a:ea typeface="造字工房悦圆（非商用）常规体" pitchFamily="50" charset="-122"/>
              </a:defRPr>
            </a:lvl1pPr>
          </a:lstStyle>
          <a:p>
            <a:r>
              <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小流量主和粉丝的互动平台</a:t>
            </a:r>
            <a:endPar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6483330" y="4327382"/>
            <a:ext cx="3798628" cy="0"/>
          </a:xfrm>
          <a:prstGeom prst="line">
            <a:avLst/>
          </a:prstGeom>
          <a:ln>
            <a:solidFill>
              <a:srgbClr val="FEE9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50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THREE</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3" name="梯形 2"/>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flipH="1">
            <a:off x="4941594" y="3607653"/>
            <a:ext cx="2307575" cy="160681"/>
          </a:xfrm>
          <a:prstGeom prst="trapezoid">
            <a:avLst>
              <a:gd name="adj" fmla="val 9164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26578" y="1382485"/>
            <a:ext cx="2343782" cy="2343782"/>
          </a:xfrm>
          <a:prstGeom prst="ellipse">
            <a:avLst/>
          </a:prstGeom>
          <a:solidFill>
            <a:schemeClr val="accent3"/>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2889" y="1128765"/>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3</a:t>
            </a:r>
            <a:endParaRPr lang="zh-CN" altLang="en-US" dirty="0"/>
          </a:p>
        </p:txBody>
      </p:sp>
      <p:sp>
        <p:nvSpPr>
          <p:cNvPr id="8"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技术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300"/>
                                        <p:tgtEl>
                                          <p:spTgt spid="3"/>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300"/>
                                        <p:tgtEl>
                                          <p:spTgt spid="4"/>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300"/>
                                        <p:tgtEl>
                                          <p:spTgt spid="5"/>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技术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4"/>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4</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grpSp>
        <p:nvGrpSpPr>
          <p:cNvPr id="14" name="组合 13"/>
          <p:cNvGrpSpPr/>
          <p:nvPr/>
        </p:nvGrpSpPr>
        <p:grpSpPr>
          <a:xfrm>
            <a:off x="5044440" y="1423670"/>
            <a:ext cx="2165985" cy="2701290"/>
            <a:chOff x="4552950" y="1484313"/>
            <a:chExt cx="3108325" cy="3694113"/>
          </a:xfrm>
        </p:grpSpPr>
        <p:sp>
          <p:nvSpPr>
            <p:cNvPr id="15" name="Freeform 502"/>
            <p:cNvSpPr/>
            <p:nvPr/>
          </p:nvSpPr>
          <p:spPr bwMode="auto">
            <a:xfrm>
              <a:off x="6875463" y="3460750"/>
              <a:ext cx="742950" cy="720725"/>
            </a:xfrm>
            <a:custGeom>
              <a:avLst/>
              <a:gdLst>
                <a:gd name="T0" fmla="*/ 175 w 175"/>
                <a:gd name="T1" fmla="*/ 102 h 170"/>
                <a:gd name="T2" fmla="*/ 175 w 175"/>
                <a:gd name="T3" fmla="*/ 102 h 170"/>
                <a:gd name="T4" fmla="*/ 153 w 175"/>
                <a:gd name="T5" fmla="*/ 42 h 170"/>
                <a:gd name="T6" fmla="*/ 131 w 175"/>
                <a:gd name="T7" fmla="*/ 30 h 170"/>
                <a:gd name="T8" fmla="*/ 131 w 175"/>
                <a:gd name="T9" fmla="*/ 30 h 170"/>
                <a:gd name="T10" fmla="*/ 130 w 175"/>
                <a:gd name="T11" fmla="*/ 30 h 170"/>
                <a:gd name="T12" fmla="*/ 0 w 175"/>
                <a:gd name="T13" fmla="*/ 0 h 170"/>
                <a:gd name="T14" fmla="*/ 15 w 175"/>
                <a:gd name="T15" fmla="*/ 170 h 170"/>
                <a:gd name="T16" fmla="*/ 175 w 175"/>
                <a:gd name="T17" fmla="*/ 170 h 170"/>
                <a:gd name="T18" fmla="*/ 175 w 175"/>
                <a:gd name="T19" fmla="*/ 10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70">
                  <a:moveTo>
                    <a:pt x="175" y="102"/>
                  </a:moveTo>
                  <a:cubicBezTo>
                    <a:pt x="175" y="102"/>
                    <a:pt x="175" y="102"/>
                    <a:pt x="175" y="102"/>
                  </a:cubicBezTo>
                  <a:cubicBezTo>
                    <a:pt x="175" y="69"/>
                    <a:pt x="164" y="52"/>
                    <a:pt x="153" y="42"/>
                  </a:cubicBezTo>
                  <a:cubicBezTo>
                    <a:pt x="142" y="32"/>
                    <a:pt x="131" y="30"/>
                    <a:pt x="131" y="30"/>
                  </a:cubicBezTo>
                  <a:cubicBezTo>
                    <a:pt x="131" y="30"/>
                    <a:pt x="131" y="30"/>
                    <a:pt x="131" y="30"/>
                  </a:cubicBezTo>
                  <a:cubicBezTo>
                    <a:pt x="130" y="30"/>
                    <a:pt x="130" y="30"/>
                    <a:pt x="130" y="30"/>
                  </a:cubicBezTo>
                  <a:cubicBezTo>
                    <a:pt x="0" y="0"/>
                    <a:pt x="0" y="0"/>
                    <a:pt x="0" y="0"/>
                  </a:cubicBezTo>
                  <a:cubicBezTo>
                    <a:pt x="7" y="52"/>
                    <a:pt x="12" y="108"/>
                    <a:pt x="15" y="170"/>
                  </a:cubicBezTo>
                  <a:cubicBezTo>
                    <a:pt x="175" y="170"/>
                    <a:pt x="175" y="170"/>
                    <a:pt x="175" y="170"/>
                  </a:cubicBezTo>
                  <a:cubicBezTo>
                    <a:pt x="175" y="163"/>
                    <a:pt x="175" y="145"/>
                    <a:pt x="175"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Freeform 503"/>
            <p:cNvSpPr>
              <a:spLocks noEditPoints="1"/>
            </p:cNvSpPr>
            <p:nvPr/>
          </p:nvSpPr>
          <p:spPr bwMode="auto">
            <a:xfrm>
              <a:off x="4552950" y="1484313"/>
              <a:ext cx="3108325" cy="3694113"/>
            </a:xfrm>
            <a:custGeom>
              <a:avLst/>
              <a:gdLst>
                <a:gd name="T0" fmla="*/ 681 w 733"/>
                <a:gd name="T1" fmla="*/ 486 h 871"/>
                <a:gd name="T2" fmla="*/ 480 w 733"/>
                <a:gd name="T3" fmla="*/ 202 h 871"/>
                <a:gd name="T4" fmla="*/ 353 w 733"/>
                <a:gd name="T5" fmla="*/ 2 h 871"/>
                <a:gd name="T6" fmla="*/ 164 w 733"/>
                <a:gd name="T7" fmla="*/ 460 h 871"/>
                <a:gd name="T8" fmla="*/ 26 w 733"/>
                <a:gd name="T9" fmla="*/ 499 h 871"/>
                <a:gd name="T10" fmla="*/ 0 w 733"/>
                <a:gd name="T11" fmla="*/ 641 h 871"/>
                <a:gd name="T12" fmla="*/ 148 w 733"/>
                <a:gd name="T13" fmla="*/ 646 h 871"/>
                <a:gd name="T14" fmla="*/ 147 w 733"/>
                <a:gd name="T15" fmla="*/ 714 h 871"/>
                <a:gd name="T16" fmla="*/ 187 w 733"/>
                <a:gd name="T17" fmla="*/ 866 h 871"/>
                <a:gd name="T18" fmla="*/ 192 w 733"/>
                <a:gd name="T19" fmla="*/ 871 h 871"/>
                <a:gd name="T20" fmla="*/ 523 w 733"/>
                <a:gd name="T21" fmla="*/ 870 h 871"/>
                <a:gd name="T22" fmla="*/ 524 w 733"/>
                <a:gd name="T23" fmla="*/ 823 h 871"/>
                <a:gd name="T24" fmla="*/ 565 w 733"/>
                <a:gd name="T25" fmla="*/ 713 h 871"/>
                <a:gd name="T26" fmla="*/ 563 w 733"/>
                <a:gd name="T27" fmla="*/ 646 h 871"/>
                <a:gd name="T28" fmla="*/ 731 w 733"/>
                <a:gd name="T29" fmla="*/ 645 h 871"/>
                <a:gd name="T30" fmla="*/ 733 w 733"/>
                <a:gd name="T31" fmla="*/ 640 h 871"/>
                <a:gd name="T32" fmla="*/ 733 w 733"/>
                <a:gd name="T33" fmla="*/ 568 h 871"/>
                <a:gd name="T34" fmla="*/ 514 w 733"/>
                <a:gd name="T35" fmla="*/ 826 h 871"/>
                <a:gd name="T36" fmla="*/ 197 w 733"/>
                <a:gd name="T37" fmla="*/ 861 h 871"/>
                <a:gd name="T38" fmla="*/ 356 w 733"/>
                <a:gd name="T39" fmla="*/ 826 h 871"/>
                <a:gd name="T40" fmla="*/ 10 w 733"/>
                <a:gd name="T41" fmla="*/ 567 h 871"/>
                <a:gd name="T42" fmla="*/ 48 w 733"/>
                <a:gd name="T43" fmla="*/ 497 h 871"/>
                <a:gd name="T44" fmla="*/ 54 w 733"/>
                <a:gd name="T45" fmla="*/ 495 h 871"/>
                <a:gd name="T46" fmla="*/ 54 w 733"/>
                <a:gd name="T47" fmla="*/ 495 h 871"/>
                <a:gd name="T48" fmla="*/ 54 w 733"/>
                <a:gd name="T49" fmla="*/ 495 h 871"/>
                <a:gd name="T50" fmla="*/ 148 w 733"/>
                <a:gd name="T51" fmla="*/ 636 h 871"/>
                <a:gd name="T52" fmla="*/ 10 w 733"/>
                <a:gd name="T53" fmla="*/ 630 h 871"/>
                <a:gd name="T54" fmla="*/ 516 w 733"/>
                <a:gd name="T55" fmla="*/ 816 h 871"/>
                <a:gd name="T56" fmla="*/ 196 w 733"/>
                <a:gd name="T57" fmla="*/ 816 h 871"/>
                <a:gd name="T58" fmla="*/ 192 w 733"/>
                <a:gd name="T59" fmla="*/ 717 h 871"/>
                <a:gd name="T60" fmla="*/ 552 w 733"/>
                <a:gd name="T61" fmla="*/ 717 h 871"/>
                <a:gd name="T62" fmla="*/ 355 w 733"/>
                <a:gd name="T63" fmla="*/ 706 h 871"/>
                <a:gd name="T64" fmla="*/ 158 w 733"/>
                <a:gd name="T65" fmla="*/ 641 h 871"/>
                <a:gd name="T66" fmla="*/ 241 w 733"/>
                <a:gd name="T67" fmla="*/ 205 h 871"/>
                <a:gd name="T68" fmla="*/ 362 w 733"/>
                <a:gd name="T69" fmla="*/ 237 h 871"/>
                <a:gd name="T70" fmla="*/ 473 w 733"/>
                <a:gd name="T71" fmla="*/ 211 h 871"/>
                <a:gd name="T72" fmla="*/ 553 w 733"/>
                <a:gd name="T73" fmla="*/ 641 h 871"/>
                <a:gd name="T74" fmla="*/ 355 w 733"/>
                <a:gd name="T75" fmla="*/ 706 h 871"/>
                <a:gd name="T76" fmla="*/ 446 w 733"/>
                <a:gd name="T77" fmla="*/ 212 h 871"/>
                <a:gd name="T78" fmla="*/ 299 w 733"/>
                <a:gd name="T79" fmla="*/ 218 h 871"/>
                <a:gd name="T80" fmla="*/ 322 w 733"/>
                <a:gd name="T81" fmla="*/ 53 h 871"/>
                <a:gd name="T82" fmla="*/ 356 w 733"/>
                <a:gd name="T83" fmla="*/ 13 h 871"/>
                <a:gd name="T84" fmla="*/ 563 w 733"/>
                <a:gd name="T85" fmla="*/ 636 h 871"/>
                <a:gd name="T86" fmla="*/ 678 w 733"/>
                <a:gd name="T87" fmla="*/ 496 h 871"/>
                <a:gd name="T88" fmla="*/ 679 w 733"/>
                <a:gd name="T89" fmla="*/ 496 h 871"/>
                <a:gd name="T90" fmla="*/ 723 w 733"/>
                <a:gd name="T91" fmla="*/ 568 h 871"/>
                <a:gd name="T92" fmla="*/ 723 w 733"/>
                <a:gd name="T93" fmla="*/ 63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3" h="871">
                  <a:moveTo>
                    <a:pt x="707" y="500"/>
                  </a:moveTo>
                  <a:cubicBezTo>
                    <a:pt x="695" y="489"/>
                    <a:pt x="682" y="486"/>
                    <a:pt x="681" y="486"/>
                  </a:cubicBezTo>
                  <a:cubicBezTo>
                    <a:pt x="546" y="456"/>
                    <a:pt x="546" y="456"/>
                    <a:pt x="546" y="456"/>
                  </a:cubicBezTo>
                  <a:cubicBezTo>
                    <a:pt x="530" y="351"/>
                    <a:pt x="506" y="268"/>
                    <a:pt x="480" y="202"/>
                  </a:cubicBezTo>
                  <a:cubicBezTo>
                    <a:pt x="424" y="60"/>
                    <a:pt x="360" y="2"/>
                    <a:pt x="359" y="2"/>
                  </a:cubicBezTo>
                  <a:cubicBezTo>
                    <a:pt x="357" y="0"/>
                    <a:pt x="354" y="0"/>
                    <a:pt x="353" y="2"/>
                  </a:cubicBezTo>
                  <a:cubicBezTo>
                    <a:pt x="352" y="2"/>
                    <a:pt x="290" y="58"/>
                    <a:pt x="234" y="196"/>
                  </a:cubicBezTo>
                  <a:cubicBezTo>
                    <a:pt x="206" y="263"/>
                    <a:pt x="181" y="351"/>
                    <a:pt x="164" y="460"/>
                  </a:cubicBezTo>
                  <a:cubicBezTo>
                    <a:pt x="52" y="485"/>
                    <a:pt x="52" y="485"/>
                    <a:pt x="52" y="485"/>
                  </a:cubicBezTo>
                  <a:cubicBezTo>
                    <a:pt x="50" y="486"/>
                    <a:pt x="38" y="488"/>
                    <a:pt x="26" y="499"/>
                  </a:cubicBezTo>
                  <a:cubicBezTo>
                    <a:pt x="13" y="511"/>
                    <a:pt x="0" y="532"/>
                    <a:pt x="0" y="567"/>
                  </a:cubicBezTo>
                  <a:cubicBezTo>
                    <a:pt x="0" y="637"/>
                    <a:pt x="0" y="641"/>
                    <a:pt x="0" y="641"/>
                  </a:cubicBezTo>
                  <a:cubicBezTo>
                    <a:pt x="0" y="643"/>
                    <a:pt x="2" y="646"/>
                    <a:pt x="5" y="646"/>
                  </a:cubicBezTo>
                  <a:cubicBezTo>
                    <a:pt x="148" y="646"/>
                    <a:pt x="148" y="646"/>
                    <a:pt x="148" y="646"/>
                  </a:cubicBezTo>
                  <a:cubicBezTo>
                    <a:pt x="147" y="667"/>
                    <a:pt x="147" y="689"/>
                    <a:pt x="147" y="711"/>
                  </a:cubicBezTo>
                  <a:cubicBezTo>
                    <a:pt x="147" y="712"/>
                    <a:pt x="147" y="713"/>
                    <a:pt x="147" y="714"/>
                  </a:cubicBezTo>
                  <a:cubicBezTo>
                    <a:pt x="187" y="821"/>
                    <a:pt x="187" y="821"/>
                    <a:pt x="187" y="821"/>
                  </a:cubicBezTo>
                  <a:cubicBezTo>
                    <a:pt x="187" y="866"/>
                    <a:pt x="187" y="866"/>
                    <a:pt x="187" y="866"/>
                  </a:cubicBezTo>
                  <a:cubicBezTo>
                    <a:pt x="187" y="868"/>
                    <a:pt x="187" y="869"/>
                    <a:pt x="188" y="870"/>
                  </a:cubicBezTo>
                  <a:cubicBezTo>
                    <a:pt x="189" y="871"/>
                    <a:pt x="191" y="871"/>
                    <a:pt x="192" y="871"/>
                  </a:cubicBezTo>
                  <a:cubicBezTo>
                    <a:pt x="519" y="871"/>
                    <a:pt x="519" y="871"/>
                    <a:pt x="519" y="871"/>
                  </a:cubicBezTo>
                  <a:cubicBezTo>
                    <a:pt x="521" y="871"/>
                    <a:pt x="522" y="871"/>
                    <a:pt x="523" y="870"/>
                  </a:cubicBezTo>
                  <a:cubicBezTo>
                    <a:pt x="524" y="869"/>
                    <a:pt x="524" y="868"/>
                    <a:pt x="524" y="866"/>
                  </a:cubicBezTo>
                  <a:cubicBezTo>
                    <a:pt x="524" y="823"/>
                    <a:pt x="524" y="823"/>
                    <a:pt x="524" y="823"/>
                  </a:cubicBezTo>
                  <a:cubicBezTo>
                    <a:pt x="525" y="823"/>
                    <a:pt x="525" y="822"/>
                    <a:pt x="525" y="821"/>
                  </a:cubicBezTo>
                  <a:cubicBezTo>
                    <a:pt x="565" y="713"/>
                    <a:pt x="565" y="713"/>
                    <a:pt x="565" y="713"/>
                  </a:cubicBezTo>
                  <a:cubicBezTo>
                    <a:pt x="565" y="712"/>
                    <a:pt x="565" y="710"/>
                    <a:pt x="564" y="709"/>
                  </a:cubicBezTo>
                  <a:cubicBezTo>
                    <a:pt x="564" y="687"/>
                    <a:pt x="564" y="667"/>
                    <a:pt x="563" y="646"/>
                  </a:cubicBezTo>
                  <a:cubicBezTo>
                    <a:pt x="728" y="646"/>
                    <a:pt x="728" y="646"/>
                    <a:pt x="728" y="646"/>
                  </a:cubicBezTo>
                  <a:cubicBezTo>
                    <a:pt x="729" y="646"/>
                    <a:pt x="730" y="646"/>
                    <a:pt x="731" y="645"/>
                  </a:cubicBezTo>
                  <a:cubicBezTo>
                    <a:pt x="732" y="644"/>
                    <a:pt x="733" y="643"/>
                    <a:pt x="733" y="641"/>
                  </a:cubicBezTo>
                  <a:cubicBezTo>
                    <a:pt x="733" y="641"/>
                    <a:pt x="733" y="641"/>
                    <a:pt x="733" y="640"/>
                  </a:cubicBezTo>
                  <a:cubicBezTo>
                    <a:pt x="733" y="636"/>
                    <a:pt x="733" y="622"/>
                    <a:pt x="733" y="568"/>
                  </a:cubicBezTo>
                  <a:cubicBezTo>
                    <a:pt x="733" y="568"/>
                    <a:pt x="733" y="568"/>
                    <a:pt x="733" y="568"/>
                  </a:cubicBezTo>
                  <a:cubicBezTo>
                    <a:pt x="733" y="532"/>
                    <a:pt x="720" y="511"/>
                    <a:pt x="707" y="500"/>
                  </a:cubicBezTo>
                  <a:close/>
                  <a:moveTo>
                    <a:pt x="514" y="826"/>
                  </a:moveTo>
                  <a:cubicBezTo>
                    <a:pt x="514" y="861"/>
                    <a:pt x="514" y="861"/>
                    <a:pt x="514" y="861"/>
                  </a:cubicBezTo>
                  <a:cubicBezTo>
                    <a:pt x="197" y="861"/>
                    <a:pt x="197" y="861"/>
                    <a:pt x="197" y="861"/>
                  </a:cubicBezTo>
                  <a:cubicBezTo>
                    <a:pt x="197" y="826"/>
                    <a:pt x="197" y="826"/>
                    <a:pt x="197" y="826"/>
                  </a:cubicBezTo>
                  <a:cubicBezTo>
                    <a:pt x="356" y="826"/>
                    <a:pt x="356" y="826"/>
                    <a:pt x="356" y="826"/>
                  </a:cubicBezTo>
                  <a:lnTo>
                    <a:pt x="514" y="826"/>
                  </a:lnTo>
                  <a:close/>
                  <a:moveTo>
                    <a:pt x="10" y="567"/>
                  </a:moveTo>
                  <a:cubicBezTo>
                    <a:pt x="10" y="534"/>
                    <a:pt x="21" y="517"/>
                    <a:pt x="33" y="507"/>
                  </a:cubicBezTo>
                  <a:cubicBezTo>
                    <a:pt x="38" y="502"/>
                    <a:pt x="44" y="499"/>
                    <a:pt x="48" y="497"/>
                  </a:cubicBezTo>
                  <a:cubicBezTo>
                    <a:pt x="50" y="496"/>
                    <a:pt x="51" y="496"/>
                    <a:pt x="53" y="496"/>
                  </a:cubicBezTo>
                  <a:cubicBezTo>
                    <a:pt x="53" y="495"/>
                    <a:pt x="54" y="495"/>
                    <a:pt x="54" y="495"/>
                  </a:cubicBezTo>
                  <a:cubicBezTo>
                    <a:pt x="54" y="495"/>
                    <a:pt x="54" y="495"/>
                    <a:pt x="54" y="495"/>
                  </a:cubicBezTo>
                  <a:cubicBezTo>
                    <a:pt x="54" y="495"/>
                    <a:pt x="54" y="495"/>
                    <a:pt x="54" y="495"/>
                  </a:cubicBezTo>
                  <a:cubicBezTo>
                    <a:pt x="54" y="495"/>
                    <a:pt x="54" y="495"/>
                    <a:pt x="54" y="495"/>
                  </a:cubicBezTo>
                  <a:cubicBezTo>
                    <a:pt x="54" y="495"/>
                    <a:pt x="54" y="495"/>
                    <a:pt x="54" y="495"/>
                  </a:cubicBezTo>
                  <a:cubicBezTo>
                    <a:pt x="163" y="471"/>
                    <a:pt x="163" y="471"/>
                    <a:pt x="163" y="471"/>
                  </a:cubicBezTo>
                  <a:cubicBezTo>
                    <a:pt x="156" y="521"/>
                    <a:pt x="151" y="576"/>
                    <a:pt x="148" y="636"/>
                  </a:cubicBezTo>
                  <a:cubicBezTo>
                    <a:pt x="10" y="636"/>
                    <a:pt x="10" y="636"/>
                    <a:pt x="10" y="636"/>
                  </a:cubicBezTo>
                  <a:cubicBezTo>
                    <a:pt x="10" y="634"/>
                    <a:pt x="10" y="632"/>
                    <a:pt x="10" y="630"/>
                  </a:cubicBezTo>
                  <a:cubicBezTo>
                    <a:pt x="10" y="620"/>
                    <a:pt x="10" y="602"/>
                    <a:pt x="10" y="567"/>
                  </a:cubicBezTo>
                  <a:close/>
                  <a:moveTo>
                    <a:pt x="516" y="816"/>
                  </a:moveTo>
                  <a:cubicBezTo>
                    <a:pt x="356" y="816"/>
                    <a:pt x="356" y="816"/>
                    <a:pt x="356" y="816"/>
                  </a:cubicBezTo>
                  <a:cubicBezTo>
                    <a:pt x="196" y="816"/>
                    <a:pt x="196" y="816"/>
                    <a:pt x="196" y="816"/>
                  </a:cubicBezTo>
                  <a:cubicBezTo>
                    <a:pt x="159" y="717"/>
                    <a:pt x="159" y="717"/>
                    <a:pt x="159" y="717"/>
                  </a:cubicBezTo>
                  <a:cubicBezTo>
                    <a:pt x="192" y="717"/>
                    <a:pt x="192" y="717"/>
                    <a:pt x="192" y="717"/>
                  </a:cubicBezTo>
                  <a:cubicBezTo>
                    <a:pt x="355" y="717"/>
                    <a:pt x="355" y="717"/>
                    <a:pt x="355" y="717"/>
                  </a:cubicBezTo>
                  <a:cubicBezTo>
                    <a:pt x="552" y="717"/>
                    <a:pt x="552" y="717"/>
                    <a:pt x="552" y="717"/>
                  </a:cubicBezTo>
                  <a:lnTo>
                    <a:pt x="516" y="816"/>
                  </a:lnTo>
                  <a:close/>
                  <a:moveTo>
                    <a:pt x="355" y="706"/>
                  </a:moveTo>
                  <a:cubicBezTo>
                    <a:pt x="157" y="706"/>
                    <a:pt x="157" y="706"/>
                    <a:pt x="157" y="706"/>
                  </a:cubicBezTo>
                  <a:cubicBezTo>
                    <a:pt x="157" y="684"/>
                    <a:pt x="157" y="662"/>
                    <a:pt x="158" y="641"/>
                  </a:cubicBezTo>
                  <a:cubicBezTo>
                    <a:pt x="161" y="577"/>
                    <a:pt x="166" y="518"/>
                    <a:pt x="174" y="465"/>
                  </a:cubicBezTo>
                  <a:cubicBezTo>
                    <a:pt x="190" y="357"/>
                    <a:pt x="215" y="272"/>
                    <a:pt x="241" y="205"/>
                  </a:cubicBezTo>
                  <a:cubicBezTo>
                    <a:pt x="249" y="210"/>
                    <a:pt x="258" y="214"/>
                    <a:pt x="266" y="218"/>
                  </a:cubicBezTo>
                  <a:cubicBezTo>
                    <a:pt x="297" y="231"/>
                    <a:pt x="330" y="237"/>
                    <a:pt x="362" y="237"/>
                  </a:cubicBezTo>
                  <a:cubicBezTo>
                    <a:pt x="387" y="237"/>
                    <a:pt x="412" y="234"/>
                    <a:pt x="435" y="226"/>
                  </a:cubicBezTo>
                  <a:cubicBezTo>
                    <a:pt x="448" y="222"/>
                    <a:pt x="460" y="217"/>
                    <a:pt x="473" y="211"/>
                  </a:cubicBezTo>
                  <a:cubicBezTo>
                    <a:pt x="498" y="276"/>
                    <a:pt x="521" y="358"/>
                    <a:pt x="537" y="461"/>
                  </a:cubicBezTo>
                  <a:cubicBezTo>
                    <a:pt x="545" y="515"/>
                    <a:pt x="550" y="575"/>
                    <a:pt x="553" y="641"/>
                  </a:cubicBezTo>
                  <a:cubicBezTo>
                    <a:pt x="553" y="663"/>
                    <a:pt x="554" y="684"/>
                    <a:pt x="554" y="707"/>
                  </a:cubicBezTo>
                  <a:lnTo>
                    <a:pt x="355" y="706"/>
                  </a:lnTo>
                  <a:close/>
                  <a:moveTo>
                    <a:pt x="469" y="201"/>
                  </a:moveTo>
                  <a:cubicBezTo>
                    <a:pt x="461" y="205"/>
                    <a:pt x="454" y="209"/>
                    <a:pt x="446" y="212"/>
                  </a:cubicBezTo>
                  <a:cubicBezTo>
                    <a:pt x="419" y="222"/>
                    <a:pt x="391" y="227"/>
                    <a:pt x="362" y="227"/>
                  </a:cubicBezTo>
                  <a:cubicBezTo>
                    <a:pt x="341" y="227"/>
                    <a:pt x="320" y="224"/>
                    <a:pt x="299" y="218"/>
                  </a:cubicBezTo>
                  <a:cubicBezTo>
                    <a:pt x="280" y="213"/>
                    <a:pt x="262" y="206"/>
                    <a:pt x="245" y="196"/>
                  </a:cubicBezTo>
                  <a:cubicBezTo>
                    <a:pt x="272" y="130"/>
                    <a:pt x="300" y="83"/>
                    <a:pt x="322" y="53"/>
                  </a:cubicBezTo>
                  <a:cubicBezTo>
                    <a:pt x="333" y="38"/>
                    <a:pt x="343" y="27"/>
                    <a:pt x="349" y="20"/>
                  </a:cubicBezTo>
                  <a:cubicBezTo>
                    <a:pt x="352" y="17"/>
                    <a:pt x="354" y="14"/>
                    <a:pt x="356" y="13"/>
                  </a:cubicBezTo>
                  <a:cubicBezTo>
                    <a:pt x="369" y="26"/>
                    <a:pt x="422" y="83"/>
                    <a:pt x="469" y="201"/>
                  </a:cubicBezTo>
                  <a:close/>
                  <a:moveTo>
                    <a:pt x="563" y="636"/>
                  </a:moveTo>
                  <a:cubicBezTo>
                    <a:pt x="560" y="574"/>
                    <a:pt x="555" y="518"/>
                    <a:pt x="548" y="466"/>
                  </a:cubicBezTo>
                  <a:cubicBezTo>
                    <a:pt x="678" y="496"/>
                    <a:pt x="678" y="496"/>
                    <a:pt x="678" y="496"/>
                  </a:cubicBezTo>
                  <a:cubicBezTo>
                    <a:pt x="679" y="496"/>
                    <a:pt x="679" y="496"/>
                    <a:pt x="679" y="496"/>
                  </a:cubicBezTo>
                  <a:cubicBezTo>
                    <a:pt x="679" y="496"/>
                    <a:pt x="679" y="496"/>
                    <a:pt x="679" y="496"/>
                  </a:cubicBezTo>
                  <a:cubicBezTo>
                    <a:pt x="679" y="496"/>
                    <a:pt x="690" y="498"/>
                    <a:pt x="701" y="508"/>
                  </a:cubicBezTo>
                  <a:cubicBezTo>
                    <a:pt x="712" y="518"/>
                    <a:pt x="723" y="535"/>
                    <a:pt x="723" y="568"/>
                  </a:cubicBezTo>
                  <a:cubicBezTo>
                    <a:pt x="723" y="568"/>
                    <a:pt x="723" y="568"/>
                    <a:pt x="723" y="568"/>
                  </a:cubicBezTo>
                  <a:cubicBezTo>
                    <a:pt x="723" y="611"/>
                    <a:pt x="723" y="629"/>
                    <a:pt x="723" y="636"/>
                  </a:cubicBezTo>
                  <a:lnTo>
                    <a:pt x="563" y="636"/>
                  </a:ln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504"/>
            <p:cNvSpPr/>
            <p:nvPr/>
          </p:nvSpPr>
          <p:spPr bwMode="auto">
            <a:xfrm>
              <a:off x="4595813" y="3481388"/>
              <a:ext cx="647700" cy="700088"/>
            </a:xfrm>
            <a:custGeom>
              <a:avLst/>
              <a:gdLst>
                <a:gd name="T0" fmla="*/ 138 w 153"/>
                <a:gd name="T1" fmla="*/ 165 h 165"/>
                <a:gd name="T2" fmla="*/ 153 w 153"/>
                <a:gd name="T3" fmla="*/ 0 h 165"/>
                <a:gd name="T4" fmla="*/ 44 w 153"/>
                <a:gd name="T5" fmla="*/ 24 h 165"/>
                <a:gd name="T6" fmla="*/ 44 w 153"/>
                <a:gd name="T7" fmla="*/ 24 h 165"/>
                <a:gd name="T8" fmla="*/ 44 w 153"/>
                <a:gd name="T9" fmla="*/ 24 h 165"/>
                <a:gd name="T10" fmla="*/ 44 w 153"/>
                <a:gd name="T11" fmla="*/ 24 h 165"/>
                <a:gd name="T12" fmla="*/ 44 w 153"/>
                <a:gd name="T13" fmla="*/ 24 h 165"/>
                <a:gd name="T14" fmla="*/ 43 w 153"/>
                <a:gd name="T15" fmla="*/ 25 h 165"/>
                <a:gd name="T16" fmla="*/ 38 w 153"/>
                <a:gd name="T17" fmla="*/ 26 h 165"/>
                <a:gd name="T18" fmla="*/ 23 w 153"/>
                <a:gd name="T19" fmla="*/ 36 h 165"/>
                <a:gd name="T20" fmla="*/ 0 w 153"/>
                <a:gd name="T21" fmla="*/ 96 h 165"/>
                <a:gd name="T22" fmla="*/ 0 w 153"/>
                <a:gd name="T23" fmla="*/ 159 h 165"/>
                <a:gd name="T24" fmla="*/ 0 w 153"/>
                <a:gd name="T25" fmla="*/ 165 h 165"/>
                <a:gd name="T26" fmla="*/ 138 w 153"/>
                <a:gd name="T2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65">
                  <a:moveTo>
                    <a:pt x="138" y="165"/>
                  </a:moveTo>
                  <a:cubicBezTo>
                    <a:pt x="141" y="105"/>
                    <a:pt x="146" y="50"/>
                    <a:pt x="153" y="0"/>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3" y="24"/>
                    <a:pt x="43" y="25"/>
                  </a:cubicBezTo>
                  <a:cubicBezTo>
                    <a:pt x="41" y="25"/>
                    <a:pt x="40" y="25"/>
                    <a:pt x="38" y="26"/>
                  </a:cubicBezTo>
                  <a:cubicBezTo>
                    <a:pt x="34" y="28"/>
                    <a:pt x="28" y="31"/>
                    <a:pt x="23" y="36"/>
                  </a:cubicBezTo>
                  <a:cubicBezTo>
                    <a:pt x="11" y="46"/>
                    <a:pt x="0" y="63"/>
                    <a:pt x="0" y="96"/>
                  </a:cubicBezTo>
                  <a:cubicBezTo>
                    <a:pt x="0" y="131"/>
                    <a:pt x="0" y="149"/>
                    <a:pt x="0" y="159"/>
                  </a:cubicBezTo>
                  <a:cubicBezTo>
                    <a:pt x="0" y="161"/>
                    <a:pt x="0" y="163"/>
                    <a:pt x="0" y="165"/>
                  </a:cubicBezTo>
                  <a:lnTo>
                    <a:pt x="138" y="1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505"/>
            <p:cNvSpPr/>
            <p:nvPr/>
          </p:nvSpPr>
          <p:spPr bwMode="auto">
            <a:xfrm>
              <a:off x="5226050" y="4525963"/>
              <a:ext cx="1666875" cy="419100"/>
            </a:xfrm>
            <a:custGeom>
              <a:avLst/>
              <a:gdLst>
                <a:gd name="T0" fmla="*/ 524 w 1050"/>
                <a:gd name="T1" fmla="*/ 0 h 264"/>
                <a:gd name="T2" fmla="*/ 89 w 1050"/>
                <a:gd name="T3" fmla="*/ 0 h 264"/>
                <a:gd name="T4" fmla="*/ 0 w 1050"/>
                <a:gd name="T5" fmla="*/ 0 h 264"/>
                <a:gd name="T6" fmla="*/ 99 w 1050"/>
                <a:gd name="T7" fmla="*/ 264 h 264"/>
                <a:gd name="T8" fmla="*/ 527 w 1050"/>
                <a:gd name="T9" fmla="*/ 264 h 264"/>
                <a:gd name="T10" fmla="*/ 954 w 1050"/>
                <a:gd name="T11" fmla="*/ 264 h 264"/>
                <a:gd name="T12" fmla="*/ 1050 w 1050"/>
                <a:gd name="T13" fmla="*/ 0 h 264"/>
                <a:gd name="T14" fmla="*/ 524 w 1050"/>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264">
                  <a:moveTo>
                    <a:pt x="524" y="0"/>
                  </a:moveTo>
                  <a:lnTo>
                    <a:pt x="89" y="0"/>
                  </a:lnTo>
                  <a:lnTo>
                    <a:pt x="0" y="0"/>
                  </a:lnTo>
                  <a:lnTo>
                    <a:pt x="99" y="264"/>
                  </a:lnTo>
                  <a:lnTo>
                    <a:pt x="527" y="264"/>
                  </a:lnTo>
                  <a:lnTo>
                    <a:pt x="954" y="264"/>
                  </a:lnTo>
                  <a:lnTo>
                    <a:pt x="1050" y="0"/>
                  </a:lnTo>
                  <a:lnTo>
                    <a:pt x="524"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9" name="Freeform 506"/>
            <p:cNvSpPr/>
            <p:nvPr/>
          </p:nvSpPr>
          <p:spPr bwMode="auto">
            <a:xfrm>
              <a:off x="5387975" y="4987925"/>
              <a:ext cx="1344613" cy="149225"/>
            </a:xfrm>
            <a:custGeom>
              <a:avLst/>
              <a:gdLst>
                <a:gd name="T0" fmla="*/ 0 w 847"/>
                <a:gd name="T1" fmla="*/ 94 h 94"/>
                <a:gd name="T2" fmla="*/ 847 w 847"/>
                <a:gd name="T3" fmla="*/ 94 h 94"/>
                <a:gd name="T4" fmla="*/ 847 w 847"/>
                <a:gd name="T5" fmla="*/ 0 h 94"/>
                <a:gd name="T6" fmla="*/ 425 w 847"/>
                <a:gd name="T7" fmla="*/ 0 h 94"/>
                <a:gd name="T8" fmla="*/ 0 w 847"/>
                <a:gd name="T9" fmla="*/ 0 h 94"/>
                <a:gd name="T10" fmla="*/ 0 w 847"/>
                <a:gd name="T11" fmla="*/ 94 h 94"/>
              </a:gdLst>
              <a:ahLst/>
              <a:cxnLst>
                <a:cxn ang="0">
                  <a:pos x="T0" y="T1"/>
                </a:cxn>
                <a:cxn ang="0">
                  <a:pos x="T2" y="T3"/>
                </a:cxn>
                <a:cxn ang="0">
                  <a:pos x="T4" y="T5"/>
                </a:cxn>
                <a:cxn ang="0">
                  <a:pos x="T6" y="T7"/>
                </a:cxn>
                <a:cxn ang="0">
                  <a:pos x="T8" y="T9"/>
                </a:cxn>
                <a:cxn ang="0">
                  <a:pos x="T10" y="T11"/>
                </a:cxn>
              </a:cxnLst>
              <a:rect l="0" t="0" r="r" b="b"/>
              <a:pathLst>
                <a:path w="847" h="94">
                  <a:moveTo>
                    <a:pt x="0" y="94"/>
                  </a:moveTo>
                  <a:lnTo>
                    <a:pt x="847" y="94"/>
                  </a:lnTo>
                  <a:lnTo>
                    <a:pt x="847" y="0"/>
                  </a:lnTo>
                  <a:lnTo>
                    <a:pt x="425" y="0"/>
                  </a:lnTo>
                  <a:lnTo>
                    <a:pt x="0" y="0"/>
                  </a:lnTo>
                  <a:lnTo>
                    <a:pt x="0" y="9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0" name="Freeform 507"/>
            <p:cNvSpPr/>
            <p:nvPr/>
          </p:nvSpPr>
          <p:spPr bwMode="auto">
            <a:xfrm>
              <a:off x="5591175" y="1538288"/>
              <a:ext cx="949325" cy="908050"/>
            </a:xfrm>
            <a:custGeom>
              <a:avLst/>
              <a:gdLst>
                <a:gd name="T0" fmla="*/ 104 w 224"/>
                <a:gd name="T1" fmla="*/ 7 h 214"/>
                <a:gd name="T2" fmla="*/ 77 w 224"/>
                <a:gd name="T3" fmla="*/ 40 h 214"/>
                <a:gd name="T4" fmla="*/ 0 w 224"/>
                <a:gd name="T5" fmla="*/ 183 h 214"/>
                <a:gd name="T6" fmla="*/ 54 w 224"/>
                <a:gd name="T7" fmla="*/ 205 h 214"/>
                <a:gd name="T8" fmla="*/ 117 w 224"/>
                <a:gd name="T9" fmla="*/ 214 h 214"/>
                <a:gd name="T10" fmla="*/ 201 w 224"/>
                <a:gd name="T11" fmla="*/ 199 h 214"/>
                <a:gd name="T12" fmla="*/ 224 w 224"/>
                <a:gd name="T13" fmla="*/ 188 h 214"/>
                <a:gd name="T14" fmla="*/ 111 w 224"/>
                <a:gd name="T15" fmla="*/ 0 h 214"/>
                <a:gd name="T16" fmla="*/ 104 w 224"/>
                <a:gd name="T17" fmla="*/ 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14">
                  <a:moveTo>
                    <a:pt x="104" y="7"/>
                  </a:moveTo>
                  <a:cubicBezTo>
                    <a:pt x="98" y="14"/>
                    <a:pt x="88" y="25"/>
                    <a:pt x="77" y="40"/>
                  </a:cubicBezTo>
                  <a:cubicBezTo>
                    <a:pt x="55" y="70"/>
                    <a:pt x="27" y="117"/>
                    <a:pt x="0" y="183"/>
                  </a:cubicBezTo>
                  <a:cubicBezTo>
                    <a:pt x="17" y="193"/>
                    <a:pt x="35" y="200"/>
                    <a:pt x="54" y="205"/>
                  </a:cubicBezTo>
                  <a:cubicBezTo>
                    <a:pt x="75" y="211"/>
                    <a:pt x="96" y="214"/>
                    <a:pt x="117" y="214"/>
                  </a:cubicBezTo>
                  <a:cubicBezTo>
                    <a:pt x="146" y="214"/>
                    <a:pt x="174" y="209"/>
                    <a:pt x="201" y="199"/>
                  </a:cubicBezTo>
                  <a:cubicBezTo>
                    <a:pt x="209" y="196"/>
                    <a:pt x="216" y="192"/>
                    <a:pt x="224" y="188"/>
                  </a:cubicBezTo>
                  <a:cubicBezTo>
                    <a:pt x="177" y="70"/>
                    <a:pt x="124" y="13"/>
                    <a:pt x="111" y="0"/>
                  </a:cubicBezTo>
                  <a:cubicBezTo>
                    <a:pt x="109" y="1"/>
                    <a:pt x="107" y="4"/>
                    <a:pt x="104" y="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1" name="Freeform 508"/>
            <p:cNvSpPr>
              <a:spLocks noEditPoints="1"/>
            </p:cNvSpPr>
            <p:nvPr/>
          </p:nvSpPr>
          <p:spPr bwMode="auto">
            <a:xfrm>
              <a:off x="5629275" y="2755900"/>
              <a:ext cx="847725" cy="831850"/>
            </a:xfrm>
            <a:custGeom>
              <a:avLst/>
              <a:gdLst>
                <a:gd name="T0" fmla="*/ 100 w 200"/>
                <a:gd name="T1" fmla="*/ 0 h 196"/>
                <a:gd name="T2" fmla="*/ 100 w 200"/>
                <a:gd name="T3" fmla="*/ 0 h 196"/>
                <a:gd name="T4" fmla="*/ 100 w 200"/>
                <a:gd name="T5" fmla="*/ 0 h 196"/>
                <a:gd name="T6" fmla="*/ 0 w 200"/>
                <a:gd name="T7" fmla="*/ 98 h 196"/>
                <a:gd name="T8" fmla="*/ 0 w 200"/>
                <a:gd name="T9" fmla="*/ 98 h 196"/>
                <a:gd name="T10" fmla="*/ 100 w 200"/>
                <a:gd name="T11" fmla="*/ 196 h 196"/>
                <a:gd name="T12" fmla="*/ 100 w 200"/>
                <a:gd name="T13" fmla="*/ 196 h 196"/>
                <a:gd name="T14" fmla="*/ 200 w 200"/>
                <a:gd name="T15" fmla="*/ 98 h 196"/>
                <a:gd name="T16" fmla="*/ 200 w 200"/>
                <a:gd name="T17" fmla="*/ 98 h 196"/>
                <a:gd name="T18" fmla="*/ 100 w 200"/>
                <a:gd name="T19" fmla="*/ 0 h 196"/>
                <a:gd name="T20" fmla="*/ 184 w 200"/>
                <a:gd name="T21" fmla="*/ 124 h 196"/>
                <a:gd name="T22" fmla="*/ 100 w 200"/>
                <a:gd name="T23" fmla="*/ 184 h 196"/>
                <a:gd name="T24" fmla="*/ 100 w 200"/>
                <a:gd name="T25" fmla="*/ 184 h 196"/>
                <a:gd name="T26" fmla="*/ 100 w 200"/>
                <a:gd name="T27" fmla="*/ 184 h 196"/>
                <a:gd name="T28" fmla="*/ 12 w 200"/>
                <a:gd name="T29" fmla="*/ 98 h 196"/>
                <a:gd name="T30" fmla="*/ 12 w 200"/>
                <a:gd name="T31" fmla="*/ 98 h 196"/>
                <a:gd name="T32" fmla="*/ 12 w 200"/>
                <a:gd name="T33" fmla="*/ 98 h 196"/>
                <a:gd name="T34" fmla="*/ 12 w 200"/>
                <a:gd name="T35" fmla="*/ 98 h 196"/>
                <a:gd name="T36" fmla="*/ 12 w 200"/>
                <a:gd name="T37" fmla="*/ 98 h 196"/>
                <a:gd name="T38" fmla="*/ 100 w 200"/>
                <a:gd name="T39" fmla="*/ 12 h 196"/>
                <a:gd name="T40" fmla="*/ 100 w 200"/>
                <a:gd name="T41" fmla="*/ 12 h 196"/>
                <a:gd name="T42" fmla="*/ 100 w 200"/>
                <a:gd name="T43" fmla="*/ 12 h 196"/>
                <a:gd name="T44" fmla="*/ 100 w 200"/>
                <a:gd name="T45" fmla="*/ 12 h 196"/>
                <a:gd name="T46" fmla="*/ 100 w 200"/>
                <a:gd name="T47" fmla="*/ 12 h 196"/>
                <a:gd name="T48" fmla="*/ 162 w 200"/>
                <a:gd name="T49" fmla="*/ 38 h 196"/>
                <a:gd name="T50" fmla="*/ 188 w 200"/>
                <a:gd name="T51" fmla="*/ 98 h 196"/>
                <a:gd name="T52" fmla="*/ 184 w 200"/>
                <a:gd name="T53" fmla="*/ 1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6">
                  <a:moveTo>
                    <a:pt x="100" y="0"/>
                  </a:moveTo>
                  <a:cubicBezTo>
                    <a:pt x="100" y="0"/>
                    <a:pt x="100" y="0"/>
                    <a:pt x="100" y="0"/>
                  </a:cubicBezTo>
                  <a:cubicBezTo>
                    <a:pt x="100" y="0"/>
                    <a:pt x="100" y="0"/>
                    <a:pt x="100" y="0"/>
                  </a:cubicBezTo>
                  <a:cubicBezTo>
                    <a:pt x="45" y="0"/>
                    <a:pt x="0" y="44"/>
                    <a:pt x="0" y="98"/>
                  </a:cubicBezTo>
                  <a:cubicBezTo>
                    <a:pt x="0" y="98"/>
                    <a:pt x="0" y="98"/>
                    <a:pt x="0" y="98"/>
                  </a:cubicBezTo>
                  <a:cubicBezTo>
                    <a:pt x="0" y="152"/>
                    <a:pt x="45" y="196"/>
                    <a:pt x="100" y="196"/>
                  </a:cubicBezTo>
                  <a:cubicBezTo>
                    <a:pt x="100" y="196"/>
                    <a:pt x="100" y="196"/>
                    <a:pt x="100" y="196"/>
                  </a:cubicBezTo>
                  <a:cubicBezTo>
                    <a:pt x="156" y="196"/>
                    <a:pt x="200" y="153"/>
                    <a:pt x="200" y="98"/>
                  </a:cubicBezTo>
                  <a:cubicBezTo>
                    <a:pt x="200" y="98"/>
                    <a:pt x="200" y="98"/>
                    <a:pt x="200" y="98"/>
                  </a:cubicBezTo>
                  <a:cubicBezTo>
                    <a:pt x="200" y="44"/>
                    <a:pt x="156" y="0"/>
                    <a:pt x="100" y="0"/>
                  </a:cubicBezTo>
                  <a:close/>
                  <a:moveTo>
                    <a:pt x="184" y="124"/>
                  </a:moveTo>
                  <a:cubicBezTo>
                    <a:pt x="173" y="159"/>
                    <a:pt x="139" y="184"/>
                    <a:pt x="100" y="184"/>
                  </a:cubicBezTo>
                  <a:cubicBezTo>
                    <a:pt x="100" y="184"/>
                    <a:pt x="100" y="184"/>
                    <a:pt x="100" y="184"/>
                  </a:cubicBezTo>
                  <a:cubicBezTo>
                    <a:pt x="100" y="184"/>
                    <a:pt x="100" y="184"/>
                    <a:pt x="100" y="184"/>
                  </a:cubicBezTo>
                  <a:cubicBezTo>
                    <a:pt x="52" y="184"/>
                    <a:pt x="12" y="146"/>
                    <a:pt x="12" y="98"/>
                  </a:cubicBezTo>
                  <a:cubicBezTo>
                    <a:pt x="12" y="98"/>
                    <a:pt x="12" y="98"/>
                    <a:pt x="12" y="98"/>
                  </a:cubicBezTo>
                  <a:cubicBezTo>
                    <a:pt x="12" y="98"/>
                    <a:pt x="12" y="98"/>
                    <a:pt x="12" y="98"/>
                  </a:cubicBezTo>
                  <a:cubicBezTo>
                    <a:pt x="12" y="98"/>
                    <a:pt x="12" y="98"/>
                    <a:pt x="12" y="98"/>
                  </a:cubicBezTo>
                  <a:cubicBezTo>
                    <a:pt x="12" y="98"/>
                    <a:pt x="12" y="98"/>
                    <a:pt x="12" y="98"/>
                  </a:cubicBezTo>
                  <a:cubicBezTo>
                    <a:pt x="12" y="51"/>
                    <a:pt x="52" y="12"/>
                    <a:pt x="100" y="12"/>
                  </a:cubicBezTo>
                  <a:cubicBezTo>
                    <a:pt x="100" y="12"/>
                    <a:pt x="100" y="12"/>
                    <a:pt x="100" y="12"/>
                  </a:cubicBezTo>
                  <a:cubicBezTo>
                    <a:pt x="100" y="12"/>
                    <a:pt x="100" y="12"/>
                    <a:pt x="100" y="12"/>
                  </a:cubicBezTo>
                  <a:cubicBezTo>
                    <a:pt x="100" y="12"/>
                    <a:pt x="100" y="12"/>
                    <a:pt x="100" y="12"/>
                  </a:cubicBezTo>
                  <a:cubicBezTo>
                    <a:pt x="100" y="12"/>
                    <a:pt x="100" y="12"/>
                    <a:pt x="100" y="12"/>
                  </a:cubicBezTo>
                  <a:cubicBezTo>
                    <a:pt x="124" y="12"/>
                    <a:pt x="146" y="22"/>
                    <a:pt x="162" y="38"/>
                  </a:cubicBezTo>
                  <a:cubicBezTo>
                    <a:pt x="178" y="53"/>
                    <a:pt x="188" y="75"/>
                    <a:pt x="188" y="98"/>
                  </a:cubicBezTo>
                  <a:cubicBezTo>
                    <a:pt x="188" y="107"/>
                    <a:pt x="187" y="116"/>
                    <a:pt x="184" y="124"/>
                  </a:cubicBezTo>
                  <a:close/>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09"/>
            <p:cNvSpPr/>
            <p:nvPr/>
          </p:nvSpPr>
          <p:spPr bwMode="auto">
            <a:xfrm>
              <a:off x="6053138" y="273050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cap="rnd">
              <a:solidFill>
                <a:srgbClr val="86878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510"/>
            <p:cNvSpPr>
              <a:spLocks noEditPoints="1"/>
            </p:cNvSpPr>
            <p:nvPr/>
          </p:nvSpPr>
          <p:spPr bwMode="auto">
            <a:xfrm>
              <a:off x="5603875" y="2730500"/>
              <a:ext cx="898525" cy="882650"/>
            </a:xfrm>
            <a:custGeom>
              <a:avLst/>
              <a:gdLst>
                <a:gd name="T0" fmla="*/ 106 w 212"/>
                <a:gd name="T1" fmla="*/ 0 h 208"/>
                <a:gd name="T2" fmla="*/ 106 w 212"/>
                <a:gd name="T3" fmla="*/ 0 h 208"/>
                <a:gd name="T4" fmla="*/ 106 w 212"/>
                <a:gd name="T5" fmla="*/ 0 h 208"/>
                <a:gd name="T6" fmla="*/ 0 w 212"/>
                <a:gd name="T7" fmla="*/ 104 h 208"/>
                <a:gd name="T8" fmla="*/ 0 w 212"/>
                <a:gd name="T9" fmla="*/ 104 h 208"/>
                <a:gd name="T10" fmla="*/ 0 w 212"/>
                <a:gd name="T11" fmla="*/ 104 h 208"/>
                <a:gd name="T12" fmla="*/ 106 w 212"/>
                <a:gd name="T13" fmla="*/ 208 h 208"/>
                <a:gd name="T14" fmla="*/ 106 w 212"/>
                <a:gd name="T15" fmla="*/ 208 h 208"/>
                <a:gd name="T16" fmla="*/ 212 w 212"/>
                <a:gd name="T17" fmla="*/ 104 h 208"/>
                <a:gd name="T18" fmla="*/ 212 w 212"/>
                <a:gd name="T19" fmla="*/ 104 h 208"/>
                <a:gd name="T20" fmla="*/ 106 w 212"/>
                <a:gd name="T21" fmla="*/ 0 h 208"/>
                <a:gd name="T22" fmla="*/ 206 w 212"/>
                <a:gd name="T23" fmla="*/ 104 h 208"/>
                <a:gd name="T24" fmla="*/ 106 w 212"/>
                <a:gd name="T25" fmla="*/ 202 h 208"/>
                <a:gd name="T26" fmla="*/ 106 w 212"/>
                <a:gd name="T27" fmla="*/ 202 h 208"/>
                <a:gd name="T28" fmla="*/ 6 w 212"/>
                <a:gd name="T29" fmla="*/ 104 h 208"/>
                <a:gd name="T30" fmla="*/ 6 w 212"/>
                <a:gd name="T31" fmla="*/ 104 h 208"/>
                <a:gd name="T32" fmla="*/ 106 w 212"/>
                <a:gd name="T33" fmla="*/ 6 h 208"/>
                <a:gd name="T34" fmla="*/ 106 w 212"/>
                <a:gd name="T35" fmla="*/ 6 h 208"/>
                <a:gd name="T36" fmla="*/ 106 w 212"/>
                <a:gd name="T37" fmla="*/ 6 h 208"/>
                <a:gd name="T38" fmla="*/ 206 w 212"/>
                <a:gd name="T3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08">
                  <a:moveTo>
                    <a:pt x="106" y="0"/>
                  </a:moveTo>
                  <a:cubicBezTo>
                    <a:pt x="106" y="0"/>
                    <a:pt x="106" y="0"/>
                    <a:pt x="106" y="0"/>
                  </a:cubicBezTo>
                  <a:cubicBezTo>
                    <a:pt x="106" y="0"/>
                    <a:pt x="106" y="0"/>
                    <a:pt x="106" y="0"/>
                  </a:cubicBezTo>
                  <a:cubicBezTo>
                    <a:pt x="48" y="0"/>
                    <a:pt x="0" y="47"/>
                    <a:pt x="0" y="104"/>
                  </a:cubicBezTo>
                  <a:cubicBezTo>
                    <a:pt x="0" y="104"/>
                    <a:pt x="0" y="104"/>
                    <a:pt x="0" y="104"/>
                  </a:cubicBezTo>
                  <a:cubicBezTo>
                    <a:pt x="0" y="104"/>
                    <a:pt x="0" y="104"/>
                    <a:pt x="0" y="104"/>
                  </a:cubicBezTo>
                  <a:cubicBezTo>
                    <a:pt x="0" y="162"/>
                    <a:pt x="47" y="208"/>
                    <a:pt x="106" y="208"/>
                  </a:cubicBezTo>
                  <a:cubicBezTo>
                    <a:pt x="106" y="208"/>
                    <a:pt x="106" y="208"/>
                    <a:pt x="106" y="208"/>
                  </a:cubicBezTo>
                  <a:cubicBezTo>
                    <a:pt x="165" y="208"/>
                    <a:pt x="212" y="162"/>
                    <a:pt x="212" y="104"/>
                  </a:cubicBezTo>
                  <a:cubicBezTo>
                    <a:pt x="212" y="104"/>
                    <a:pt x="212" y="104"/>
                    <a:pt x="212" y="104"/>
                  </a:cubicBezTo>
                  <a:cubicBezTo>
                    <a:pt x="212" y="47"/>
                    <a:pt x="165" y="0"/>
                    <a:pt x="106" y="0"/>
                  </a:cubicBezTo>
                  <a:close/>
                  <a:moveTo>
                    <a:pt x="206" y="104"/>
                  </a:moveTo>
                  <a:cubicBezTo>
                    <a:pt x="206" y="159"/>
                    <a:pt x="162" y="202"/>
                    <a:pt x="106" y="202"/>
                  </a:cubicBezTo>
                  <a:cubicBezTo>
                    <a:pt x="106" y="202"/>
                    <a:pt x="106" y="202"/>
                    <a:pt x="106" y="202"/>
                  </a:cubicBezTo>
                  <a:cubicBezTo>
                    <a:pt x="51" y="202"/>
                    <a:pt x="6" y="158"/>
                    <a:pt x="6" y="104"/>
                  </a:cubicBezTo>
                  <a:cubicBezTo>
                    <a:pt x="6" y="104"/>
                    <a:pt x="6" y="104"/>
                    <a:pt x="6" y="104"/>
                  </a:cubicBezTo>
                  <a:cubicBezTo>
                    <a:pt x="6" y="50"/>
                    <a:pt x="51" y="6"/>
                    <a:pt x="106" y="6"/>
                  </a:cubicBezTo>
                  <a:cubicBezTo>
                    <a:pt x="106" y="6"/>
                    <a:pt x="106" y="6"/>
                    <a:pt x="106" y="6"/>
                  </a:cubicBezTo>
                  <a:cubicBezTo>
                    <a:pt x="106" y="6"/>
                    <a:pt x="106" y="6"/>
                    <a:pt x="106" y="6"/>
                  </a:cubicBezTo>
                  <a:cubicBezTo>
                    <a:pt x="162" y="6"/>
                    <a:pt x="206" y="50"/>
                    <a:pt x="206" y="104"/>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11"/>
            <p:cNvSpPr>
              <a:spLocks noEditPoints="1"/>
            </p:cNvSpPr>
            <p:nvPr/>
          </p:nvSpPr>
          <p:spPr bwMode="auto">
            <a:xfrm>
              <a:off x="5705475" y="2833688"/>
              <a:ext cx="695325" cy="677863"/>
            </a:xfrm>
            <a:custGeom>
              <a:avLst/>
              <a:gdLst>
                <a:gd name="T0" fmla="*/ 82 w 164"/>
                <a:gd name="T1" fmla="*/ 0 h 160"/>
                <a:gd name="T2" fmla="*/ 82 w 164"/>
                <a:gd name="T3" fmla="*/ 0 h 160"/>
                <a:gd name="T4" fmla="*/ 82 w 164"/>
                <a:gd name="T5" fmla="*/ 0 h 160"/>
                <a:gd name="T6" fmla="*/ 82 w 164"/>
                <a:gd name="T7" fmla="*/ 0 h 160"/>
                <a:gd name="T8" fmla="*/ 0 w 164"/>
                <a:gd name="T9" fmla="*/ 80 h 160"/>
                <a:gd name="T10" fmla="*/ 0 w 164"/>
                <a:gd name="T11" fmla="*/ 80 h 160"/>
                <a:gd name="T12" fmla="*/ 0 w 164"/>
                <a:gd name="T13" fmla="*/ 80 h 160"/>
                <a:gd name="T14" fmla="*/ 0 w 164"/>
                <a:gd name="T15" fmla="*/ 80 h 160"/>
                <a:gd name="T16" fmla="*/ 0 w 164"/>
                <a:gd name="T17" fmla="*/ 80 h 160"/>
                <a:gd name="T18" fmla="*/ 0 w 164"/>
                <a:gd name="T19" fmla="*/ 84 h 160"/>
                <a:gd name="T20" fmla="*/ 1 w 164"/>
                <a:gd name="T21" fmla="*/ 93 h 160"/>
                <a:gd name="T22" fmla="*/ 2 w 164"/>
                <a:gd name="T23" fmla="*/ 96 h 160"/>
                <a:gd name="T24" fmla="*/ 82 w 164"/>
                <a:gd name="T25" fmla="*/ 160 h 160"/>
                <a:gd name="T26" fmla="*/ 164 w 164"/>
                <a:gd name="T27" fmla="*/ 80 h 160"/>
                <a:gd name="T28" fmla="*/ 140 w 164"/>
                <a:gd name="T29" fmla="*/ 24 h 160"/>
                <a:gd name="T30" fmla="*/ 82 w 164"/>
                <a:gd name="T31" fmla="*/ 0 h 160"/>
                <a:gd name="T32" fmla="*/ 160 w 164"/>
                <a:gd name="T33" fmla="*/ 80 h 160"/>
                <a:gd name="T34" fmla="*/ 82 w 164"/>
                <a:gd name="T35" fmla="*/ 157 h 160"/>
                <a:gd name="T36" fmla="*/ 82 w 164"/>
                <a:gd name="T37" fmla="*/ 157 h 160"/>
                <a:gd name="T38" fmla="*/ 4 w 164"/>
                <a:gd name="T39" fmla="*/ 81 h 160"/>
                <a:gd name="T40" fmla="*/ 4 w 164"/>
                <a:gd name="T41" fmla="*/ 81 h 160"/>
                <a:gd name="T42" fmla="*/ 4 w 164"/>
                <a:gd name="T43" fmla="*/ 80 h 160"/>
                <a:gd name="T44" fmla="*/ 82 w 164"/>
                <a:gd name="T45" fmla="*/ 4 h 160"/>
                <a:gd name="T46" fmla="*/ 82 w 164"/>
                <a:gd name="T47" fmla="*/ 4 h 160"/>
                <a:gd name="T48" fmla="*/ 160 w 164"/>
                <a:gd name="T4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160">
                  <a:moveTo>
                    <a:pt x="82" y="0"/>
                  </a:moveTo>
                  <a:cubicBezTo>
                    <a:pt x="82" y="0"/>
                    <a:pt x="82" y="0"/>
                    <a:pt x="82" y="0"/>
                  </a:cubicBezTo>
                  <a:cubicBezTo>
                    <a:pt x="82" y="0"/>
                    <a:pt x="82" y="0"/>
                    <a:pt x="82" y="0"/>
                  </a:cubicBezTo>
                  <a:cubicBezTo>
                    <a:pt x="82" y="0"/>
                    <a:pt x="82" y="0"/>
                    <a:pt x="82" y="0"/>
                  </a:cubicBezTo>
                  <a:cubicBezTo>
                    <a:pt x="37" y="0"/>
                    <a:pt x="0" y="36"/>
                    <a:pt x="0" y="80"/>
                  </a:cubicBezTo>
                  <a:cubicBezTo>
                    <a:pt x="0" y="80"/>
                    <a:pt x="0" y="80"/>
                    <a:pt x="0" y="80"/>
                  </a:cubicBezTo>
                  <a:cubicBezTo>
                    <a:pt x="0" y="80"/>
                    <a:pt x="0" y="80"/>
                    <a:pt x="0" y="80"/>
                  </a:cubicBezTo>
                  <a:cubicBezTo>
                    <a:pt x="0" y="80"/>
                    <a:pt x="0" y="80"/>
                    <a:pt x="0" y="80"/>
                  </a:cubicBezTo>
                  <a:cubicBezTo>
                    <a:pt x="0" y="80"/>
                    <a:pt x="0" y="80"/>
                    <a:pt x="0" y="80"/>
                  </a:cubicBezTo>
                  <a:cubicBezTo>
                    <a:pt x="0" y="82"/>
                    <a:pt x="0" y="83"/>
                    <a:pt x="0" y="84"/>
                  </a:cubicBezTo>
                  <a:cubicBezTo>
                    <a:pt x="0" y="87"/>
                    <a:pt x="1" y="90"/>
                    <a:pt x="1" y="93"/>
                  </a:cubicBezTo>
                  <a:cubicBezTo>
                    <a:pt x="1" y="94"/>
                    <a:pt x="2" y="95"/>
                    <a:pt x="2" y="96"/>
                  </a:cubicBezTo>
                  <a:cubicBezTo>
                    <a:pt x="9" y="133"/>
                    <a:pt x="42" y="160"/>
                    <a:pt x="82" y="160"/>
                  </a:cubicBezTo>
                  <a:cubicBezTo>
                    <a:pt x="127" y="160"/>
                    <a:pt x="164" y="125"/>
                    <a:pt x="164" y="80"/>
                  </a:cubicBezTo>
                  <a:cubicBezTo>
                    <a:pt x="164" y="58"/>
                    <a:pt x="155" y="38"/>
                    <a:pt x="140" y="24"/>
                  </a:cubicBezTo>
                  <a:cubicBezTo>
                    <a:pt x="125" y="9"/>
                    <a:pt x="105" y="0"/>
                    <a:pt x="82" y="0"/>
                  </a:cubicBezTo>
                  <a:close/>
                  <a:moveTo>
                    <a:pt x="160" y="80"/>
                  </a:moveTo>
                  <a:cubicBezTo>
                    <a:pt x="160" y="123"/>
                    <a:pt x="125" y="157"/>
                    <a:pt x="82" y="157"/>
                  </a:cubicBezTo>
                  <a:cubicBezTo>
                    <a:pt x="82" y="157"/>
                    <a:pt x="82" y="157"/>
                    <a:pt x="82" y="157"/>
                  </a:cubicBezTo>
                  <a:cubicBezTo>
                    <a:pt x="39" y="157"/>
                    <a:pt x="4" y="123"/>
                    <a:pt x="4" y="81"/>
                  </a:cubicBezTo>
                  <a:cubicBezTo>
                    <a:pt x="4" y="81"/>
                    <a:pt x="4" y="81"/>
                    <a:pt x="4" y="81"/>
                  </a:cubicBezTo>
                  <a:cubicBezTo>
                    <a:pt x="4" y="80"/>
                    <a:pt x="4" y="80"/>
                    <a:pt x="4" y="80"/>
                  </a:cubicBezTo>
                  <a:cubicBezTo>
                    <a:pt x="4" y="38"/>
                    <a:pt x="39" y="4"/>
                    <a:pt x="82" y="4"/>
                  </a:cubicBezTo>
                  <a:cubicBezTo>
                    <a:pt x="82" y="4"/>
                    <a:pt x="82" y="4"/>
                    <a:pt x="82" y="4"/>
                  </a:cubicBezTo>
                  <a:cubicBezTo>
                    <a:pt x="125" y="4"/>
                    <a:pt x="160" y="38"/>
                    <a:pt x="160" y="80"/>
                  </a:cubicBezTo>
                  <a:close/>
                </a:path>
              </a:pathLst>
            </a:custGeom>
            <a:solidFill>
              <a:srgbClr val="EEEE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512"/>
            <p:cNvSpPr>
              <a:spLocks noChangeShapeType="1"/>
            </p:cNvSpPr>
            <p:nvPr/>
          </p:nvSpPr>
          <p:spPr bwMode="auto">
            <a:xfrm>
              <a:off x="6053138" y="2806700"/>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513"/>
            <p:cNvSpPr>
              <a:spLocks noChangeShapeType="1"/>
            </p:cNvSpPr>
            <p:nvPr/>
          </p:nvSpPr>
          <p:spPr bwMode="auto">
            <a:xfrm>
              <a:off x="5680075" y="3171825"/>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514"/>
            <p:cNvSpPr>
              <a:spLocks noEditPoints="1"/>
            </p:cNvSpPr>
            <p:nvPr/>
          </p:nvSpPr>
          <p:spPr bwMode="auto">
            <a:xfrm>
              <a:off x="5680075" y="2806700"/>
              <a:ext cx="746125" cy="730250"/>
            </a:xfrm>
            <a:custGeom>
              <a:avLst/>
              <a:gdLst>
                <a:gd name="T0" fmla="*/ 88 w 176"/>
                <a:gd name="T1" fmla="*/ 0 h 172"/>
                <a:gd name="T2" fmla="*/ 88 w 176"/>
                <a:gd name="T3" fmla="*/ 0 h 172"/>
                <a:gd name="T4" fmla="*/ 88 w 176"/>
                <a:gd name="T5" fmla="*/ 0 h 172"/>
                <a:gd name="T6" fmla="*/ 88 w 176"/>
                <a:gd name="T7" fmla="*/ 0 h 172"/>
                <a:gd name="T8" fmla="*/ 88 w 176"/>
                <a:gd name="T9" fmla="*/ 0 h 172"/>
                <a:gd name="T10" fmla="*/ 88 w 176"/>
                <a:gd name="T11" fmla="*/ 0 h 172"/>
                <a:gd name="T12" fmla="*/ 88 w 176"/>
                <a:gd name="T13" fmla="*/ 0 h 172"/>
                <a:gd name="T14" fmla="*/ 0 w 176"/>
                <a:gd name="T15" fmla="*/ 86 h 172"/>
                <a:gd name="T16" fmla="*/ 0 w 176"/>
                <a:gd name="T17" fmla="*/ 86 h 172"/>
                <a:gd name="T18" fmla="*/ 0 w 176"/>
                <a:gd name="T19" fmla="*/ 86 h 172"/>
                <a:gd name="T20" fmla="*/ 0 w 176"/>
                <a:gd name="T21" fmla="*/ 86 h 172"/>
                <a:gd name="T22" fmla="*/ 0 w 176"/>
                <a:gd name="T23" fmla="*/ 86 h 172"/>
                <a:gd name="T24" fmla="*/ 88 w 176"/>
                <a:gd name="T25" fmla="*/ 172 h 172"/>
                <a:gd name="T26" fmla="*/ 88 w 176"/>
                <a:gd name="T27" fmla="*/ 172 h 172"/>
                <a:gd name="T28" fmla="*/ 88 w 176"/>
                <a:gd name="T29" fmla="*/ 172 h 172"/>
                <a:gd name="T30" fmla="*/ 172 w 176"/>
                <a:gd name="T31" fmla="*/ 112 h 172"/>
                <a:gd name="T32" fmla="*/ 176 w 176"/>
                <a:gd name="T33" fmla="*/ 86 h 172"/>
                <a:gd name="T34" fmla="*/ 150 w 176"/>
                <a:gd name="T35" fmla="*/ 26 h 172"/>
                <a:gd name="T36" fmla="*/ 88 w 176"/>
                <a:gd name="T37" fmla="*/ 0 h 172"/>
                <a:gd name="T38" fmla="*/ 88 w 176"/>
                <a:gd name="T39" fmla="*/ 166 h 172"/>
                <a:gd name="T40" fmla="*/ 8 w 176"/>
                <a:gd name="T41" fmla="*/ 102 h 172"/>
                <a:gd name="T42" fmla="*/ 7 w 176"/>
                <a:gd name="T43" fmla="*/ 99 h 172"/>
                <a:gd name="T44" fmla="*/ 6 w 176"/>
                <a:gd name="T45" fmla="*/ 90 h 172"/>
                <a:gd name="T46" fmla="*/ 6 w 176"/>
                <a:gd name="T47" fmla="*/ 86 h 172"/>
                <a:gd name="T48" fmla="*/ 6 w 176"/>
                <a:gd name="T49" fmla="*/ 86 h 172"/>
                <a:gd name="T50" fmla="*/ 6 w 176"/>
                <a:gd name="T51" fmla="*/ 86 h 172"/>
                <a:gd name="T52" fmla="*/ 6 w 176"/>
                <a:gd name="T53" fmla="*/ 86 h 172"/>
                <a:gd name="T54" fmla="*/ 6 w 176"/>
                <a:gd name="T55" fmla="*/ 86 h 172"/>
                <a:gd name="T56" fmla="*/ 88 w 176"/>
                <a:gd name="T57" fmla="*/ 6 h 172"/>
                <a:gd name="T58" fmla="*/ 88 w 176"/>
                <a:gd name="T59" fmla="*/ 6 h 172"/>
                <a:gd name="T60" fmla="*/ 88 w 176"/>
                <a:gd name="T61" fmla="*/ 6 h 172"/>
                <a:gd name="T62" fmla="*/ 88 w 176"/>
                <a:gd name="T63" fmla="*/ 6 h 172"/>
                <a:gd name="T64" fmla="*/ 146 w 176"/>
                <a:gd name="T65" fmla="*/ 30 h 172"/>
                <a:gd name="T66" fmla="*/ 170 w 176"/>
                <a:gd name="T67" fmla="*/ 86 h 172"/>
                <a:gd name="T68" fmla="*/ 88 w 176"/>
                <a:gd name="T69" fmla="*/ 1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2">
                  <a:moveTo>
                    <a:pt x="88" y="0"/>
                  </a:move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40" y="0"/>
                    <a:pt x="0" y="39"/>
                    <a:pt x="0" y="86"/>
                  </a:cubicBezTo>
                  <a:cubicBezTo>
                    <a:pt x="0" y="86"/>
                    <a:pt x="0" y="86"/>
                    <a:pt x="0" y="86"/>
                  </a:cubicBezTo>
                  <a:cubicBezTo>
                    <a:pt x="0" y="86"/>
                    <a:pt x="0" y="86"/>
                    <a:pt x="0" y="86"/>
                  </a:cubicBezTo>
                  <a:cubicBezTo>
                    <a:pt x="0" y="86"/>
                    <a:pt x="0" y="86"/>
                    <a:pt x="0" y="86"/>
                  </a:cubicBezTo>
                  <a:cubicBezTo>
                    <a:pt x="0" y="86"/>
                    <a:pt x="0" y="86"/>
                    <a:pt x="0" y="86"/>
                  </a:cubicBezTo>
                  <a:cubicBezTo>
                    <a:pt x="0" y="134"/>
                    <a:pt x="40" y="172"/>
                    <a:pt x="88" y="172"/>
                  </a:cubicBezTo>
                  <a:cubicBezTo>
                    <a:pt x="88" y="172"/>
                    <a:pt x="88" y="172"/>
                    <a:pt x="88" y="172"/>
                  </a:cubicBezTo>
                  <a:cubicBezTo>
                    <a:pt x="88" y="172"/>
                    <a:pt x="88" y="172"/>
                    <a:pt x="88" y="172"/>
                  </a:cubicBezTo>
                  <a:cubicBezTo>
                    <a:pt x="127" y="172"/>
                    <a:pt x="161" y="147"/>
                    <a:pt x="172" y="112"/>
                  </a:cubicBezTo>
                  <a:cubicBezTo>
                    <a:pt x="175" y="104"/>
                    <a:pt x="176" y="95"/>
                    <a:pt x="176" y="86"/>
                  </a:cubicBezTo>
                  <a:cubicBezTo>
                    <a:pt x="176" y="63"/>
                    <a:pt x="166" y="41"/>
                    <a:pt x="150" y="26"/>
                  </a:cubicBezTo>
                  <a:cubicBezTo>
                    <a:pt x="134" y="10"/>
                    <a:pt x="112" y="0"/>
                    <a:pt x="88" y="0"/>
                  </a:cubicBezTo>
                  <a:close/>
                  <a:moveTo>
                    <a:pt x="88" y="166"/>
                  </a:moveTo>
                  <a:cubicBezTo>
                    <a:pt x="48" y="166"/>
                    <a:pt x="15" y="139"/>
                    <a:pt x="8" y="102"/>
                  </a:cubicBezTo>
                  <a:cubicBezTo>
                    <a:pt x="8" y="101"/>
                    <a:pt x="7" y="100"/>
                    <a:pt x="7" y="99"/>
                  </a:cubicBezTo>
                  <a:cubicBezTo>
                    <a:pt x="7" y="96"/>
                    <a:pt x="6" y="93"/>
                    <a:pt x="6" y="90"/>
                  </a:cubicBezTo>
                  <a:cubicBezTo>
                    <a:pt x="6" y="89"/>
                    <a:pt x="6" y="88"/>
                    <a:pt x="6" y="86"/>
                  </a:cubicBezTo>
                  <a:cubicBezTo>
                    <a:pt x="6" y="86"/>
                    <a:pt x="6" y="86"/>
                    <a:pt x="6" y="86"/>
                  </a:cubicBezTo>
                  <a:cubicBezTo>
                    <a:pt x="6" y="86"/>
                    <a:pt x="6" y="86"/>
                    <a:pt x="6" y="86"/>
                  </a:cubicBezTo>
                  <a:cubicBezTo>
                    <a:pt x="6" y="86"/>
                    <a:pt x="6" y="86"/>
                    <a:pt x="6" y="86"/>
                  </a:cubicBezTo>
                  <a:cubicBezTo>
                    <a:pt x="6" y="86"/>
                    <a:pt x="6" y="86"/>
                    <a:pt x="6" y="86"/>
                  </a:cubicBezTo>
                  <a:cubicBezTo>
                    <a:pt x="6" y="42"/>
                    <a:pt x="43" y="6"/>
                    <a:pt x="88" y="6"/>
                  </a:cubicBezTo>
                  <a:cubicBezTo>
                    <a:pt x="88" y="6"/>
                    <a:pt x="88" y="6"/>
                    <a:pt x="88" y="6"/>
                  </a:cubicBezTo>
                  <a:cubicBezTo>
                    <a:pt x="88" y="6"/>
                    <a:pt x="88" y="6"/>
                    <a:pt x="88" y="6"/>
                  </a:cubicBezTo>
                  <a:cubicBezTo>
                    <a:pt x="88" y="6"/>
                    <a:pt x="88" y="6"/>
                    <a:pt x="88" y="6"/>
                  </a:cubicBezTo>
                  <a:cubicBezTo>
                    <a:pt x="111" y="6"/>
                    <a:pt x="131" y="15"/>
                    <a:pt x="146" y="30"/>
                  </a:cubicBezTo>
                  <a:cubicBezTo>
                    <a:pt x="161" y="44"/>
                    <a:pt x="170" y="64"/>
                    <a:pt x="170" y="86"/>
                  </a:cubicBezTo>
                  <a:cubicBezTo>
                    <a:pt x="170" y="131"/>
                    <a:pt x="133" y="166"/>
                    <a:pt x="88" y="16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515"/>
            <p:cNvSpPr>
              <a:spLocks noEditPoints="1"/>
            </p:cNvSpPr>
            <p:nvPr/>
          </p:nvSpPr>
          <p:spPr bwMode="auto">
            <a:xfrm>
              <a:off x="5722938" y="2849563"/>
              <a:ext cx="661988" cy="649288"/>
            </a:xfrm>
            <a:custGeom>
              <a:avLst/>
              <a:gdLst>
                <a:gd name="T0" fmla="*/ 78 w 156"/>
                <a:gd name="T1" fmla="*/ 0 h 153"/>
                <a:gd name="T2" fmla="*/ 78 w 156"/>
                <a:gd name="T3" fmla="*/ 0 h 153"/>
                <a:gd name="T4" fmla="*/ 0 w 156"/>
                <a:gd name="T5" fmla="*/ 76 h 153"/>
                <a:gd name="T6" fmla="*/ 0 w 156"/>
                <a:gd name="T7" fmla="*/ 77 h 153"/>
                <a:gd name="T8" fmla="*/ 0 w 156"/>
                <a:gd name="T9" fmla="*/ 77 h 153"/>
                <a:gd name="T10" fmla="*/ 78 w 156"/>
                <a:gd name="T11" fmla="*/ 153 h 153"/>
                <a:gd name="T12" fmla="*/ 78 w 156"/>
                <a:gd name="T13" fmla="*/ 153 h 153"/>
                <a:gd name="T14" fmla="*/ 156 w 156"/>
                <a:gd name="T15" fmla="*/ 76 h 153"/>
                <a:gd name="T16" fmla="*/ 156 w 156"/>
                <a:gd name="T17" fmla="*/ 76 h 153"/>
                <a:gd name="T18" fmla="*/ 78 w 156"/>
                <a:gd name="T19" fmla="*/ 0 h 153"/>
                <a:gd name="T20" fmla="*/ 150 w 156"/>
                <a:gd name="T21" fmla="*/ 76 h 153"/>
                <a:gd name="T22" fmla="*/ 78 w 156"/>
                <a:gd name="T23" fmla="*/ 147 h 153"/>
                <a:gd name="T24" fmla="*/ 78 w 156"/>
                <a:gd name="T25" fmla="*/ 147 h 153"/>
                <a:gd name="T26" fmla="*/ 6 w 156"/>
                <a:gd name="T27" fmla="*/ 77 h 153"/>
                <a:gd name="T28" fmla="*/ 6 w 156"/>
                <a:gd name="T29" fmla="*/ 77 h 153"/>
                <a:gd name="T30" fmla="*/ 6 w 156"/>
                <a:gd name="T31" fmla="*/ 76 h 153"/>
                <a:gd name="T32" fmla="*/ 78 w 156"/>
                <a:gd name="T33" fmla="*/ 6 h 153"/>
                <a:gd name="T34" fmla="*/ 78 w 156"/>
                <a:gd name="T35" fmla="*/ 6 h 153"/>
                <a:gd name="T36" fmla="*/ 150 w 156"/>
                <a:gd name="T3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8" y="0"/>
                  </a:moveTo>
                  <a:cubicBezTo>
                    <a:pt x="78" y="0"/>
                    <a:pt x="78" y="0"/>
                    <a:pt x="78" y="0"/>
                  </a:cubicBezTo>
                  <a:cubicBezTo>
                    <a:pt x="35" y="0"/>
                    <a:pt x="0" y="34"/>
                    <a:pt x="0" y="76"/>
                  </a:cubicBezTo>
                  <a:cubicBezTo>
                    <a:pt x="0" y="77"/>
                    <a:pt x="0" y="77"/>
                    <a:pt x="0" y="77"/>
                  </a:cubicBezTo>
                  <a:cubicBezTo>
                    <a:pt x="0" y="77"/>
                    <a:pt x="0" y="77"/>
                    <a:pt x="0" y="77"/>
                  </a:cubicBezTo>
                  <a:cubicBezTo>
                    <a:pt x="0" y="119"/>
                    <a:pt x="35" y="153"/>
                    <a:pt x="78" y="153"/>
                  </a:cubicBezTo>
                  <a:cubicBezTo>
                    <a:pt x="78" y="153"/>
                    <a:pt x="78" y="153"/>
                    <a:pt x="78" y="153"/>
                  </a:cubicBezTo>
                  <a:cubicBezTo>
                    <a:pt x="121" y="153"/>
                    <a:pt x="156" y="119"/>
                    <a:pt x="156" y="76"/>
                  </a:cubicBezTo>
                  <a:cubicBezTo>
                    <a:pt x="156" y="76"/>
                    <a:pt x="156" y="76"/>
                    <a:pt x="156" y="76"/>
                  </a:cubicBezTo>
                  <a:cubicBezTo>
                    <a:pt x="156" y="34"/>
                    <a:pt x="121" y="0"/>
                    <a:pt x="78" y="0"/>
                  </a:cubicBezTo>
                  <a:close/>
                  <a:moveTo>
                    <a:pt x="150" y="76"/>
                  </a:moveTo>
                  <a:cubicBezTo>
                    <a:pt x="150" y="115"/>
                    <a:pt x="118" y="147"/>
                    <a:pt x="78" y="147"/>
                  </a:cubicBezTo>
                  <a:cubicBezTo>
                    <a:pt x="78" y="147"/>
                    <a:pt x="78" y="147"/>
                    <a:pt x="78" y="147"/>
                  </a:cubicBezTo>
                  <a:cubicBezTo>
                    <a:pt x="38" y="147"/>
                    <a:pt x="6" y="115"/>
                    <a:pt x="6" y="77"/>
                  </a:cubicBezTo>
                  <a:cubicBezTo>
                    <a:pt x="6" y="77"/>
                    <a:pt x="6" y="77"/>
                    <a:pt x="6" y="77"/>
                  </a:cubicBezTo>
                  <a:cubicBezTo>
                    <a:pt x="6" y="76"/>
                    <a:pt x="6" y="76"/>
                    <a:pt x="6" y="76"/>
                  </a:cubicBezTo>
                  <a:cubicBezTo>
                    <a:pt x="6" y="37"/>
                    <a:pt x="38" y="6"/>
                    <a:pt x="78" y="6"/>
                  </a:cubicBezTo>
                  <a:cubicBezTo>
                    <a:pt x="78" y="6"/>
                    <a:pt x="78" y="6"/>
                    <a:pt x="78" y="6"/>
                  </a:cubicBezTo>
                  <a:cubicBezTo>
                    <a:pt x="118" y="6"/>
                    <a:pt x="150" y="37"/>
                    <a:pt x="150" y="7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16"/>
            <p:cNvSpPr/>
            <p:nvPr/>
          </p:nvSpPr>
          <p:spPr bwMode="auto">
            <a:xfrm>
              <a:off x="5973763" y="3057525"/>
              <a:ext cx="130175" cy="111125"/>
            </a:xfrm>
            <a:custGeom>
              <a:avLst/>
              <a:gdLst>
                <a:gd name="T0" fmla="*/ 30 w 31"/>
                <a:gd name="T1" fmla="*/ 1 h 26"/>
                <a:gd name="T2" fmla="*/ 28 w 31"/>
                <a:gd name="T3" fmla="*/ 1 h 26"/>
                <a:gd name="T4" fmla="*/ 1 w 31"/>
                <a:gd name="T5" fmla="*/ 23 h 26"/>
                <a:gd name="T6" fmla="*/ 1 w 31"/>
                <a:gd name="T7" fmla="*/ 26 h 26"/>
                <a:gd name="T8" fmla="*/ 2 w 31"/>
                <a:gd name="T9" fmla="*/ 26 h 26"/>
                <a:gd name="T10" fmla="*/ 3 w 31"/>
                <a:gd name="T11" fmla="*/ 26 h 26"/>
                <a:gd name="T12" fmla="*/ 30 w 31"/>
                <a:gd name="T13" fmla="*/ 3 h 26"/>
                <a:gd name="T14" fmla="*/ 30 w 31"/>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6">
                  <a:moveTo>
                    <a:pt x="30" y="1"/>
                  </a:moveTo>
                  <a:cubicBezTo>
                    <a:pt x="30" y="0"/>
                    <a:pt x="29" y="0"/>
                    <a:pt x="28" y="1"/>
                  </a:cubicBezTo>
                  <a:cubicBezTo>
                    <a:pt x="1" y="23"/>
                    <a:pt x="1" y="23"/>
                    <a:pt x="1" y="23"/>
                  </a:cubicBezTo>
                  <a:cubicBezTo>
                    <a:pt x="0" y="24"/>
                    <a:pt x="0" y="25"/>
                    <a:pt x="1" y="26"/>
                  </a:cubicBezTo>
                  <a:cubicBezTo>
                    <a:pt x="1" y="26"/>
                    <a:pt x="1" y="26"/>
                    <a:pt x="2" y="26"/>
                  </a:cubicBezTo>
                  <a:cubicBezTo>
                    <a:pt x="2" y="26"/>
                    <a:pt x="3" y="26"/>
                    <a:pt x="3" y="26"/>
                  </a:cubicBezTo>
                  <a:cubicBezTo>
                    <a:pt x="30" y="3"/>
                    <a:pt x="30" y="3"/>
                    <a:pt x="30" y="3"/>
                  </a:cubicBezTo>
                  <a:cubicBezTo>
                    <a:pt x="31" y="2"/>
                    <a:pt x="31" y="1"/>
                    <a:pt x="30"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7"/>
            <p:cNvSpPr/>
            <p:nvPr/>
          </p:nvSpPr>
          <p:spPr bwMode="auto">
            <a:xfrm>
              <a:off x="6062663" y="3062288"/>
              <a:ext cx="130175" cy="114300"/>
            </a:xfrm>
            <a:custGeom>
              <a:avLst/>
              <a:gdLst>
                <a:gd name="T0" fmla="*/ 29 w 31"/>
                <a:gd name="T1" fmla="*/ 0 h 27"/>
                <a:gd name="T2" fmla="*/ 1 w 31"/>
                <a:gd name="T3" fmla="*/ 24 h 27"/>
                <a:gd name="T4" fmla="*/ 1 w 31"/>
                <a:gd name="T5" fmla="*/ 26 h 27"/>
                <a:gd name="T6" fmla="*/ 2 w 31"/>
                <a:gd name="T7" fmla="*/ 27 h 27"/>
                <a:gd name="T8" fmla="*/ 3 w 31"/>
                <a:gd name="T9" fmla="*/ 26 h 27"/>
                <a:gd name="T10" fmla="*/ 31 w 31"/>
                <a:gd name="T11" fmla="*/ 3 h 27"/>
                <a:gd name="T12" fmla="*/ 31 w 31"/>
                <a:gd name="T13" fmla="*/ 1 h 27"/>
                <a:gd name="T14" fmla="*/ 29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29" y="0"/>
                  </a:moveTo>
                  <a:cubicBezTo>
                    <a:pt x="1" y="24"/>
                    <a:pt x="1" y="24"/>
                    <a:pt x="1" y="24"/>
                  </a:cubicBezTo>
                  <a:cubicBezTo>
                    <a:pt x="0" y="25"/>
                    <a:pt x="0" y="25"/>
                    <a:pt x="1" y="26"/>
                  </a:cubicBezTo>
                  <a:cubicBezTo>
                    <a:pt x="1" y="26"/>
                    <a:pt x="1" y="27"/>
                    <a:pt x="2" y="27"/>
                  </a:cubicBezTo>
                  <a:cubicBezTo>
                    <a:pt x="2" y="27"/>
                    <a:pt x="2" y="26"/>
                    <a:pt x="3" y="26"/>
                  </a:cubicBezTo>
                  <a:cubicBezTo>
                    <a:pt x="31" y="3"/>
                    <a:pt x="31" y="3"/>
                    <a:pt x="31" y="3"/>
                  </a:cubicBezTo>
                  <a:cubicBezTo>
                    <a:pt x="31" y="2"/>
                    <a:pt x="31" y="1"/>
                    <a:pt x="31" y="1"/>
                  </a:cubicBezTo>
                  <a:cubicBezTo>
                    <a:pt x="30" y="0"/>
                    <a:pt x="29" y="0"/>
                    <a:pt x="29"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18"/>
            <p:cNvSpPr/>
            <p:nvPr/>
          </p:nvSpPr>
          <p:spPr bwMode="auto">
            <a:xfrm>
              <a:off x="6075363" y="3181350"/>
              <a:ext cx="79375" cy="71438"/>
            </a:xfrm>
            <a:custGeom>
              <a:avLst/>
              <a:gdLst>
                <a:gd name="T0" fmla="*/ 17 w 19"/>
                <a:gd name="T1" fmla="*/ 1 h 17"/>
                <a:gd name="T2" fmla="*/ 1 w 19"/>
                <a:gd name="T3" fmla="*/ 14 h 17"/>
                <a:gd name="T4" fmla="*/ 1 w 19"/>
                <a:gd name="T5" fmla="*/ 16 h 17"/>
                <a:gd name="T6" fmla="*/ 2 w 19"/>
                <a:gd name="T7" fmla="*/ 17 h 17"/>
                <a:gd name="T8" fmla="*/ 3 w 19"/>
                <a:gd name="T9" fmla="*/ 16 h 17"/>
                <a:gd name="T10" fmla="*/ 19 w 19"/>
                <a:gd name="T11" fmla="*/ 3 h 17"/>
                <a:gd name="T12" fmla="*/ 19 w 19"/>
                <a:gd name="T13" fmla="*/ 1 h 17"/>
                <a:gd name="T14" fmla="*/ 17 w 19"/>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
                  <a:moveTo>
                    <a:pt x="17" y="1"/>
                  </a:moveTo>
                  <a:cubicBezTo>
                    <a:pt x="1" y="14"/>
                    <a:pt x="1" y="14"/>
                    <a:pt x="1" y="14"/>
                  </a:cubicBezTo>
                  <a:cubicBezTo>
                    <a:pt x="0" y="15"/>
                    <a:pt x="0" y="15"/>
                    <a:pt x="1" y="16"/>
                  </a:cubicBezTo>
                  <a:cubicBezTo>
                    <a:pt x="1" y="16"/>
                    <a:pt x="1" y="17"/>
                    <a:pt x="2" y="17"/>
                  </a:cubicBezTo>
                  <a:cubicBezTo>
                    <a:pt x="2" y="17"/>
                    <a:pt x="2" y="17"/>
                    <a:pt x="3" y="16"/>
                  </a:cubicBezTo>
                  <a:cubicBezTo>
                    <a:pt x="19" y="3"/>
                    <a:pt x="19" y="3"/>
                    <a:pt x="19" y="3"/>
                  </a:cubicBezTo>
                  <a:cubicBezTo>
                    <a:pt x="19" y="2"/>
                    <a:pt x="19" y="2"/>
                    <a:pt x="19" y="1"/>
                  </a:cubicBezTo>
                  <a:cubicBezTo>
                    <a:pt x="18" y="0"/>
                    <a:pt x="17" y="0"/>
                    <a:pt x="17"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519"/>
            <p:cNvSpPr/>
            <p:nvPr/>
          </p:nvSpPr>
          <p:spPr bwMode="auto">
            <a:xfrm>
              <a:off x="5976938" y="3184525"/>
              <a:ext cx="73025" cy="63500"/>
            </a:xfrm>
            <a:custGeom>
              <a:avLst/>
              <a:gdLst>
                <a:gd name="T0" fmla="*/ 15 w 17"/>
                <a:gd name="T1" fmla="*/ 0 h 15"/>
                <a:gd name="T2" fmla="*/ 1 w 17"/>
                <a:gd name="T3" fmla="*/ 12 h 15"/>
                <a:gd name="T4" fmla="*/ 1 w 17"/>
                <a:gd name="T5" fmla="*/ 14 h 15"/>
                <a:gd name="T6" fmla="*/ 2 w 17"/>
                <a:gd name="T7" fmla="*/ 14 h 15"/>
                <a:gd name="T8" fmla="*/ 3 w 17"/>
                <a:gd name="T9" fmla="*/ 14 h 15"/>
                <a:gd name="T10" fmla="*/ 17 w 17"/>
                <a:gd name="T11" fmla="*/ 3 h 15"/>
                <a:gd name="T12" fmla="*/ 17 w 17"/>
                <a:gd name="T13" fmla="*/ 0 h 15"/>
                <a:gd name="T14" fmla="*/ 15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5" y="0"/>
                  </a:moveTo>
                  <a:cubicBezTo>
                    <a:pt x="1" y="12"/>
                    <a:pt x="1" y="12"/>
                    <a:pt x="1" y="12"/>
                  </a:cubicBezTo>
                  <a:cubicBezTo>
                    <a:pt x="0" y="12"/>
                    <a:pt x="0" y="13"/>
                    <a:pt x="1" y="14"/>
                  </a:cubicBezTo>
                  <a:cubicBezTo>
                    <a:pt x="1" y="14"/>
                    <a:pt x="1" y="14"/>
                    <a:pt x="2" y="14"/>
                  </a:cubicBezTo>
                  <a:cubicBezTo>
                    <a:pt x="2" y="15"/>
                    <a:pt x="3" y="14"/>
                    <a:pt x="3" y="14"/>
                  </a:cubicBezTo>
                  <a:cubicBezTo>
                    <a:pt x="17" y="3"/>
                    <a:pt x="17" y="3"/>
                    <a:pt x="17" y="3"/>
                  </a:cubicBezTo>
                  <a:cubicBezTo>
                    <a:pt x="17" y="2"/>
                    <a:pt x="17" y="1"/>
                    <a:pt x="17" y="0"/>
                  </a:cubicBezTo>
                  <a:cubicBezTo>
                    <a:pt x="16" y="0"/>
                    <a:pt x="15" y="0"/>
                    <a:pt x="15"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6808788" y="2243138"/>
            <a:ext cx="1131888" cy="17463"/>
            <a:chOff x="6808788" y="2243138"/>
            <a:chExt cx="1131888" cy="17463"/>
          </a:xfrm>
        </p:grpSpPr>
        <p:sp>
          <p:nvSpPr>
            <p:cNvPr id="34" name="Freeform 520"/>
            <p:cNvSpPr/>
            <p:nvPr/>
          </p:nvSpPr>
          <p:spPr bwMode="auto">
            <a:xfrm>
              <a:off x="6808788" y="2243138"/>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1"/>
                    <a:pt x="0"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21"/>
            <p:cNvSpPr>
              <a:spLocks noEditPoints="1"/>
            </p:cNvSpPr>
            <p:nvPr/>
          </p:nvSpPr>
          <p:spPr bwMode="auto">
            <a:xfrm>
              <a:off x="6884988" y="2243138"/>
              <a:ext cx="979488" cy="17463"/>
            </a:xfrm>
            <a:custGeom>
              <a:avLst/>
              <a:gdLst>
                <a:gd name="T0" fmla="*/ 217 w 231"/>
                <a:gd name="T1" fmla="*/ 4 h 4"/>
                <a:gd name="T2" fmla="*/ 217 w 231"/>
                <a:gd name="T3" fmla="*/ 0 h 4"/>
                <a:gd name="T4" fmla="*/ 231 w 231"/>
                <a:gd name="T5" fmla="*/ 2 h 4"/>
                <a:gd name="T6" fmla="*/ 205 w 231"/>
                <a:gd name="T7" fmla="*/ 4 h 4"/>
                <a:gd name="T8" fmla="*/ 191 w 231"/>
                <a:gd name="T9" fmla="*/ 2 h 4"/>
                <a:gd name="T10" fmla="*/ 205 w 231"/>
                <a:gd name="T11" fmla="*/ 0 h 4"/>
                <a:gd name="T12" fmla="*/ 205 w 231"/>
                <a:gd name="T13" fmla="*/ 4 h 4"/>
                <a:gd name="T14" fmla="*/ 169 w 231"/>
                <a:gd name="T15" fmla="*/ 4 h 4"/>
                <a:gd name="T16" fmla="*/ 169 w 231"/>
                <a:gd name="T17" fmla="*/ 0 h 4"/>
                <a:gd name="T18" fmla="*/ 183 w 231"/>
                <a:gd name="T19" fmla="*/ 2 h 4"/>
                <a:gd name="T20" fmla="*/ 157 w 231"/>
                <a:gd name="T21" fmla="*/ 4 h 4"/>
                <a:gd name="T22" fmla="*/ 143 w 231"/>
                <a:gd name="T23" fmla="*/ 2 h 4"/>
                <a:gd name="T24" fmla="*/ 157 w 231"/>
                <a:gd name="T25" fmla="*/ 0 h 4"/>
                <a:gd name="T26" fmla="*/ 157 w 231"/>
                <a:gd name="T27" fmla="*/ 4 h 4"/>
                <a:gd name="T28" fmla="*/ 121 w 231"/>
                <a:gd name="T29" fmla="*/ 4 h 4"/>
                <a:gd name="T30" fmla="*/ 121 w 231"/>
                <a:gd name="T31" fmla="*/ 0 h 4"/>
                <a:gd name="T32" fmla="*/ 135 w 231"/>
                <a:gd name="T33" fmla="*/ 2 h 4"/>
                <a:gd name="T34" fmla="*/ 109 w 231"/>
                <a:gd name="T35" fmla="*/ 4 h 4"/>
                <a:gd name="T36" fmla="*/ 95 w 231"/>
                <a:gd name="T37" fmla="*/ 2 h 4"/>
                <a:gd name="T38" fmla="*/ 109 w 231"/>
                <a:gd name="T39" fmla="*/ 0 h 4"/>
                <a:gd name="T40" fmla="*/ 109 w 231"/>
                <a:gd name="T41" fmla="*/ 4 h 4"/>
                <a:gd name="T42" fmla="*/ 73 w 231"/>
                <a:gd name="T43" fmla="*/ 4 h 4"/>
                <a:gd name="T44" fmla="*/ 73 w 231"/>
                <a:gd name="T45" fmla="*/ 0 h 4"/>
                <a:gd name="T46" fmla="*/ 87 w 231"/>
                <a:gd name="T47" fmla="*/ 2 h 4"/>
                <a:gd name="T48" fmla="*/ 61 w 231"/>
                <a:gd name="T49" fmla="*/ 4 h 4"/>
                <a:gd name="T50" fmla="*/ 47 w 231"/>
                <a:gd name="T51" fmla="*/ 2 h 4"/>
                <a:gd name="T52" fmla="*/ 61 w 231"/>
                <a:gd name="T53" fmla="*/ 0 h 4"/>
                <a:gd name="T54" fmla="*/ 61 w 231"/>
                <a:gd name="T55" fmla="*/ 4 h 4"/>
                <a:gd name="T56" fmla="*/ 25 w 231"/>
                <a:gd name="T57" fmla="*/ 4 h 4"/>
                <a:gd name="T58" fmla="*/ 25 w 231"/>
                <a:gd name="T59" fmla="*/ 0 h 4"/>
                <a:gd name="T60" fmla="*/ 39 w 231"/>
                <a:gd name="T61" fmla="*/ 2 h 4"/>
                <a:gd name="T62" fmla="*/ 14 w 231"/>
                <a:gd name="T63" fmla="*/ 4 h 4"/>
                <a:gd name="T64" fmla="*/ 0 w 231"/>
                <a:gd name="T65" fmla="*/ 2 h 4"/>
                <a:gd name="T66" fmla="*/ 14 w 231"/>
                <a:gd name="T67" fmla="*/ 0 h 4"/>
                <a:gd name="T68" fmla="*/ 14 w 231"/>
                <a:gd name="T6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1" h="4">
                  <a:moveTo>
                    <a:pt x="229" y="4"/>
                  </a:moveTo>
                  <a:cubicBezTo>
                    <a:pt x="217" y="4"/>
                    <a:pt x="217" y="4"/>
                    <a:pt x="217" y="4"/>
                  </a:cubicBezTo>
                  <a:cubicBezTo>
                    <a:pt x="216" y="4"/>
                    <a:pt x="215" y="3"/>
                    <a:pt x="215" y="2"/>
                  </a:cubicBezTo>
                  <a:cubicBezTo>
                    <a:pt x="215" y="1"/>
                    <a:pt x="216" y="0"/>
                    <a:pt x="217" y="0"/>
                  </a:cubicBezTo>
                  <a:cubicBezTo>
                    <a:pt x="229" y="0"/>
                    <a:pt x="229" y="0"/>
                    <a:pt x="229" y="0"/>
                  </a:cubicBezTo>
                  <a:cubicBezTo>
                    <a:pt x="230" y="0"/>
                    <a:pt x="231" y="1"/>
                    <a:pt x="231" y="2"/>
                  </a:cubicBezTo>
                  <a:cubicBezTo>
                    <a:pt x="231" y="3"/>
                    <a:pt x="230" y="4"/>
                    <a:pt x="229" y="4"/>
                  </a:cubicBezTo>
                  <a:close/>
                  <a:moveTo>
                    <a:pt x="205" y="4"/>
                  </a:moveTo>
                  <a:cubicBezTo>
                    <a:pt x="193" y="4"/>
                    <a:pt x="193" y="4"/>
                    <a:pt x="193" y="4"/>
                  </a:cubicBezTo>
                  <a:cubicBezTo>
                    <a:pt x="192" y="4"/>
                    <a:pt x="191" y="3"/>
                    <a:pt x="191" y="2"/>
                  </a:cubicBezTo>
                  <a:cubicBezTo>
                    <a:pt x="191" y="1"/>
                    <a:pt x="192" y="0"/>
                    <a:pt x="193" y="0"/>
                  </a:cubicBezTo>
                  <a:cubicBezTo>
                    <a:pt x="205" y="0"/>
                    <a:pt x="205" y="0"/>
                    <a:pt x="205" y="0"/>
                  </a:cubicBezTo>
                  <a:cubicBezTo>
                    <a:pt x="206" y="0"/>
                    <a:pt x="207" y="1"/>
                    <a:pt x="207" y="2"/>
                  </a:cubicBezTo>
                  <a:cubicBezTo>
                    <a:pt x="207" y="3"/>
                    <a:pt x="206" y="4"/>
                    <a:pt x="205" y="4"/>
                  </a:cubicBezTo>
                  <a:close/>
                  <a:moveTo>
                    <a:pt x="181" y="4"/>
                  </a:moveTo>
                  <a:cubicBezTo>
                    <a:pt x="169" y="4"/>
                    <a:pt x="169" y="4"/>
                    <a:pt x="169" y="4"/>
                  </a:cubicBezTo>
                  <a:cubicBezTo>
                    <a:pt x="168" y="4"/>
                    <a:pt x="167" y="3"/>
                    <a:pt x="167" y="2"/>
                  </a:cubicBezTo>
                  <a:cubicBezTo>
                    <a:pt x="167" y="1"/>
                    <a:pt x="168" y="0"/>
                    <a:pt x="169" y="0"/>
                  </a:cubicBezTo>
                  <a:cubicBezTo>
                    <a:pt x="181" y="0"/>
                    <a:pt x="181" y="0"/>
                    <a:pt x="181" y="0"/>
                  </a:cubicBezTo>
                  <a:cubicBezTo>
                    <a:pt x="182" y="0"/>
                    <a:pt x="183" y="1"/>
                    <a:pt x="183" y="2"/>
                  </a:cubicBezTo>
                  <a:cubicBezTo>
                    <a:pt x="183" y="3"/>
                    <a:pt x="182" y="4"/>
                    <a:pt x="181" y="4"/>
                  </a:cubicBezTo>
                  <a:close/>
                  <a:moveTo>
                    <a:pt x="157" y="4"/>
                  </a:moveTo>
                  <a:cubicBezTo>
                    <a:pt x="145" y="4"/>
                    <a:pt x="145" y="4"/>
                    <a:pt x="145" y="4"/>
                  </a:cubicBezTo>
                  <a:cubicBezTo>
                    <a:pt x="144" y="4"/>
                    <a:pt x="143" y="3"/>
                    <a:pt x="143" y="2"/>
                  </a:cubicBezTo>
                  <a:cubicBezTo>
                    <a:pt x="143" y="1"/>
                    <a:pt x="144" y="0"/>
                    <a:pt x="145" y="0"/>
                  </a:cubicBezTo>
                  <a:cubicBezTo>
                    <a:pt x="157" y="0"/>
                    <a:pt x="157" y="0"/>
                    <a:pt x="157" y="0"/>
                  </a:cubicBezTo>
                  <a:cubicBezTo>
                    <a:pt x="158" y="0"/>
                    <a:pt x="159" y="1"/>
                    <a:pt x="159" y="2"/>
                  </a:cubicBezTo>
                  <a:cubicBezTo>
                    <a:pt x="159" y="3"/>
                    <a:pt x="158" y="4"/>
                    <a:pt x="157" y="4"/>
                  </a:cubicBezTo>
                  <a:close/>
                  <a:moveTo>
                    <a:pt x="133" y="4"/>
                  </a:moveTo>
                  <a:cubicBezTo>
                    <a:pt x="121" y="4"/>
                    <a:pt x="121" y="4"/>
                    <a:pt x="121" y="4"/>
                  </a:cubicBezTo>
                  <a:cubicBezTo>
                    <a:pt x="120" y="4"/>
                    <a:pt x="119" y="3"/>
                    <a:pt x="119" y="2"/>
                  </a:cubicBezTo>
                  <a:cubicBezTo>
                    <a:pt x="119" y="1"/>
                    <a:pt x="120" y="0"/>
                    <a:pt x="121" y="0"/>
                  </a:cubicBezTo>
                  <a:cubicBezTo>
                    <a:pt x="133" y="0"/>
                    <a:pt x="133" y="0"/>
                    <a:pt x="133" y="0"/>
                  </a:cubicBezTo>
                  <a:cubicBezTo>
                    <a:pt x="134" y="0"/>
                    <a:pt x="135" y="1"/>
                    <a:pt x="135" y="2"/>
                  </a:cubicBezTo>
                  <a:cubicBezTo>
                    <a:pt x="135" y="3"/>
                    <a:pt x="134" y="4"/>
                    <a:pt x="133" y="4"/>
                  </a:cubicBezTo>
                  <a:close/>
                  <a:moveTo>
                    <a:pt x="109" y="4"/>
                  </a:moveTo>
                  <a:cubicBezTo>
                    <a:pt x="97" y="4"/>
                    <a:pt x="97" y="4"/>
                    <a:pt x="97" y="4"/>
                  </a:cubicBezTo>
                  <a:cubicBezTo>
                    <a:pt x="96" y="4"/>
                    <a:pt x="95" y="3"/>
                    <a:pt x="95" y="2"/>
                  </a:cubicBezTo>
                  <a:cubicBezTo>
                    <a:pt x="95" y="1"/>
                    <a:pt x="96" y="0"/>
                    <a:pt x="97" y="0"/>
                  </a:cubicBezTo>
                  <a:cubicBezTo>
                    <a:pt x="109" y="0"/>
                    <a:pt x="109" y="0"/>
                    <a:pt x="109" y="0"/>
                  </a:cubicBezTo>
                  <a:cubicBezTo>
                    <a:pt x="110" y="0"/>
                    <a:pt x="111" y="1"/>
                    <a:pt x="111" y="2"/>
                  </a:cubicBezTo>
                  <a:cubicBezTo>
                    <a:pt x="111" y="3"/>
                    <a:pt x="110" y="4"/>
                    <a:pt x="109" y="4"/>
                  </a:cubicBezTo>
                  <a:close/>
                  <a:moveTo>
                    <a:pt x="85" y="4"/>
                  </a:moveTo>
                  <a:cubicBezTo>
                    <a:pt x="73" y="4"/>
                    <a:pt x="73" y="4"/>
                    <a:pt x="73" y="4"/>
                  </a:cubicBezTo>
                  <a:cubicBezTo>
                    <a:pt x="72" y="4"/>
                    <a:pt x="71" y="3"/>
                    <a:pt x="71" y="2"/>
                  </a:cubicBezTo>
                  <a:cubicBezTo>
                    <a:pt x="71" y="1"/>
                    <a:pt x="72" y="0"/>
                    <a:pt x="73" y="0"/>
                  </a:cubicBezTo>
                  <a:cubicBezTo>
                    <a:pt x="85" y="0"/>
                    <a:pt x="85" y="0"/>
                    <a:pt x="85" y="0"/>
                  </a:cubicBezTo>
                  <a:cubicBezTo>
                    <a:pt x="86" y="0"/>
                    <a:pt x="87" y="1"/>
                    <a:pt x="87" y="2"/>
                  </a:cubicBezTo>
                  <a:cubicBezTo>
                    <a:pt x="87" y="3"/>
                    <a:pt x="86" y="4"/>
                    <a:pt x="85" y="4"/>
                  </a:cubicBezTo>
                  <a:close/>
                  <a:moveTo>
                    <a:pt x="61" y="4"/>
                  </a:moveTo>
                  <a:cubicBezTo>
                    <a:pt x="49" y="4"/>
                    <a:pt x="49" y="4"/>
                    <a:pt x="49" y="4"/>
                  </a:cubicBezTo>
                  <a:cubicBezTo>
                    <a:pt x="48" y="4"/>
                    <a:pt x="47" y="3"/>
                    <a:pt x="47" y="2"/>
                  </a:cubicBezTo>
                  <a:cubicBezTo>
                    <a:pt x="47" y="1"/>
                    <a:pt x="48" y="0"/>
                    <a:pt x="49" y="0"/>
                  </a:cubicBezTo>
                  <a:cubicBezTo>
                    <a:pt x="61" y="0"/>
                    <a:pt x="61" y="0"/>
                    <a:pt x="61" y="0"/>
                  </a:cubicBezTo>
                  <a:cubicBezTo>
                    <a:pt x="63" y="0"/>
                    <a:pt x="63" y="1"/>
                    <a:pt x="63" y="2"/>
                  </a:cubicBezTo>
                  <a:cubicBezTo>
                    <a:pt x="63" y="3"/>
                    <a:pt x="63" y="4"/>
                    <a:pt x="61" y="4"/>
                  </a:cubicBezTo>
                  <a:close/>
                  <a:moveTo>
                    <a:pt x="37" y="4"/>
                  </a:moveTo>
                  <a:cubicBezTo>
                    <a:pt x="25" y="4"/>
                    <a:pt x="25" y="4"/>
                    <a:pt x="25" y="4"/>
                  </a:cubicBezTo>
                  <a:cubicBezTo>
                    <a:pt x="24" y="4"/>
                    <a:pt x="23" y="3"/>
                    <a:pt x="23" y="2"/>
                  </a:cubicBezTo>
                  <a:cubicBezTo>
                    <a:pt x="23" y="1"/>
                    <a:pt x="24" y="0"/>
                    <a:pt x="25" y="0"/>
                  </a:cubicBezTo>
                  <a:cubicBezTo>
                    <a:pt x="37" y="0"/>
                    <a:pt x="37" y="0"/>
                    <a:pt x="37" y="0"/>
                  </a:cubicBezTo>
                  <a:cubicBezTo>
                    <a:pt x="39" y="0"/>
                    <a:pt x="39" y="1"/>
                    <a:pt x="39" y="2"/>
                  </a:cubicBezTo>
                  <a:cubicBezTo>
                    <a:pt x="39" y="3"/>
                    <a:pt x="39" y="4"/>
                    <a:pt x="37" y="4"/>
                  </a:cubicBezTo>
                  <a:close/>
                  <a:moveTo>
                    <a:pt x="14" y="4"/>
                  </a:moveTo>
                  <a:cubicBezTo>
                    <a:pt x="2" y="4"/>
                    <a:pt x="2" y="4"/>
                    <a:pt x="2" y="4"/>
                  </a:cubicBezTo>
                  <a:cubicBezTo>
                    <a:pt x="0" y="4"/>
                    <a:pt x="0" y="3"/>
                    <a:pt x="0" y="2"/>
                  </a:cubicBezTo>
                  <a:cubicBezTo>
                    <a:pt x="0" y="1"/>
                    <a:pt x="0"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522"/>
            <p:cNvSpPr/>
            <p:nvPr/>
          </p:nvSpPr>
          <p:spPr bwMode="auto">
            <a:xfrm>
              <a:off x="7897813" y="224313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056063" y="2438400"/>
            <a:ext cx="1073150" cy="17463"/>
            <a:chOff x="4056063" y="2438400"/>
            <a:chExt cx="1073150" cy="17463"/>
          </a:xfrm>
        </p:grpSpPr>
        <p:sp>
          <p:nvSpPr>
            <p:cNvPr id="38" name="Freeform 523"/>
            <p:cNvSpPr/>
            <p:nvPr/>
          </p:nvSpPr>
          <p:spPr bwMode="auto">
            <a:xfrm>
              <a:off x="5086350"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10" y="0"/>
                    <a:pt x="10" y="1"/>
                    <a:pt x="10" y="2"/>
                  </a:cubicBezTo>
                  <a:cubicBezTo>
                    <a:pt x="10" y="3"/>
                    <a:pt x="10"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524"/>
            <p:cNvSpPr>
              <a:spLocks noEditPoints="1"/>
            </p:cNvSpPr>
            <p:nvPr/>
          </p:nvSpPr>
          <p:spPr bwMode="auto">
            <a:xfrm>
              <a:off x="4137025" y="2438400"/>
              <a:ext cx="915988" cy="17463"/>
            </a:xfrm>
            <a:custGeom>
              <a:avLst/>
              <a:gdLst>
                <a:gd name="T0" fmla="*/ 214 w 216"/>
                <a:gd name="T1" fmla="*/ 4 h 4"/>
                <a:gd name="T2" fmla="*/ 202 w 216"/>
                <a:gd name="T3" fmla="*/ 4 h 4"/>
                <a:gd name="T4" fmla="*/ 200 w 216"/>
                <a:gd name="T5" fmla="*/ 2 h 4"/>
                <a:gd name="T6" fmla="*/ 202 w 216"/>
                <a:gd name="T7" fmla="*/ 0 h 4"/>
                <a:gd name="T8" fmla="*/ 214 w 216"/>
                <a:gd name="T9" fmla="*/ 0 h 4"/>
                <a:gd name="T10" fmla="*/ 216 w 216"/>
                <a:gd name="T11" fmla="*/ 2 h 4"/>
                <a:gd name="T12" fmla="*/ 214 w 216"/>
                <a:gd name="T13" fmla="*/ 4 h 4"/>
                <a:gd name="T14" fmla="*/ 189 w 216"/>
                <a:gd name="T15" fmla="*/ 4 h 4"/>
                <a:gd name="T16" fmla="*/ 177 w 216"/>
                <a:gd name="T17" fmla="*/ 4 h 4"/>
                <a:gd name="T18" fmla="*/ 175 w 216"/>
                <a:gd name="T19" fmla="*/ 2 h 4"/>
                <a:gd name="T20" fmla="*/ 177 w 216"/>
                <a:gd name="T21" fmla="*/ 0 h 4"/>
                <a:gd name="T22" fmla="*/ 189 w 216"/>
                <a:gd name="T23" fmla="*/ 0 h 4"/>
                <a:gd name="T24" fmla="*/ 191 w 216"/>
                <a:gd name="T25" fmla="*/ 2 h 4"/>
                <a:gd name="T26" fmla="*/ 189 w 216"/>
                <a:gd name="T27" fmla="*/ 4 h 4"/>
                <a:gd name="T28" fmla="*/ 164 w 216"/>
                <a:gd name="T29" fmla="*/ 4 h 4"/>
                <a:gd name="T30" fmla="*/ 152 w 216"/>
                <a:gd name="T31" fmla="*/ 4 h 4"/>
                <a:gd name="T32" fmla="*/ 150 w 216"/>
                <a:gd name="T33" fmla="*/ 2 h 4"/>
                <a:gd name="T34" fmla="*/ 152 w 216"/>
                <a:gd name="T35" fmla="*/ 0 h 4"/>
                <a:gd name="T36" fmla="*/ 164 w 216"/>
                <a:gd name="T37" fmla="*/ 0 h 4"/>
                <a:gd name="T38" fmla="*/ 166 w 216"/>
                <a:gd name="T39" fmla="*/ 2 h 4"/>
                <a:gd name="T40" fmla="*/ 164 w 216"/>
                <a:gd name="T41" fmla="*/ 4 h 4"/>
                <a:gd name="T42" fmla="*/ 139 w 216"/>
                <a:gd name="T43" fmla="*/ 4 h 4"/>
                <a:gd name="T44" fmla="*/ 127 w 216"/>
                <a:gd name="T45" fmla="*/ 4 h 4"/>
                <a:gd name="T46" fmla="*/ 125 w 216"/>
                <a:gd name="T47" fmla="*/ 2 h 4"/>
                <a:gd name="T48" fmla="*/ 127 w 216"/>
                <a:gd name="T49" fmla="*/ 0 h 4"/>
                <a:gd name="T50" fmla="*/ 139 w 216"/>
                <a:gd name="T51" fmla="*/ 0 h 4"/>
                <a:gd name="T52" fmla="*/ 141 w 216"/>
                <a:gd name="T53" fmla="*/ 2 h 4"/>
                <a:gd name="T54" fmla="*/ 139 w 216"/>
                <a:gd name="T55" fmla="*/ 4 h 4"/>
                <a:gd name="T56" fmla="*/ 114 w 216"/>
                <a:gd name="T57" fmla="*/ 4 h 4"/>
                <a:gd name="T58" fmla="*/ 102 w 216"/>
                <a:gd name="T59" fmla="*/ 4 h 4"/>
                <a:gd name="T60" fmla="*/ 100 w 216"/>
                <a:gd name="T61" fmla="*/ 2 h 4"/>
                <a:gd name="T62" fmla="*/ 102 w 216"/>
                <a:gd name="T63" fmla="*/ 0 h 4"/>
                <a:gd name="T64" fmla="*/ 114 w 216"/>
                <a:gd name="T65" fmla="*/ 0 h 4"/>
                <a:gd name="T66" fmla="*/ 116 w 216"/>
                <a:gd name="T67" fmla="*/ 2 h 4"/>
                <a:gd name="T68" fmla="*/ 114 w 216"/>
                <a:gd name="T69" fmla="*/ 4 h 4"/>
                <a:gd name="T70" fmla="*/ 89 w 216"/>
                <a:gd name="T71" fmla="*/ 4 h 4"/>
                <a:gd name="T72" fmla="*/ 77 w 216"/>
                <a:gd name="T73" fmla="*/ 4 h 4"/>
                <a:gd name="T74" fmla="*/ 75 w 216"/>
                <a:gd name="T75" fmla="*/ 2 h 4"/>
                <a:gd name="T76" fmla="*/ 77 w 216"/>
                <a:gd name="T77" fmla="*/ 0 h 4"/>
                <a:gd name="T78" fmla="*/ 89 w 216"/>
                <a:gd name="T79" fmla="*/ 0 h 4"/>
                <a:gd name="T80" fmla="*/ 91 w 216"/>
                <a:gd name="T81" fmla="*/ 2 h 4"/>
                <a:gd name="T82" fmla="*/ 89 w 216"/>
                <a:gd name="T83" fmla="*/ 4 h 4"/>
                <a:gd name="T84" fmla="*/ 64 w 216"/>
                <a:gd name="T85" fmla="*/ 4 h 4"/>
                <a:gd name="T86" fmla="*/ 52 w 216"/>
                <a:gd name="T87" fmla="*/ 4 h 4"/>
                <a:gd name="T88" fmla="*/ 50 w 216"/>
                <a:gd name="T89" fmla="*/ 2 h 4"/>
                <a:gd name="T90" fmla="*/ 52 w 216"/>
                <a:gd name="T91" fmla="*/ 0 h 4"/>
                <a:gd name="T92" fmla="*/ 64 w 216"/>
                <a:gd name="T93" fmla="*/ 0 h 4"/>
                <a:gd name="T94" fmla="*/ 66 w 216"/>
                <a:gd name="T95" fmla="*/ 2 h 4"/>
                <a:gd name="T96" fmla="*/ 64 w 216"/>
                <a:gd name="T97" fmla="*/ 4 h 4"/>
                <a:gd name="T98" fmla="*/ 39 w 216"/>
                <a:gd name="T99" fmla="*/ 4 h 4"/>
                <a:gd name="T100" fmla="*/ 27 w 216"/>
                <a:gd name="T101" fmla="*/ 4 h 4"/>
                <a:gd name="T102" fmla="*/ 25 w 216"/>
                <a:gd name="T103" fmla="*/ 2 h 4"/>
                <a:gd name="T104" fmla="*/ 27 w 216"/>
                <a:gd name="T105" fmla="*/ 0 h 4"/>
                <a:gd name="T106" fmla="*/ 39 w 216"/>
                <a:gd name="T107" fmla="*/ 0 h 4"/>
                <a:gd name="T108" fmla="*/ 41 w 216"/>
                <a:gd name="T109" fmla="*/ 2 h 4"/>
                <a:gd name="T110" fmla="*/ 39 w 216"/>
                <a:gd name="T111" fmla="*/ 4 h 4"/>
                <a:gd name="T112" fmla="*/ 14 w 216"/>
                <a:gd name="T113" fmla="*/ 4 h 4"/>
                <a:gd name="T114" fmla="*/ 2 w 216"/>
                <a:gd name="T115" fmla="*/ 4 h 4"/>
                <a:gd name="T116" fmla="*/ 0 w 216"/>
                <a:gd name="T117" fmla="*/ 2 h 4"/>
                <a:gd name="T118" fmla="*/ 2 w 216"/>
                <a:gd name="T119" fmla="*/ 0 h 4"/>
                <a:gd name="T120" fmla="*/ 14 w 216"/>
                <a:gd name="T121" fmla="*/ 0 h 4"/>
                <a:gd name="T122" fmla="*/ 16 w 216"/>
                <a:gd name="T123" fmla="*/ 2 h 4"/>
                <a:gd name="T124" fmla="*/ 14 w 216"/>
                <a:gd name="T1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 h="4">
                  <a:moveTo>
                    <a:pt x="214" y="4"/>
                  </a:moveTo>
                  <a:cubicBezTo>
                    <a:pt x="202" y="4"/>
                    <a:pt x="202" y="4"/>
                    <a:pt x="202" y="4"/>
                  </a:cubicBezTo>
                  <a:cubicBezTo>
                    <a:pt x="200" y="4"/>
                    <a:pt x="200" y="3"/>
                    <a:pt x="200" y="2"/>
                  </a:cubicBezTo>
                  <a:cubicBezTo>
                    <a:pt x="200" y="1"/>
                    <a:pt x="200" y="0"/>
                    <a:pt x="202" y="0"/>
                  </a:cubicBezTo>
                  <a:cubicBezTo>
                    <a:pt x="214" y="0"/>
                    <a:pt x="214" y="0"/>
                    <a:pt x="214" y="0"/>
                  </a:cubicBezTo>
                  <a:cubicBezTo>
                    <a:pt x="215" y="0"/>
                    <a:pt x="216" y="1"/>
                    <a:pt x="216" y="2"/>
                  </a:cubicBezTo>
                  <a:cubicBezTo>
                    <a:pt x="216" y="3"/>
                    <a:pt x="215" y="4"/>
                    <a:pt x="214" y="4"/>
                  </a:cubicBezTo>
                  <a:close/>
                  <a:moveTo>
                    <a:pt x="189" y="4"/>
                  </a:moveTo>
                  <a:cubicBezTo>
                    <a:pt x="177" y="4"/>
                    <a:pt x="177" y="4"/>
                    <a:pt x="177" y="4"/>
                  </a:cubicBezTo>
                  <a:cubicBezTo>
                    <a:pt x="175" y="4"/>
                    <a:pt x="175" y="3"/>
                    <a:pt x="175" y="2"/>
                  </a:cubicBezTo>
                  <a:cubicBezTo>
                    <a:pt x="175" y="1"/>
                    <a:pt x="175" y="0"/>
                    <a:pt x="177" y="0"/>
                  </a:cubicBezTo>
                  <a:cubicBezTo>
                    <a:pt x="189" y="0"/>
                    <a:pt x="189" y="0"/>
                    <a:pt x="189" y="0"/>
                  </a:cubicBezTo>
                  <a:cubicBezTo>
                    <a:pt x="190" y="0"/>
                    <a:pt x="191" y="1"/>
                    <a:pt x="191" y="2"/>
                  </a:cubicBezTo>
                  <a:cubicBezTo>
                    <a:pt x="191" y="3"/>
                    <a:pt x="190" y="4"/>
                    <a:pt x="189" y="4"/>
                  </a:cubicBezTo>
                  <a:close/>
                  <a:moveTo>
                    <a:pt x="164" y="4"/>
                  </a:moveTo>
                  <a:cubicBezTo>
                    <a:pt x="152" y="4"/>
                    <a:pt x="152" y="4"/>
                    <a:pt x="152" y="4"/>
                  </a:cubicBezTo>
                  <a:cubicBezTo>
                    <a:pt x="150" y="4"/>
                    <a:pt x="150" y="3"/>
                    <a:pt x="150" y="2"/>
                  </a:cubicBezTo>
                  <a:cubicBezTo>
                    <a:pt x="150" y="1"/>
                    <a:pt x="150" y="0"/>
                    <a:pt x="152" y="0"/>
                  </a:cubicBezTo>
                  <a:cubicBezTo>
                    <a:pt x="164" y="0"/>
                    <a:pt x="164" y="0"/>
                    <a:pt x="164" y="0"/>
                  </a:cubicBezTo>
                  <a:cubicBezTo>
                    <a:pt x="165" y="0"/>
                    <a:pt x="166" y="1"/>
                    <a:pt x="166" y="2"/>
                  </a:cubicBezTo>
                  <a:cubicBezTo>
                    <a:pt x="166" y="3"/>
                    <a:pt x="165" y="4"/>
                    <a:pt x="164" y="4"/>
                  </a:cubicBezTo>
                  <a:close/>
                  <a:moveTo>
                    <a:pt x="139" y="4"/>
                  </a:moveTo>
                  <a:cubicBezTo>
                    <a:pt x="127" y="4"/>
                    <a:pt x="127" y="4"/>
                    <a:pt x="127" y="4"/>
                  </a:cubicBezTo>
                  <a:cubicBezTo>
                    <a:pt x="126" y="4"/>
                    <a:pt x="125" y="3"/>
                    <a:pt x="125" y="2"/>
                  </a:cubicBezTo>
                  <a:cubicBezTo>
                    <a:pt x="125" y="1"/>
                    <a:pt x="126" y="0"/>
                    <a:pt x="127" y="0"/>
                  </a:cubicBezTo>
                  <a:cubicBezTo>
                    <a:pt x="139" y="0"/>
                    <a:pt x="139" y="0"/>
                    <a:pt x="139" y="0"/>
                  </a:cubicBezTo>
                  <a:cubicBezTo>
                    <a:pt x="140" y="0"/>
                    <a:pt x="141" y="1"/>
                    <a:pt x="141" y="2"/>
                  </a:cubicBezTo>
                  <a:cubicBezTo>
                    <a:pt x="141" y="3"/>
                    <a:pt x="140" y="4"/>
                    <a:pt x="139" y="4"/>
                  </a:cubicBezTo>
                  <a:close/>
                  <a:moveTo>
                    <a:pt x="114" y="4"/>
                  </a:moveTo>
                  <a:cubicBezTo>
                    <a:pt x="102" y="4"/>
                    <a:pt x="102" y="4"/>
                    <a:pt x="102" y="4"/>
                  </a:cubicBezTo>
                  <a:cubicBezTo>
                    <a:pt x="101" y="4"/>
                    <a:pt x="100" y="3"/>
                    <a:pt x="100" y="2"/>
                  </a:cubicBezTo>
                  <a:cubicBezTo>
                    <a:pt x="100" y="1"/>
                    <a:pt x="101" y="0"/>
                    <a:pt x="102" y="0"/>
                  </a:cubicBezTo>
                  <a:cubicBezTo>
                    <a:pt x="114" y="0"/>
                    <a:pt x="114" y="0"/>
                    <a:pt x="114" y="0"/>
                  </a:cubicBezTo>
                  <a:cubicBezTo>
                    <a:pt x="115" y="0"/>
                    <a:pt x="116" y="1"/>
                    <a:pt x="116" y="2"/>
                  </a:cubicBezTo>
                  <a:cubicBezTo>
                    <a:pt x="116" y="3"/>
                    <a:pt x="115" y="4"/>
                    <a:pt x="114" y="4"/>
                  </a:cubicBezTo>
                  <a:close/>
                  <a:moveTo>
                    <a:pt x="89" y="4"/>
                  </a:moveTo>
                  <a:cubicBezTo>
                    <a:pt x="77" y="4"/>
                    <a:pt x="77" y="4"/>
                    <a:pt x="77" y="4"/>
                  </a:cubicBezTo>
                  <a:cubicBezTo>
                    <a:pt x="76" y="4"/>
                    <a:pt x="75" y="3"/>
                    <a:pt x="75" y="2"/>
                  </a:cubicBezTo>
                  <a:cubicBezTo>
                    <a:pt x="75" y="1"/>
                    <a:pt x="76" y="0"/>
                    <a:pt x="77" y="0"/>
                  </a:cubicBezTo>
                  <a:cubicBezTo>
                    <a:pt x="89" y="0"/>
                    <a:pt x="89" y="0"/>
                    <a:pt x="89" y="0"/>
                  </a:cubicBezTo>
                  <a:cubicBezTo>
                    <a:pt x="90" y="0"/>
                    <a:pt x="91" y="1"/>
                    <a:pt x="91" y="2"/>
                  </a:cubicBezTo>
                  <a:cubicBezTo>
                    <a:pt x="91" y="3"/>
                    <a:pt x="90" y="4"/>
                    <a:pt x="89" y="4"/>
                  </a:cubicBezTo>
                  <a:close/>
                  <a:moveTo>
                    <a:pt x="64" y="4"/>
                  </a:moveTo>
                  <a:cubicBezTo>
                    <a:pt x="52" y="4"/>
                    <a:pt x="52" y="4"/>
                    <a:pt x="52" y="4"/>
                  </a:cubicBezTo>
                  <a:cubicBezTo>
                    <a:pt x="51" y="4"/>
                    <a:pt x="50" y="3"/>
                    <a:pt x="50" y="2"/>
                  </a:cubicBezTo>
                  <a:cubicBezTo>
                    <a:pt x="50" y="1"/>
                    <a:pt x="51" y="0"/>
                    <a:pt x="52" y="0"/>
                  </a:cubicBezTo>
                  <a:cubicBezTo>
                    <a:pt x="64" y="0"/>
                    <a:pt x="64" y="0"/>
                    <a:pt x="64" y="0"/>
                  </a:cubicBezTo>
                  <a:cubicBezTo>
                    <a:pt x="65" y="0"/>
                    <a:pt x="66" y="1"/>
                    <a:pt x="66" y="2"/>
                  </a:cubicBezTo>
                  <a:cubicBezTo>
                    <a:pt x="66" y="3"/>
                    <a:pt x="65" y="4"/>
                    <a:pt x="64" y="4"/>
                  </a:cubicBezTo>
                  <a:close/>
                  <a:moveTo>
                    <a:pt x="39" y="4"/>
                  </a:moveTo>
                  <a:cubicBezTo>
                    <a:pt x="27" y="4"/>
                    <a:pt x="27" y="4"/>
                    <a:pt x="27" y="4"/>
                  </a:cubicBezTo>
                  <a:cubicBezTo>
                    <a:pt x="26" y="4"/>
                    <a:pt x="25" y="3"/>
                    <a:pt x="25" y="2"/>
                  </a:cubicBezTo>
                  <a:cubicBezTo>
                    <a:pt x="25" y="1"/>
                    <a:pt x="26" y="0"/>
                    <a:pt x="27" y="0"/>
                  </a:cubicBezTo>
                  <a:cubicBezTo>
                    <a:pt x="39" y="0"/>
                    <a:pt x="39" y="0"/>
                    <a:pt x="39" y="0"/>
                  </a:cubicBezTo>
                  <a:cubicBezTo>
                    <a:pt x="40" y="0"/>
                    <a:pt x="41" y="1"/>
                    <a:pt x="41" y="2"/>
                  </a:cubicBezTo>
                  <a:cubicBezTo>
                    <a:pt x="41" y="3"/>
                    <a:pt x="40" y="4"/>
                    <a:pt x="39" y="4"/>
                  </a:cubicBezTo>
                  <a:close/>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525"/>
            <p:cNvSpPr/>
            <p:nvPr/>
          </p:nvSpPr>
          <p:spPr bwMode="auto">
            <a:xfrm>
              <a:off x="4056063"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6937058" y="4821555"/>
            <a:ext cx="525462" cy="17463"/>
            <a:chOff x="3776663" y="3851275"/>
            <a:chExt cx="525462" cy="17463"/>
          </a:xfrm>
        </p:grpSpPr>
        <p:sp>
          <p:nvSpPr>
            <p:cNvPr id="42" name="Freeform 526"/>
            <p:cNvSpPr/>
            <p:nvPr/>
          </p:nvSpPr>
          <p:spPr bwMode="auto">
            <a:xfrm>
              <a:off x="4260850" y="3851275"/>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27"/>
            <p:cNvSpPr>
              <a:spLocks noEditPoints="1"/>
            </p:cNvSpPr>
            <p:nvPr/>
          </p:nvSpPr>
          <p:spPr bwMode="auto">
            <a:xfrm>
              <a:off x="3852863" y="3851275"/>
              <a:ext cx="373063" cy="17463"/>
            </a:xfrm>
            <a:custGeom>
              <a:avLst/>
              <a:gdLst>
                <a:gd name="T0" fmla="*/ 86 w 88"/>
                <a:gd name="T1" fmla="*/ 4 h 4"/>
                <a:gd name="T2" fmla="*/ 74 w 88"/>
                <a:gd name="T3" fmla="*/ 4 h 4"/>
                <a:gd name="T4" fmla="*/ 72 w 88"/>
                <a:gd name="T5" fmla="*/ 2 h 4"/>
                <a:gd name="T6" fmla="*/ 74 w 88"/>
                <a:gd name="T7" fmla="*/ 0 h 4"/>
                <a:gd name="T8" fmla="*/ 86 w 88"/>
                <a:gd name="T9" fmla="*/ 0 h 4"/>
                <a:gd name="T10" fmla="*/ 88 w 88"/>
                <a:gd name="T11" fmla="*/ 2 h 4"/>
                <a:gd name="T12" fmla="*/ 86 w 88"/>
                <a:gd name="T13" fmla="*/ 4 h 4"/>
                <a:gd name="T14" fmla="*/ 62 w 88"/>
                <a:gd name="T15" fmla="*/ 4 h 4"/>
                <a:gd name="T16" fmla="*/ 50 w 88"/>
                <a:gd name="T17" fmla="*/ 4 h 4"/>
                <a:gd name="T18" fmla="*/ 48 w 88"/>
                <a:gd name="T19" fmla="*/ 2 h 4"/>
                <a:gd name="T20" fmla="*/ 50 w 88"/>
                <a:gd name="T21" fmla="*/ 0 h 4"/>
                <a:gd name="T22" fmla="*/ 62 w 88"/>
                <a:gd name="T23" fmla="*/ 0 h 4"/>
                <a:gd name="T24" fmla="*/ 64 w 88"/>
                <a:gd name="T25" fmla="*/ 2 h 4"/>
                <a:gd name="T26" fmla="*/ 62 w 88"/>
                <a:gd name="T27" fmla="*/ 4 h 4"/>
                <a:gd name="T28" fmla="*/ 38 w 88"/>
                <a:gd name="T29" fmla="*/ 4 h 4"/>
                <a:gd name="T30" fmla="*/ 26 w 88"/>
                <a:gd name="T31" fmla="*/ 4 h 4"/>
                <a:gd name="T32" fmla="*/ 24 w 88"/>
                <a:gd name="T33" fmla="*/ 2 h 4"/>
                <a:gd name="T34" fmla="*/ 26 w 88"/>
                <a:gd name="T35" fmla="*/ 0 h 4"/>
                <a:gd name="T36" fmla="*/ 38 w 88"/>
                <a:gd name="T37" fmla="*/ 0 h 4"/>
                <a:gd name="T38" fmla="*/ 40 w 88"/>
                <a:gd name="T39" fmla="*/ 2 h 4"/>
                <a:gd name="T40" fmla="*/ 38 w 88"/>
                <a:gd name="T41" fmla="*/ 4 h 4"/>
                <a:gd name="T42" fmla="*/ 14 w 88"/>
                <a:gd name="T43" fmla="*/ 4 h 4"/>
                <a:gd name="T44" fmla="*/ 2 w 88"/>
                <a:gd name="T45" fmla="*/ 4 h 4"/>
                <a:gd name="T46" fmla="*/ 0 w 88"/>
                <a:gd name="T47" fmla="*/ 2 h 4"/>
                <a:gd name="T48" fmla="*/ 2 w 88"/>
                <a:gd name="T49" fmla="*/ 0 h 4"/>
                <a:gd name="T50" fmla="*/ 14 w 88"/>
                <a:gd name="T51" fmla="*/ 0 h 4"/>
                <a:gd name="T52" fmla="*/ 16 w 88"/>
                <a:gd name="T53" fmla="*/ 2 h 4"/>
                <a:gd name="T54" fmla="*/ 14 w 88"/>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4">
                  <a:moveTo>
                    <a:pt x="86" y="4"/>
                  </a:moveTo>
                  <a:cubicBezTo>
                    <a:pt x="74" y="4"/>
                    <a:pt x="74" y="4"/>
                    <a:pt x="74" y="4"/>
                  </a:cubicBezTo>
                  <a:cubicBezTo>
                    <a:pt x="73" y="4"/>
                    <a:pt x="72" y="3"/>
                    <a:pt x="72" y="2"/>
                  </a:cubicBezTo>
                  <a:cubicBezTo>
                    <a:pt x="72" y="0"/>
                    <a:pt x="73" y="0"/>
                    <a:pt x="74" y="0"/>
                  </a:cubicBezTo>
                  <a:cubicBezTo>
                    <a:pt x="86" y="0"/>
                    <a:pt x="86" y="0"/>
                    <a:pt x="86" y="0"/>
                  </a:cubicBezTo>
                  <a:cubicBezTo>
                    <a:pt x="87" y="0"/>
                    <a:pt x="88" y="0"/>
                    <a:pt x="88" y="2"/>
                  </a:cubicBezTo>
                  <a:cubicBezTo>
                    <a:pt x="88" y="3"/>
                    <a:pt x="87" y="4"/>
                    <a:pt x="86" y="4"/>
                  </a:cubicBezTo>
                  <a:close/>
                  <a:moveTo>
                    <a:pt x="62" y="4"/>
                  </a:moveTo>
                  <a:cubicBezTo>
                    <a:pt x="50" y="4"/>
                    <a:pt x="50" y="4"/>
                    <a:pt x="50" y="4"/>
                  </a:cubicBezTo>
                  <a:cubicBezTo>
                    <a:pt x="49" y="4"/>
                    <a:pt x="48" y="3"/>
                    <a:pt x="48" y="2"/>
                  </a:cubicBezTo>
                  <a:cubicBezTo>
                    <a:pt x="48" y="0"/>
                    <a:pt x="49" y="0"/>
                    <a:pt x="50" y="0"/>
                  </a:cubicBezTo>
                  <a:cubicBezTo>
                    <a:pt x="62" y="0"/>
                    <a:pt x="62" y="0"/>
                    <a:pt x="62" y="0"/>
                  </a:cubicBezTo>
                  <a:cubicBezTo>
                    <a:pt x="63" y="0"/>
                    <a:pt x="64" y="0"/>
                    <a:pt x="64" y="2"/>
                  </a:cubicBezTo>
                  <a:cubicBezTo>
                    <a:pt x="64" y="3"/>
                    <a:pt x="63" y="4"/>
                    <a:pt x="62" y="4"/>
                  </a:cubicBezTo>
                  <a:close/>
                  <a:moveTo>
                    <a:pt x="38" y="4"/>
                  </a:moveTo>
                  <a:cubicBezTo>
                    <a:pt x="26" y="4"/>
                    <a:pt x="26" y="4"/>
                    <a:pt x="26" y="4"/>
                  </a:cubicBezTo>
                  <a:cubicBezTo>
                    <a:pt x="25" y="4"/>
                    <a:pt x="24" y="3"/>
                    <a:pt x="24" y="2"/>
                  </a:cubicBezTo>
                  <a:cubicBezTo>
                    <a:pt x="24" y="0"/>
                    <a:pt x="25" y="0"/>
                    <a:pt x="26" y="0"/>
                  </a:cubicBezTo>
                  <a:cubicBezTo>
                    <a:pt x="38" y="0"/>
                    <a:pt x="38" y="0"/>
                    <a:pt x="38" y="0"/>
                  </a:cubicBezTo>
                  <a:cubicBezTo>
                    <a:pt x="39" y="0"/>
                    <a:pt x="40" y="0"/>
                    <a:pt x="40" y="2"/>
                  </a:cubicBezTo>
                  <a:cubicBezTo>
                    <a:pt x="40" y="3"/>
                    <a:pt x="39" y="4"/>
                    <a:pt x="38" y="4"/>
                  </a:cubicBezTo>
                  <a:close/>
                  <a:moveTo>
                    <a:pt x="14" y="4"/>
                  </a:moveTo>
                  <a:cubicBezTo>
                    <a:pt x="2" y="4"/>
                    <a:pt x="2" y="4"/>
                    <a:pt x="2" y="4"/>
                  </a:cubicBezTo>
                  <a:cubicBezTo>
                    <a:pt x="0" y="4"/>
                    <a:pt x="0" y="3"/>
                    <a:pt x="0" y="2"/>
                  </a:cubicBezTo>
                  <a:cubicBezTo>
                    <a:pt x="0" y="0"/>
                    <a:pt x="0" y="0"/>
                    <a:pt x="2" y="0"/>
                  </a:cubicBezTo>
                  <a:cubicBezTo>
                    <a:pt x="14" y="0"/>
                    <a:pt x="14" y="0"/>
                    <a:pt x="14" y="0"/>
                  </a:cubicBezTo>
                  <a:cubicBezTo>
                    <a:pt x="15" y="0"/>
                    <a:pt x="16" y="0"/>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28"/>
            <p:cNvSpPr/>
            <p:nvPr/>
          </p:nvSpPr>
          <p:spPr bwMode="auto">
            <a:xfrm>
              <a:off x="3776663" y="3851275"/>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0"/>
                    <a:pt x="0"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8016875" y="1770030"/>
            <a:ext cx="355600" cy="360363"/>
            <a:chOff x="8826500" y="1781175"/>
            <a:chExt cx="355600" cy="360363"/>
          </a:xfrm>
          <a:solidFill>
            <a:schemeClr val="accent2"/>
          </a:solidFill>
        </p:grpSpPr>
        <p:sp>
          <p:nvSpPr>
            <p:cNvPr id="58" name="Freeform 538"/>
            <p:cNvSpPr>
              <a:spLocks noEditPoints="1"/>
            </p:cNvSpPr>
            <p:nvPr/>
          </p:nvSpPr>
          <p:spPr bwMode="auto">
            <a:xfrm>
              <a:off x="8826500" y="1781175"/>
              <a:ext cx="355600" cy="360363"/>
            </a:xfrm>
            <a:custGeom>
              <a:avLst/>
              <a:gdLst>
                <a:gd name="T0" fmla="*/ 75 w 84"/>
                <a:gd name="T1" fmla="*/ 0 h 85"/>
                <a:gd name="T2" fmla="*/ 9 w 84"/>
                <a:gd name="T3" fmla="*/ 0 h 85"/>
                <a:gd name="T4" fmla="*/ 0 w 84"/>
                <a:gd name="T5" fmla="*/ 10 h 85"/>
                <a:gd name="T6" fmla="*/ 0 w 84"/>
                <a:gd name="T7" fmla="*/ 71 h 85"/>
                <a:gd name="T8" fmla="*/ 0 w 84"/>
                <a:gd name="T9" fmla="*/ 72 h 85"/>
                <a:gd name="T10" fmla="*/ 0 w 84"/>
                <a:gd name="T11" fmla="*/ 80 h 85"/>
                <a:gd name="T12" fmla="*/ 5 w 84"/>
                <a:gd name="T13" fmla="*/ 85 h 85"/>
                <a:gd name="T14" fmla="*/ 79 w 84"/>
                <a:gd name="T15" fmla="*/ 85 h 85"/>
                <a:gd name="T16" fmla="*/ 84 w 84"/>
                <a:gd name="T17" fmla="*/ 80 h 85"/>
                <a:gd name="T18" fmla="*/ 84 w 84"/>
                <a:gd name="T19" fmla="*/ 72 h 85"/>
                <a:gd name="T20" fmla="*/ 84 w 84"/>
                <a:gd name="T21" fmla="*/ 71 h 85"/>
                <a:gd name="T22" fmla="*/ 84 w 84"/>
                <a:gd name="T23" fmla="*/ 10 h 85"/>
                <a:gd name="T24" fmla="*/ 75 w 84"/>
                <a:gd name="T25" fmla="*/ 0 h 85"/>
                <a:gd name="T26" fmla="*/ 82 w 84"/>
                <a:gd name="T27" fmla="*/ 72 h 85"/>
                <a:gd name="T28" fmla="*/ 82 w 84"/>
                <a:gd name="T29" fmla="*/ 80 h 85"/>
                <a:gd name="T30" fmla="*/ 81 w 84"/>
                <a:gd name="T31" fmla="*/ 82 h 85"/>
                <a:gd name="T32" fmla="*/ 79 w 84"/>
                <a:gd name="T33" fmla="*/ 82 h 85"/>
                <a:gd name="T34" fmla="*/ 5 w 84"/>
                <a:gd name="T35" fmla="*/ 82 h 85"/>
                <a:gd name="T36" fmla="*/ 3 w 84"/>
                <a:gd name="T37" fmla="*/ 82 h 85"/>
                <a:gd name="T38" fmla="*/ 3 w 84"/>
                <a:gd name="T39" fmla="*/ 80 h 85"/>
                <a:gd name="T40" fmla="*/ 3 w 84"/>
                <a:gd name="T41" fmla="*/ 72 h 85"/>
                <a:gd name="T42" fmla="*/ 3 w 84"/>
                <a:gd name="T43" fmla="*/ 71 h 85"/>
                <a:gd name="T44" fmla="*/ 3 w 84"/>
                <a:gd name="T45" fmla="*/ 70 h 85"/>
                <a:gd name="T46" fmla="*/ 5 w 84"/>
                <a:gd name="T47" fmla="*/ 69 h 85"/>
                <a:gd name="T48" fmla="*/ 79 w 84"/>
                <a:gd name="T49" fmla="*/ 69 h 85"/>
                <a:gd name="T50" fmla="*/ 81 w 84"/>
                <a:gd name="T51" fmla="*/ 70 h 85"/>
                <a:gd name="T52" fmla="*/ 82 w 84"/>
                <a:gd name="T53" fmla="*/ 71 h 85"/>
                <a:gd name="T54" fmla="*/ 82 w 84"/>
                <a:gd name="T55" fmla="*/ 72 h 85"/>
                <a:gd name="T56" fmla="*/ 82 w 84"/>
                <a:gd name="T57" fmla="*/ 67 h 85"/>
                <a:gd name="T58" fmla="*/ 79 w 84"/>
                <a:gd name="T59" fmla="*/ 67 h 85"/>
                <a:gd name="T60" fmla="*/ 5 w 84"/>
                <a:gd name="T61" fmla="*/ 67 h 85"/>
                <a:gd name="T62" fmla="*/ 3 w 84"/>
                <a:gd name="T63" fmla="*/ 67 h 85"/>
                <a:gd name="T64" fmla="*/ 3 w 84"/>
                <a:gd name="T65" fmla="*/ 10 h 85"/>
                <a:gd name="T66" fmla="*/ 5 w 84"/>
                <a:gd name="T67" fmla="*/ 5 h 85"/>
                <a:gd name="T68" fmla="*/ 9 w 84"/>
                <a:gd name="T69" fmla="*/ 3 h 85"/>
                <a:gd name="T70" fmla="*/ 75 w 84"/>
                <a:gd name="T71" fmla="*/ 3 h 85"/>
                <a:gd name="T72" fmla="*/ 80 w 84"/>
                <a:gd name="T73" fmla="*/ 5 h 85"/>
                <a:gd name="T74" fmla="*/ 82 w 84"/>
                <a:gd name="T75" fmla="*/ 10 h 85"/>
                <a:gd name="T76" fmla="*/ 82 w 84"/>
                <a:gd name="T77"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4" h="85">
                  <a:moveTo>
                    <a:pt x="75" y="0"/>
                  </a:moveTo>
                  <a:cubicBezTo>
                    <a:pt x="9" y="0"/>
                    <a:pt x="9" y="0"/>
                    <a:pt x="9" y="0"/>
                  </a:cubicBezTo>
                  <a:cubicBezTo>
                    <a:pt x="4" y="0"/>
                    <a:pt x="0" y="5"/>
                    <a:pt x="0" y="10"/>
                  </a:cubicBezTo>
                  <a:cubicBezTo>
                    <a:pt x="0" y="71"/>
                    <a:pt x="0" y="71"/>
                    <a:pt x="0" y="71"/>
                  </a:cubicBezTo>
                  <a:cubicBezTo>
                    <a:pt x="0" y="72"/>
                    <a:pt x="0" y="72"/>
                    <a:pt x="0" y="72"/>
                  </a:cubicBezTo>
                  <a:cubicBezTo>
                    <a:pt x="0" y="80"/>
                    <a:pt x="0" y="80"/>
                    <a:pt x="0" y="80"/>
                  </a:cubicBezTo>
                  <a:cubicBezTo>
                    <a:pt x="0" y="82"/>
                    <a:pt x="2" y="85"/>
                    <a:pt x="5" y="85"/>
                  </a:cubicBezTo>
                  <a:cubicBezTo>
                    <a:pt x="79" y="85"/>
                    <a:pt x="79" y="85"/>
                    <a:pt x="79" y="85"/>
                  </a:cubicBezTo>
                  <a:cubicBezTo>
                    <a:pt x="82" y="85"/>
                    <a:pt x="84" y="82"/>
                    <a:pt x="84" y="80"/>
                  </a:cubicBezTo>
                  <a:cubicBezTo>
                    <a:pt x="84" y="72"/>
                    <a:pt x="84" y="72"/>
                    <a:pt x="84" y="72"/>
                  </a:cubicBezTo>
                  <a:cubicBezTo>
                    <a:pt x="84" y="71"/>
                    <a:pt x="84" y="71"/>
                    <a:pt x="84" y="71"/>
                  </a:cubicBezTo>
                  <a:cubicBezTo>
                    <a:pt x="84" y="10"/>
                    <a:pt x="84" y="10"/>
                    <a:pt x="84" y="10"/>
                  </a:cubicBezTo>
                  <a:cubicBezTo>
                    <a:pt x="84" y="5"/>
                    <a:pt x="80" y="0"/>
                    <a:pt x="75" y="0"/>
                  </a:cubicBezTo>
                  <a:close/>
                  <a:moveTo>
                    <a:pt x="82" y="72"/>
                  </a:moveTo>
                  <a:cubicBezTo>
                    <a:pt x="82" y="80"/>
                    <a:pt x="82" y="80"/>
                    <a:pt x="82" y="80"/>
                  </a:cubicBezTo>
                  <a:cubicBezTo>
                    <a:pt x="82" y="81"/>
                    <a:pt x="81" y="81"/>
                    <a:pt x="81" y="82"/>
                  </a:cubicBezTo>
                  <a:cubicBezTo>
                    <a:pt x="80" y="82"/>
                    <a:pt x="80" y="82"/>
                    <a:pt x="79" y="82"/>
                  </a:cubicBezTo>
                  <a:cubicBezTo>
                    <a:pt x="5" y="82"/>
                    <a:pt x="5" y="82"/>
                    <a:pt x="5" y="82"/>
                  </a:cubicBezTo>
                  <a:cubicBezTo>
                    <a:pt x="4" y="82"/>
                    <a:pt x="4" y="82"/>
                    <a:pt x="3" y="82"/>
                  </a:cubicBezTo>
                  <a:cubicBezTo>
                    <a:pt x="3" y="81"/>
                    <a:pt x="3" y="81"/>
                    <a:pt x="3" y="80"/>
                  </a:cubicBezTo>
                  <a:cubicBezTo>
                    <a:pt x="3" y="72"/>
                    <a:pt x="3" y="72"/>
                    <a:pt x="3" y="72"/>
                  </a:cubicBezTo>
                  <a:cubicBezTo>
                    <a:pt x="3" y="71"/>
                    <a:pt x="3" y="71"/>
                    <a:pt x="3" y="71"/>
                  </a:cubicBezTo>
                  <a:cubicBezTo>
                    <a:pt x="3" y="71"/>
                    <a:pt x="3" y="70"/>
                    <a:pt x="3" y="70"/>
                  </a:cubicBezTo>
                  <a:cubicBezTo>
                    <a:pt x="4" y="69"/>
                    <a:pt x="4" y="69"/>
                    <a:pt x="5" y="69"/>
                  </a:cubicBezTo>
                  <a:cubicBezTo>
                    <a:pt x="79" y="69"/>
                    <a:pt x="79" y="69"/>
                    <a:pt x="79" y="69"/>
                  </a:cubicBezTo>
                  <a:cubicBezTo>
                    <a:pt x="80" y="69"/>
                    <a:pt x="80" y="69"/>
                    <a:pt x="81" y="70"/>
                  </a:cubicBezTo>
                  <a:cubicBezTo>
                    <a:pt x="81" y="70"/>
                    <a:pt x="82" y="71"/>
                    <a:pt x="82" y="71"/>
                  </a:cubicBezTo>
                  <a:lnTo>
                    <a:pt x="82" y="72"/>
                  </a:lnTo>
                  <a:close/>
                  <a:moveTo>
                    <a:pt x="82" y="67"/>
                  </a:moveTo>
                  <a:cubicBezTo>
                    <a:pt x="81" y="67"/>
                    <a:pt x="80" y="67"/>
                    <a:pt x="79" y="67"/>
                  </a:cubicBezTo>
                  <a:cubicBezTo>
                    <a:pt x="5" y="67"/>
                    <a:pt x="5" y="67"/>
                    <a:pt x="5" y="67"/>
                  </a:cubicBezTo>
                  <a:cubicBezTo>
                    <a:pt x="4" y="67"/>
                    <a:pt x="3" y="67"/>
                    <a:pt x="3" y="67"/>
                  </a:cubicBezTo>
                  <a:cubicBezTo>
                    <a:pt x="3" y="10"/>
                    <a:pt x="3" y="10"/>
                    <a:pt x="3" y="10"/>
                  </a:cubicBezTo>
                  <a:cubicBezTo>
                    <a:pt x="3" y="8"/>
                    <a:pt x="3" y="6"/>
                    <a:pt x="5" y="5"/>
                  </a:cubicBezTo>
                  <a:cubicBezTo>
                    <a:pt x="6" y="4"/>
                    <a:pt x="8" y="3"/>
                    <a:pt x="9" y="3"/>
                  </a:cubicBezTo>
                  <a:cubicBezTo>
                    <a:pt x="75" y="3"/>
                    <a:pt x="75" y="3"/>
                    <a:pt x="75" y="3"/>
                  </a:cubicBezTo>
                  <a:cubicBezTo>
                    <a:pt x="77" y="3"/>
                    <a:pt x="78" y="4"/>
                    <a:pt x="80" y="5"/>
                  </a:cubicBezTo>
                  <a:cubicBezTo>
                    <a:pt x="81" y="6"/>
                    <a:pt x="82" y="8"/>
                    <a:pt x="82" y="10"/>
                  </a:cubicBezTo>
                  <a:lnTo>
                    <a:pt x="82"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9"/>
            <p:cNvSpPr>
              <a:spLocks noEditPoints="1"/>
            </p:cNvSpPr>
            <p:nvPr/>
          </p:nvSpPr>
          <p:spPr bwMode="auto">
            <a:xfrm>
              <a:off x="9115425" y="2081213"/>
              <a:ext cx="41275" cy="39688"/>
            </a:xfrm>
            <a:custGeom>
              <a:avLst/>
              <a:gdLst>
                <a:gd name="T0" fmla="*/ 5 w 10"/>
                <a:gd name="T1" fmla="*/ 0 h 9"/>
                <a:gd name="T2" fmla="*/ 0 w 10"/>
                <a:gd name="T3" fmla="*/ 5 h 9"/>
                <a:gd name="T4" fmla="*/ 5 w 10"/>
                <a:gd name="T5" fmla="*/ 9 h 9"/>
                <a:gd name="T6" fmla="*/ 10 w 10"/>
                <a:gd name="T7" fmla="*/ 5 h 9"/>
                <a:gd name="T8" fmla="*/ 5 w 10"/>
                <a:gd name="T9" fmla="*/ 0 h 9"/>
                <a:gd name="T10" fmla="*/ 7 w 10"/>
                <a:gd name="T11" fmla="*/ 6 h 9"/>
                <a:gd name="T12" fmla="*/ 5 w 10"/>
                <a:gd name="T13" fmla="*/ 7 h 9"/>
                <a:gd name="T14" fmla="*/ 3 w 10"/>
                <a:gd name="T15" fmla="*/ 6 h 9"/>
                <a:gd name="T16" fmla="*/ 3 w 10"/>
                <a:gd name="T17" fmla="*/ 5 h 9"/>
                <a:gd name="T18" fmla="*/ 3 w 10"/>
                <a:gd name="T19" fmla="*/ 3 h 9"/>
                <a:gd name="T20" fmla="*/ 5 w 10"/>
                <a:gd name="T21" fmla="*/ 2 h 9"/>
                <a:gd name="T22" fmla="*/ 7 w 10"/>
                <a:gd name="T23" fmla="*/ 3 h 9"/>
                <a:gd name="T24" fmla="*/ 7 w 10"/>
                <a:gd name="T25" fmla="*/ 5 h 9"/>
                <a:gd name="T26" fmla="*/ 7 w 10"/>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9">
                  <a:moveTo>
                    <a:pt x="5" y="0"/>
                  </a:moveTo>
                  <a:cubicBezTo>
                    <a:pt x="2" y="0"/>
                    <a:pt x="0" y="2"/>
                    <a:pt x="0" y="5"/>
                  </a:cubicBezTo>
                  <a:cubicBezTo>
                    <a:pt x="0" y="7"/>
                    <a:pt x="2" y="9"/>
                    <a:pt x="5" y="9"/>
                  </a:cubicBezTo>
                  <a:cubicBezTo>
                    <a:pt x="7" y="9"/>
                    <a:pt x="10" y="7"/>
                    <a:pt x="10" y="5"/>
                  </a:cubicBezTo>
                  <a:cubicBezTo>
                    <a:pt x="10" y="2"/>
                    <a:pt x="7" y="0"/>
                    <a:pt x="5" y="0"/>
                  </a:cubicBezTo>
                  <a:close/>
                  <a:moveTo>
                    <a:pt x="7" y="6"/>
                  </a:moveTo>
                  <a:cubicBezTo>
                    <a:pt x="6" y="7"/>
                    <a:pt x="6" y="7"/>
                    <a:pt x="5" y="7"/>
                  </a:cubicBezTo>
                  <a:cubicBezTo>
                    <a:pt x="4" y="7"/>
                    <a:pt x="4" y="7"/>
                    <a:pt x="3" y="6"/>
                  </a:cubicBezTo>
                  <a:cubicBezTo>
                    <a:pt x="3" y="6"/>
                    <a:pt x="3" y="5"/>
                    <a:pt x="3" y="5"/>
                  </a:cubicBezTo>
                  <a:cubicBezTo>
                    <a:pt x="3" y="4"/>
                    <a:pt x="3" y="3"/>
                    <a:pt x="3" y="3"/>
                  </a:cubicBezTo>
                  <a:cubicBezTo>
                    <a:pt x="4" y="3"/>
                    <a:pt x="4" y="2"/>
                    <a:pt x="5" y="2"/>
                  </a:cubicBezTo>
                  <a:cubicBezTo>
                    <a:pt x="6" y="2"/>
                    <a:pt x="6" y="3"/>
                    <a:pt x="7" y="3"/>
                  </a:cubicBezTo>
                  <a:cubicBezTo>
                    <a:pt x="7" y="3"/>
                    <a:pt x="7" y="4"/>
                    <a:pt x="7" y="5"/>
                  </a:cubicBezTo>
                  <a:cubicBezTo>
                    <a:pt x="7" y="5"/>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0"/>
            <p:cNvSpPr/>
            <p:nvPr/>
          </p:nvSpPr>
          <p:spPr bwMode="auto">
            <a:xfrm>
              <a:off x="8851900" y="2098675"/>
              <a:ext cx="96838" cy="9525"/>
            </a:xfrm>
            <a:custGeom>
              <a:avLst/>
              <a:gdLst>
                <a:gd name="T0" fmla="*/ 22 w 23"/>
                <a:gd name="T1" fmla="*/ 0 h 2"/>
                <a:gd name="T2" fmla="*/ 1 w 23"/>
                <a:gd name="T3" fmla="*/ 0 h 2"/>
                <a:gd name="T4" fmla="*/ 0 w 23"/>
                <a:gd name="T5" fmla="*/ 1 h 2"/>
                <a:gd name="T6" fmla="*/ 1 w 23"/>
                <a:gd name="T7" fmla="*/ 2 h 2"/>
                <a:gd name="T8" fmla="*/ 22 w 23"/>
                <a:gd name="T9" fmla="*/ 2 h 2"/>
                <a:gd name="T10" fmla="*/ 23 w 23"/>
                <a:gd name="T11" fmla="*/ 1 h 2"/>
                <a:gd name="T12" fmla="*/ 22 w 2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2" y="0"/>
                  </a:moveTo>
                  <a:cubicBezTo>
                    <a:pt x="1" y="0"/>
                    <a:pt x="1" y="0"/>
                    <a:pt x="1" y="0"/>
                  </a:cubicBezTo>
                  <a:cubicBezTo>
                    <a:pt x="0" y="0"/>
                    <a:pt x="0" y="0"/>
                    <a:pt x="0" y="1"/>
                  </a:cubicBezTo>
                  <a:cubicBezTo>
                    <a:pt x="0" y="1"/>
                    <a:pt x="0" y="2"/>
                    <a:pt x="1" y="2"/>
                  </a:cubicBezTo>
                  <a:cubicBezTo>
                    <a:pt x="22" y="2"/>
                    <a:pt x="22" y="2"/>
                    <a:pt x="22" y="2"/>
                  </a:cubicBezTo>
                  <a:cubicBezTo>
                    <a:pt x="23" y="2"/>
                    <a:pt x="23" y="1"/>
                    <a:pt x="23" y="1"/>
                  </a:cubicBezTo>
                  <a:cubicBezTo>
                    <a:pt x="23" y="0"/>
                    <a:pt x="23"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41"/>
            <p:cNvSpPr/>
            <p:nvPr/>
          </p:nvSpPr>
          <p:spPr bwMode="auto">
            <a:xfrm>
              <a:off x="8945563" y="1925638"/>
              <a:ext cx="119063" cy="92075"/>
            </a:xfrm>
            <a:custGeom>
              <a:avLst/>
              <a:gdLst>
                <a:gd name="T0" fmla="*/ 27 w 28"/>
                <a:gd name="T1" fmla="*/ 0 h 22"/>
                <a:gd name="T2" fmla="*/ 26 w 28"/>
                <a:gd name="T3" fmla="*/ 0 h 22"/>
                <a:gd name="T4" fmla="*/ 26 w 28"/>
                <a:gd name="T5" fmla="*/ 1 h 22"/>
                <a:gd name="T6" fmla="*/ 26 w 28"/>
                <a:gd name="T7" fmla="*/ 1 h 22"/>
                <a:gd name="T8" fmla="*/ 26 w 28"/>
                <a:gd name="T9" fmla="*/ 1 h 22"/>
                <a:gd name="T10" fmla="*/ 26 w 28"/>
                <a:gd name="T11" fmla="*/ 2 h 22"/>
                <a:gd name="T12" fmla="*/ 26 w 28"/>
                <a:gd name="T13" fmla="*/ 8 h 22"/>
                <a:gd name="T14" fmla="*/ 25 w 28"/>
                <a:gd name="T15" fmla="*/ 11 h 22"/>
                <a:gd name="T16" fmla="*/ 24 w 28"/>
                <a:gd name="T17" fmla="*/ 13 h 22"/>
                <a:gd name="T18" fmla="*/ 21 w 28"/>
                <a:gd name="T19" fmla="*/ 13 h 22"/>
                <a:gd name="T20" fmla="*/ 20 w 28"/>
                <a:gd name="T21" fmla="*/ 14 h 22"/>
                <a:gd name="T22" fmla="*/ 20 w 28"/>
                <a:gd name="T23" fmla="*/ 14 h 22"/>
                <a:gd name="T24" fmla="*/ 20 w 28"/>
                <a:gd name="T25" fmla="*/ 14 h 22"/>
                <a:gd name="T26" fmla="*/ 4 w 28"/>
                <a:gd name="T27" fmla="*/ 14 h 22"/>
                <a:gd name="T28" fmla="*/ 8 w 28"/>
                <a:gd name="T29" fmla="*/ 9 h 22"/>
                <a:gd name="T30" fmla="*/ 8 w 28"/>
                <a:gd name="T31" fmla="*/ 7 h 22"/>
                <a:gd name="T32" fmla="*/ 7 w 28"/>
                <a:gd name="T33" fmla="*/ 7 h 22"/>
                <a:gd name="T34" fmla="*/ 0 w 28"/>
                <a:gd name="T35" fmla="*/ 14 h 22"/>
                <a:gd name="T36" fmla="*/ 0 w 28"/>
                <a:gd name="T37" fmla="*/ 14 h 22"/>
                <a:gd name="T38" fmla="*/ 0 w 28"/>
                <a:gd name="T39" fmla="*/ 14 h 22"/>
                <a:gd name="T40" fmla="*/ 0 w 28"/>
                <a:gd name="T41" fmla="*/ 14 h 22"/>
                <a:gd name="T42" fmla="*/ 0 w 28"/>
                <a:gd name="T43" fmla="*/ 14 h 22"/>
                <a:gd name="T44" fmla="*/ 0 w 28"/>
                <a:gd name="T45" fmla="*/ 14 h 22"/>
                <a:gd name="T46" fmla="*/ 0 w 28"/>
                <a:gd name="T47" fmla="*/ 15 h 22"/>
                <a:gd name="T48" fmla="*/ 0 w 28"/>
                <a:gd name="T49" fmla="*/ 15 h 22"/>
                <a:gd name="T50" fmla="*/ 0 w 28"/>
                <a:gd name="T51" fmla="*/ 15 h 22"/>
                <a:gd name="T52" fmla="*/ 0 w 28"/>
                <a:gd name="T53" fmla="*/ 15 h 22"/>
                <a:gd name="T54" fmla="*/ 0 w 28"/>
                <a:gd name="T55" fmla="*/ 15 h 22"/>
                <a:gd name="T56" fmla="*/ 0 w 28"/>
                <a:gd name="T57" fmla="*/ 15 h 22"/>
                <a:gd name="T58" fmla="*/ 0 w 28"/>
                <a:gd name="T59" fmla="*/ 15 h 22"/>
                <a:gd name="T60" fmla="*/ 0 w 28"/>
                <a:gd name="T61" fmla="*/ 15 h 22"/>
                <a:gd name="T62" fmla="*/ 0 w 28"/>
                <a:gd name="T63" fmla="*/ 15 h 22"/>
                <a:gd name="T64" fmla="*/ 0 w 28"/>
                <a:gd name="T65" fmla="*/ 15 h 22"/>
                <a:gd name="T66" fmla="*/ 0 w 28"/>
                <a:gd name="T67" fmla="*/ 16 h 22"/>
                <a:gd name="T68" fmla="*/ 7 w 28"/>
                <a:gd name="T69" fmla="*/ 22 h 22"/>
                <a:gd name="T70" fmla="*/ 8 w 28"/>
                <a:gd name="T71" fmla="*/ 22 h 22"/>
                <a:gd name="T72" fmla="*/ 8 w 28"/>
                <a:gd name="T73" fmla="*/ 20 h 22"/>
                <a:gd name="T74" fmla="*/ 8 w 28"/>
                <a:gd name="T75" fmla="*/ 20 h 22"/>
                <a:gd name="T76" fmla="*/ 4 w 28"/>
                <a:gd name="T77" fmla="*/ 16 h 22"/>
                <a:gd name="T78" fmla="*/ 20 w 28"/>
                <a:gd name="T79" fmla="*/ 16 h 22"/>
                <a:gd name="T80" fmla="*/ 20 w 28"/>
                <a:gd name="T81" fmla="*/ 16 h 22"/>
                <a:gd name="T82" fmla="*/ 24 w 28"/>
                <a:gd name="T83" fmla="*/ 15 h 22"/>
                <a:gd name="T84" fmla="*/ 27 w 28"/>
                <a:gd name="T85" fmla="*/ 12 h 22"/>
                <a:gd name="T86" fmla="*/ 28 w 28"/>
                <a:gd name="T87" fmla="*/ 8 h 22"/>
                <a:gd name="T88" fmla="*/ 28 w 28"/>
                <a:gd name="T89" fmla="*/ 2 h 22"/>
                <a:gd name="T90" fmla="*/ 28 w 28"/>
                <a:gd name="T91" fmla="*/ 1 h 22"/>
                <a:gd name="T92" fmla="*/ 28 w 28"/>
                <a:gd name="T93" fmla="*/ 1 h 22"/>
                <a:gd name="T94" fmla="*/ 28 w 28"/>
                <a:gd name="T95" fmla="*/ 0 h 22"/>
                <a:gd name="T96" fmla="*/ 27 w 28"/>
                <a:gd name="T9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22">
                  <a:moveTo>
                    <a:pt x="27" y="0"/>
                  </a:moveTo>
                  <a:cubicBezTo>
                    <a:pt x="27" y="0"/>
                    <a:pt x="26" y="0"/>
                    <a:pt x="26" y="0"/>
                  </a:cubicBezTo>
                  <a:cubicBezTo>
                    <a:pt x="26" y="1"/>
                    <a:pt x="26" y="1"/>
                    <a:pt x="26" y="1"/>
                  </a:cubicBezTo>
                  <a:cubicBezTo>
                    <a:pt x="26" y="1"/>
                    <a:pt x="26" y="1"/>
                    <a:pt x="26" y="1"/>
                  </a:cubicBezTo>
                  <a:cubicBezTo>
                    <a:pt x="26" y="1"/>
                    <a:pt x="26" y="1"/>
                    <a:pt x="26" y="1"/>
                  </a:cubicBezTo>
                  <a:cubicBezTo>
                    <a:pt x="26" y="1"/>
                    <a:pt x="26" y="1"/>
                    <a:pt x="26" y="2"/>
                  </a:cubicBezTo>
                  <a:cubicBezTo>
                    <a:pt x="26" y="3"/>
                    <a:pt x="26" y="5"/>
                    <a:pt x="26" y="8"/>
                  </a:cubicBezTo>
                  <a:cubicBezTo>
                    <a:pt x="26" y="9"/>
                    <a:pt x="25" y="10"/>
                    <a:pt x="25" y="11"/>
                  </a:cubicBezTo>
                  <a:cubicBezTo>
                    <a:pt x="25" y="12"/>
                    <a:pt x="24" y="12"/>
                    <a:pt x="24" y="13"/>
                  </a:cubicBezTo>
                  <a:cubicBezTo>
                    <a:pt x="23" y="13"/>
                    <a:pt x="22" y="13"/>
                    <a:pt x="21" y="13"/>
                  </a:cubicBezTo>
                  <a:cubicBezTo>
                    <a:pt x="21" y="14"/>
                    <a:pt x="21" y="14"/>
                    <a:pt x="20" y="14"/>
                  </a:cubicBezTo>
                  <a:cubicBezTo>
                    <a:pt x="20" y="14"/>
                    <a:pt x="20" y="14"/>
                    <a:pt x="20" y="14"/>
                  </a:cubicBezTo>
                  <a:cubicBezTo>
                    <a:pt x="20" y="14"/>
                    <a:pt x="20" y="14"/>
                    <a:pt x="20" y="14"/>
                  </a:cubicBezTo>
                  <a:cubicBezTo>
                    <a:pt x="4" y="14"/>
                    <a:pt x="4" y="14"/>
                    <a:pt x="4" y="14"/>
                  </a:cubicBezTo>
                  <a:cubicBezTo>
                    <a:pt x="8" y="9"/>
                    <a:pt x="8" y="9"/>
                    <a:pt x="8" y="9"/>
                  </a:cubicBezTo>
                  <a:cubicBezTo>
                    <a:pt x="9" y="8"/>
                    <a:pt x="9" y="8"/>
                    <a:pt x="8" y="7"/>
                  </a:cubicBezTo>
                  <a:cubicBezTo>
                    <a:pt x="8" y="7"/>
                    <a:pt x="7" y="7"/>
                    <a:pt x="7" y="7"/>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6"/>
                    <a:pt x="0" y="16"/>
                  </a:cubicBezTo>
                  <a:cubicBezTo>
                    <a:pt x="7" y="22"/>
                    <a:pt x="7" y="22"/>
                    <a:pt x="7" y="22"/>
                  </a:cubicBezTo>
                  <a:cubicBezTo>
                    <a:pt x="7" y="22"/>
                    <a:pt x="8" y="22"/>
                    <a:pt x="8" y="22"/>
                  </a:cubicBezTo>
                  <a:cubicBezTo>
                    <a:pt x="9" y="22"/>
                    <a:pt x="9" y="21"/>
                    <a:pt x="8" y="20"/>
                  </a:cubicBezTo>
                  <a:cubicBezTo>
                    <a:pt x="8" y="20"/>
                    <a:pt x="8" y="20"/>
                    <a:pt x="8" y="20"/>
                  </a:cubicBezTo>
                  <a:cubicBezTo>
                    <a:pt x="4" y="16"/>
                    <a:pt x="4" y="16"/>
                    <a:pt x="4" y="16"/>
                  </a:cubicBezTo>
                  <a:cubicBezTo>
                    <a:pt x="20" y="16"/>
                    <a:pt x="20" y="16"/>
                    <a:pt x="20" y="16"/>
                  </a:cubicBezTo>
                  <a:cubicBezTo>
                    <a:pt x="20" y="16"/>
                    <a:pt x="20" y="16"/>
                    <a:pt x="20" y="16"/>
                  </a:cubicBezTo>
                  <a:cubicBezTo>
                    <a:pt x="20" y="16"/>
                    <a:pt x="22" y="16"/>
                    <a:pt x="24" y="15"/>
                  </a:cubicBezTo>
                  <a:cubicBezTo>
                    <a:pt x="25" y="14"/>
                    <a:pt x="26" y="14"/>
                    <a:pt x="27" y="12"/>
                  </a:cubicBezTo>
                  <a:cubicBezTo>
                    <a:pt x="28" y="11"/>
                    <a:pt x="28" y="10"/>
                    <a:pt x="28" y="8"/>
                  </a:cubicBezTo>
                  <a:cubicBezTo>
                    <a:pt x="28" y="5"/>
                    <a:pt x="28" y="3"/>
                    <a:pt x="28" y="2"/>
                  </a:cubicBezTo>
                  <a:cubicBezTo>
                    <a:pt x="28" y="1"/>
                    <a:pt x="28" y="1"/>
                    <a:pt x="28" y="1"/>
                  </a:cubicBezTo>
                  <a:cubicBezTo>
                    <a:pt x="28" y="1"/>
                    <a:pt x="28" y="1"/>
                    <a:pt x="28" y="1"/>
                  </a:cubicBezTo>
                  <a:cubicBezTo>
                    <a:pt x="28" y="1"/>
                    <a:pt x="28" y="1"/>
                    <a:pt x="28" y="0"/>
                  </a:cubicBezTo>
                  <a:cubicBezTo>
                    <a:pt x="28" y="0"/>
                    <a:pt x="2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42"/>
            <p:cNvSpPr/>
            <p:nvPr/>
          </p:nvSpPr>
          <p:spPr bwMode="auto">
            <a:xfrm>
              <a:off x="8945563" y="1839913"/>
              <a:ext cx="119063" cy="98425"/>
            </a:xfrm>
            <a:custGeom>
              <a:avLst/>
              <a:gdLst>
                <a:gd name="T0" fmla="*/ 28 w 28"/>
                <a:gd name="T1" fmla="*/ 8 h 23"/>
                <a:gd name="T2" fmla="*/ 28 w 28"/>
                <a:gd name="T3" fmla="*/ 8 h 23"/>
                <a:gd name="T4" fmla="*/ 28 w 28"/>
                <a:gd name="T5" fmla="*/ 8 h 23"/>
                <a:gd name="T6" fmla="*/ 28 w 28"/>
                <a:gd name="T7" fmla="*/ 8 h 23"/>
                <a:gd name="T8" fmla="*/ 28 w 28"/>
                <a:gd name="T9" fmla="*/ 7 h 23"/>
                <a:gd name="T10" fmla="*/ 28 w 28"/>
                <a:gd name="T11" fmla="*/ 7 h 23"/>
                <a:gd name="T12" fmla="*/ 28 w 28"/>
                <a:gd name="T13" fmla="*/ 7 h 23"/>
                <a:gd name="T14" fmla="*/ 22 w 28"/>
                <a:gd name="T15" fmla="*/ 1 h 23"/>
                <a:gd name="T16" fmla="*/ 20 w 28"/>
                <a:gd name="T17" fmla="*/ 1 h 23"/>
                <a:gd name="T18" fmla="*/ 20 w 28"/>
                <a:gd name="T19" fmla="*/ 2 h 23"/>
                <a:gd name="T20" fmla="*/ 24 w 28"/>
                <a:gd name="T21" fmla="*/ 7 h 23"/>
                <a:gd name="T22" fmla="*/ 8 w 28"/>
                <a:gd name="T23" fmla="*/ 7 h 23"/>
                <a:gd name="T24" fmla="*/ 8 w 28"/>
                <a:gd name="T25" fmla="*/ 7 h 23"/>
                <a:gd name="T26" fmla="*/ 4 w 28"/>
                <a:gd name="T27" fmla="*/ 8 h 23"/>
                <a:gd name="T28" fmla="*/ 1 w 28"/>
                <a:gd name="T29" fmla="*/ 10 h 23"/>
                <a:gd name="T30" fmla="*/ 0 w 28"/>
                <a:gd name="T31" fmla="*/ 15 h 23"/>
                <a:gd name="T32" fmla="*/ 0 w 28"/>
                <a:gd name="T33" fmla="*/ 22 h 23"/>
                <a:gd name="T34" fmla="*/ 0 w 28"/>
                <a:gd name="T35" fmla="*/ 22 h 23"/>
                <a:gd name="T36" fmla="*/ 0 w 28"/>
                <a:gd name="T37" fmla="*/ 23 h 23"/>
                <a:gd name="T38" fmla="*/ 1 w 28"/>
                <a:gd name="T39" fmla="*/ 23 h 23"/>
                <a:gd name="T40" fmla="*/ 2 w 28"/>
                <a:gd name="T41" fmla="*/ 23 h 23"/>
                <a:gd name="T42" fmla="*/ 2 w 28"/>
                <a:gd name="T43" fmla="*/ 22 h 23"/>
                <a:gd name="T44" fmla="*/ 2 w 28"/>
                <a:gd name="T45" fmla="*/ 22 h 23"/>
                <a:gd name="T46" fmla="*/ 2 w 28"/>
                <a:gd name="T47" fmla="*/ 15 h 23"/>
                <a:gd name="T48" fmla="*/ 3 w 28"/>
                <a:gd name="T49" fmla="*/ 12 h 23"/>
                <a:gd name="T50" fmla="*/ 5 w 28"/>
                <a:gd name="T51" fmla="*/ 10 h 23"/>
                <a:gd name="T52" fmla="*/ 7 w 28"/>
                <a:gd name="T53" fmla="*/ 9 h 23"/>
                <a:gd name="T54" fmla="*/ 8 w 28"/>
                <a:gd name="T55" fmla="*/ 9 h 23"/>
                <a:gd name="T56" fmla="*/ 8 w 28"/>
                <a:gd name="T57" fmla="*/ 9 h 23"/>
                <a:gd name="T58" fmla="*/ 8 w 28"/>
                <a:gd name="T59" fmla="*/ 9 h 23"/>
                <a:gd name="T60" fmla="*/ 24 w 28"/>
                <a:gd name="T61" fmla="*/ 9 h 23"/>
                <a:gd name="T62" fmla="*/ 20 w 28"/>
                <a:gd name="T63" fmla="*/ 14 h 23"/>
                <a:gd name="T64" fmla="*/ 20 w 28"/>
                <a:gd name="T65" fmla="*/ 16 h 23"/>
                <a:gd name="T66" fmla="*/ 22 w 28"/>
                <a:gd name="T67" fmla="*/ 16 h 23"/>
                <a:gd name="T68" fmla="*/ 28 w 28"/>
                <a:gd name="T69" fmla="*/ 9 h 23"/>
                <a:gd name="T70" fmla="*/ 28 w 28"/>
                <a:gd name="T71" fmla="*/ 9 h 23"/>
                <a:gd name="T72" fmla="*/ 28 w 28"/>
                <a:gd name="T73" fmla="*/ 9 h 23"/>
                <a:gd name="T74" fmla="*/ 28 w 28"/>
                <a:gd name="T75" fmla="*/ 9 h 23"/>
                <a:gd name="T76" fmla="*/ 28 w 28"/>
                <a:gd name="T77" fmla="*/ 9 h 23"/>
                <a:gd name="T78" fmla="*/ 28 w 28"/>
                <a:gd name="T79" fmla="*/ 8 h 23"/>
                <a:gd name="T80" fmla="*/ 28 w 28"/>
                <a:gd name="T81" fmla="*/ 8 h 23"/>
                <a:gd name="T82" fmla="*/ 28 w 28"/>
                <a:gd name="T83" fmla="*/ 8 h 23"/>
                <a:gd name="T84" fmla="*/ 28 w 28"/>
                <a:gd name="T85" fmla="*/ 8 h 23"/>
                <a:gd name="T86" fmla="*/ 28 w 28"/>
                <a:gd name="T87" fmla="*/ 8 h 23"/>
                <a:gd name="T88" fmla="*/ 28 w 28"/>
                <a:gd name="T8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23">
                  <a:moveTo>
                    <a:pt x="28" y="8"/>
                  </a:moveTo>
                  <a:cubicBezTo>
                    <a:pt x="28" y="8"/>
                    <a:pt x="28" y="8"/>
                    <a:pt x="28" y="8"/>
                  </a:cubicBezTo>
                  <a:cubicBezTo>
                    <a:pt x="28" y="8"/>
                    <a:pt x="28" y="8"/>
                    <a:pt x="28" y="8"/>
                  </a:cubicBezTo>
                  <a:cubicBezTo>
                    <a:pt x="28" y="8"/>
                    <a:pt x="28" y="8"/>
                    <a:pt x="28" y="8"/>
                  </a:cubicBezTo>
                  <a:cubicBezTo>
                    <a:pt x="28" y="8"/>
                    <a:pt x="28" y="8"/>
                    <a:pt x="28" y="7"/>
                  </a:cubicBezTo>
                  <a:cubicBezTo>
                    <a:pt x="28" y="7"/>
                    <a:pt x="28" y="7"/>
                    <a:pt x="28" y="7"/>
                  </a:cubicBezTo>
                  <a:cubicBezTo>
                    <a:pt x="28" y="7"/>
                    <a:pt x="28" y="7"/>
                    <a:pt x="28" y="7"/>
                  </a:cubicBezTo>
                  <a:cubicBezTo>
                    <a:pt x="22" y="1"/>
                    <a:pt x="22" y="1"/>
                    <a:pt x="22" y="1"/>
                  </a:cubicBezTo>
                  <a:cubicBezTo>
                    <a:pt x="21" y="0"/>
                    <a:pt x="20" y="0"/>
                    <a:pt x="20" y="1"/>
                  </a:cubicBezTo>
                  <a:cubicBezTo>
                    <a:pt x="20" y="1"/>
                    <a:pt x="20" y="2"/>
                    <a:pt x="20" y="2"/>
                  </a:cubicBezTo>
                  <a:cubicBezTo>
                    <a:pt x="24" y="7"/>
                    <a:pt x="24" y="7"/>
                    <a:pt x="24" y="7"/>
                  </a:cubicBezTo>
                  <a:cubicBezTo>
                    <a:pt x="8" y="7"/>
                    <a:pt x="8" y="7"/>
                    <a:pt x="8" y="7"/>
                  </a:cubicBezTo>
                  <a:cubicBezTo>
                    <a:pt x="8" y="7"/>
                    <a:pt x="8" y="7"/>
                    <a:pt x="8" y="7"/>
                  </a:cubicBezTo>
                  <a:cubicBezTo>
                    <a:pt x="8" y="7"/>
                    <a:pt x="6" y="7"/>
                    <a:pt x="4" y="8"/>
                  </a:cubicBezTo>
                  <a:cubicBezTo>
                    <a:pt x="3" y="9"/>
                    <a:pt x="2" y="9"/>
                    <a:pt x="1" y="10"/>
                  </a:cubicBezTo>
                  <a:cubicBezTo>
                    <a:pt x="1" y="12"/>
                    <a:pt x="0" y="13"/>
                    <a:pt x="0" y="15"/>
                  </a:cubicBezTo>
                  <a:cubicBezTo>
                    <a:pt x="0" y="21"/>
                    <a:pt x="0" y="22"/>
                    <a:pt x="0" y="22"/>
                  </a:cubicBezTo>
                  <a:cubicBezTo>
                    <a:pt x="0" y="22"/>
                    <a:pt x="0" y="22"/>
                    <a:pt x="0" y="22"/>
                  </a:cubicBezTo>
                  <a:cubicBezTo>
                    <a:pt x="0" y="22"/>
                    <a:pt x="0" y="22"/>
                    <a:pt x="0" y="23"/>
                  </a:cubicBezTo>
                  <a:cubicBezTo>
                    <a:pt x="1" y="23"/>
                    <a:pt x="1" y="23"/>
                    <a:pt x="1" y="23"/>
                  </a:cubicBezTo>
                  <a:cubicBezTo>
                    <a:pt x="2" y="23"/>
                    <a:pt x="2" y="23"/>
                    <a:pt x="2" y="23"/>
                  </a:cubicBezTo>
                  <a:cubicBezTo>
                    <a:pt x="2" y="22"/>
                    <a:pt x="2" y="22"/>
                    <a:pt x="2" y="22"/>
                  </a:cubicBezTo>
                  <a:cubicBezTo>
                    <a:pt x="2" y="22"/>
                    <a:pt x="2" y="22"/>
                    <a:pt x="2" y="22"/>
                  </a:cubicBezTo>
                  <a:cubicBezTo>
                    <a:pt x="2" y="22"/>
                    <a:pt x="2" y="21"/>
                    <a:pt x="2" y="15"/>
                  </a:cubicBezTo>
                  <a:cubicBezTo>
                    <a:pt x="2" y="13"/>
                    <a:pt x="3" y="12"/>
                    <a:pt x="3" y="12"/>
                  </a:cubicBezTo>
                  <a:cubicBezTo>
                    <a:pt x="4" y="11"/>
                    <a:pt x="4" y="11"/>
                    <a:pt x="5" y="10"/>
                  </a:cubicBezTo>
                  <a:cubicBezTo>
                    <a:pt x="5" y="10"/>
                    <a:pt x="6" y="10"/>
                    <a:pt x="7" y="9"/>
                  </a:cubicBezTo>
                  <a:cubicBezTo>
                    <a:pt x="7" y="9"/>
                    <a:pt x="8" y="9"/>
                    <a:pt x="8" y="9"/>
                  </a:cubicBezTo>
                  <a:cubicBezTo>
                    <a:pt x="8" y="9"/>
                    <a:pt x="8" y="9"/>
                    <a:pt x="8" y="9"/>
                  </a:cubicBezTo>
                  <a:cubicBezTo>
                    <a:pt x="8" y="9"/>
                    <a:pt x="8" y="9"/>
                    <a:pt x="8" y="9"/>
                  </a:cubicBezTo>
                  <a:cubicBezTo>
                    <a:pt x="24" y="9"/>
                    <a:pt x="24" y="9"/>
                    <a:pt x="24" y="9"/>
                  </a:cubicBezTo>
                  <a:cubicBezTo>
                    <a:pt x="20" y="14"/>
                    <a:pt x="20" y="14"/>
                    <a:pt x="20" y="14"/>
                  </a:cubicBezTo>
                  <a:cubicBezTo>
                    <a:pt x="20" y="15"/>
                    <a:pt x="20" y="15"/>
                    <a:pt x="20" y="16"/>
                  </a:cubicBezTo>
                  <a:cubicBezTo>
                    <a:pt x="21" y="16"/>
                    <a:pt x="21" y="16"/>
                    <a:pt x="22" y="16"/>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3484563" y="1938338"/>
            <a:ext cx="428625" cy="428625"/>
            <a:chOff x="2678113" y="1916113"/>
            <a:chExt cx="428625" cy="428625"/>
          </a:xfrm>
          <a:solidFill>
            <a:schemeClr val="accent1"/>
          </a:solidFill>
        </p:grpSpPr>
        <p:sp>
          <p:nvSpPr>
            <p:cNvPr id="68" name="Freeform 546"/>
            <p:cNvSpPr/>
            <p:nvPr/>
          </p:nvSpPr>
          <p:spPr bwMode="auto">
            <a:xfrm>
              <a:off x="2678113" y="1916113"/>
              <a:ext cx="428625" cy="428625"/>
            </a:xfrm>
            <a:custGeom>
              <a:avLst/>
              <a:gdLst>
                <a:gd name="T0" fmla="*/ 100 w 101"/>
                <a:gd name="T1" fmla="*/ 101 h 101"/>
                <a:gd name="T2" fmla="*/ 101 w 101"/>
                <a:gd name="T3" fmla="*/ 75 h 101"/>
                <a:gd name="T4" fmla="*/ 98 w 101"/>
                <a:gd name="T5" fmla="*/ 75 h 101"/>
                <a:gd name="T6" fmla="*/ 76 w 101"/>
                <a:gd name="T7" fmla="*/ 74 h 101"/>
                <a:gd name="T8" fmla="*/ 14 w 101"/>
                <a:gd name="T9" fmla="*/ 74 h 101"/>
                <a:gd name="T10" fmla="*/ 5 w 101"/>
                <a:gd name="T11" fmla="*/ 69 h 101"/>
                <a:gd name="T12" fmla="*/ 3 w 101"/>
                <a:gd name="T13" fmla="*/ 63 h 101"/>
                <a:gd name="T14" fmla="*/ 3 w 101"/>
                <a:gd name="T15" fmla="*/ 27 h 101"/>
                <a:gd name="T16" fmla="*/ 3 w 101"/>
                <a:gd name="T17" fmla="*/ 27 h 101"/>
                <a:gd name="T18" fmla="*/ 4 w 101"/>
                <a:gd name="T19" fmla="*/ 8 h 101"/>
                <a:gd name="T20" fmla="*/ 11 w 101"/>
                <a:gd name="T21" fmla="*/ 4 h 101"/>
                <a:gd name="T22" fmla="*/ 15 w 101"/>
                <a:gd name="T23" fmla="*/ 3 h 101"/>
                <a:gd name="T24" fmla="*/ 15 w 101"/>
                <a:gd name="T25" fmla="*/ 3 h 101"/>
                <a:gd name="T26" fmla="*/ 18 w 101"/>
                <a:gd name="T27" fmla="*/ 3 h 101"/>
                <a:gd name="T28" fmla="*/ 93 w 101"/>
                <a:gd name="T29" fmla="*/ 5 h 101"/>
                <a:gd name="T30" fmla="*/ 98 w 101"/>
                <a:gd name="T31" fmla="*/ 11 h 101"/>
                <a:gd name="T32" fmla="*/ 98 w 101"/>
                <a:gd name="T33" fmla="*/ 15 h 101"/>
                <a:gd name="T34" fmla="*/ 98 w 101"/>
                <a:gd name="T35" fmla="*/ 15 h 101"/>
                <a:gd name="T36" fmla="*/ 98 w 101"/>
                <a:gd name="T37" fmla="*/ 27 h 101"/>
                <a:gd name="T38" fmla="*/ 91 w 101"/>
                <a:gd name="T39" fmla="*/ 61 h 101"/>
                <a:gd name="T40" fmla="*/ 91 w 101"/>
                <a:gd name="T41" fmla="*/ 64 h 101"/>
                <a:gd name="T42" fmla="*/ 101 w 101"/>
                <a:gd name="T43" fmla="*/ 64 h 101"/>
                <a:gd name="T44" fmla="*/ 101 w 101"/>
                <a:gd name="T45" fmla="*/ 27 h 101"/>
                <a:gd name="T46" fmla="*/ 101 w 101"/>
                <a:gd name="T47" fmla="*/ 15 h 101"/>
                <a:gd name="T48" fmla="*/ 97 w 101"/>
                <a:gd name="T49" fmla="*/ 4 h 101"/>
                <a:gd name="T50" fmla="*/ 87 w 101"/>
                <a:gd name="T51" fmla="*/ 0 h 101"/>
                <a:gd name="T52" fmla="*/ 24 w 101"/>
                <a:gd name="T53" fmla="*/ 0 h 101"/>
                <a:gd name="T54" fmla="*/ 15 w 101"/>
                <a:gd name="T55" fmla="*/ 0 h 101"/>
                <a:gd name="T56" fmla="*/ 11 w 101"/>
                <a:gd name="T57" fmla="*/ 1 h 101"/>
                <a:gd name="T58" fmla="*/ 1 w 101"/>
                <a:gd name="T59" fmla="*/ 8 h 101"/>
                <a:gd name="T60" fmla="*/ 0 w 101"/>
                <a:gd name="T61" fmla="*/ 27 h 101"/>
                <a:gd name="T62" fmla="*/ 0 w 101"/>
                <a:gd name="T63" fmla="*/ 62 h 101"/>
                <a:gd name="T64" fmla="*/ 6 w 101"/>
                <a:gd name="T65" fmla="*/ 74 h 101"/>
                <a:gd name="T66" fmla="*/ 75 w 101"/>
                <a:gd name="T67" fmla="*/ 7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99" y="101"/>
                  </a:moveTo>
                  <a:cubicBezTo>
                    <a:pt x="99" y="101"/>
                    <a:pt x="100" y="101"/>
                    <a:pt x="100" y="101"/>
                  </a:cubicBezTo>
                  <a:cubicBezTo>
                    <a:pt x="101" y="101"/>
                    <a:pt x="101" y="100"/>
                    <a:pt x="101" y="100"/>
                  </a:cubicBezTo>
                  <a:cubicBezTo>
                    <a:pt x="101" y="75"/>
                    <a:pt x="101" y="75"/>
                    <a:pt x="101" y="75"/>
                  </a:cubicBezTo>
                  <a:cubicBezTo>
                    <a:pt x="101" y="75"/>
                    <a:pt x="100" y="74"/>
                    <a:pt x="100" y="74"/>
                  </a:cubicBezTo>
                  <a:cubicBezTo>
                    <a:pt x="99" y="74"/>
                    <a:pt x="98" y="75"/>
                    <a:pt x="98" y="75"/>
                  </a:cubicBezTo>
                  <a:cubicBezTo>
                    <a:pt x="98" y="96"/>
                    <a:pt x="98" y="96"/>
                    <a:pt x="98" y="96"/>
                  </a:cubicBezTo>
                  <a:cubicBezTo>
                    <a:pt x="76" y="74"/>
                    <a:pt x="76" y="74"/>
                    <a:pt x="76" y="74"/>
                  </a:cubicBezTo>
                  <a:cubicBezTo>
                    <a:pt x="76" y="74"/>
                    <a:pt x="76" y="74"/>
                    <a:pt x="76" y="74"/>
                  </a:cubicBezTo>
                  <a:cubicBezTo>
                    <a:pt x="76" y="74"/>
                    <a:pt x="28" y="74"/>
                    <a:pt x="14" y="74"/>
                  </a:cubicBezTo>
                  <a:cubicBezTo>
                    <a:pt x="11" y="74"/>
                    <a:pt x="9" y="73"/>
                    <a:pt x="8" y="72"/>
                  </a:cubicBezTo>
                  <a:cubicBezTo>
                    <a:pt x="7" y="71"/>
                    <a:pt x="6" y="70"/>
                    <a:pt x="5" y="69"/>
                  </a:cubicBezTo>
                  <a:cubicBezTo>
                    <a:pt x="4" y="68"/>
                    <a:pt x="4" y="66"/>
                    <a:pt x="3" y="65"/>
                  </a:cubicBezTo>
                  <a:cubicBezTo>
                    <a:pt x="3" y="64"/>
                    <a:pt x="3" y="63"/>
                    <a:pt x="3" y="63"/>
                  </a:cubicBezTo>
                  <a:cubicBezTo>
                    <a:pt x="3" y="63"/>
                    <a:pt x="3" y="62"/>
                    <a:pt x="3" y="62"/>
                  </a:cubicBezTo>
                  <a:cubicBezTo>
                    <a:pt x="3" y="27"/>
                    <a:pt x="3" y="27"/>
                    <a:pt x="3" y="27"/>
                  </a:cubicBezTo>
                  <a:cubicBezTo>
                    <a:pt x="3" y="27"/>
                    <a:pt x="3" y="27"/>
                    <a:pt x="3" y="27"/>
                  </a:cubicBezTo>
                  <a:cubicBezTo>
                    <a:pt x="3" y="27"/>
                    <a:pt x="3" y="27"/>
                    <a:pt x="3" y="27"/>
                  </a:cubicBezTo>
                  <a:cubicBezTo>
                    <a:pt x="3" y="26"/>
                    <a:pt x="3" y="23"/>
                    <a:pt x="3" y="14"/>
                  </a:cubicBezTo>
                  <a:cubicBezTo>
                    <a:pt x="3" y="11"/>
                    <a:pt x="4" y="9"/>
                    <a:pt x="4" y="8"/>
                  </a:cubicBezTo>
                  <a:cubicBezTo>
                    <a:pt x="5" y="7"/>
                    <a:pt x="6" y="6"/>
                    <a:pt x="7" y="5"/>
                  </a:cubicBezTo>
                  <a:cubicBezTo>
                    <a:pt x="8" y="4"/>
                    <a:pt x="10" y="4"/>
                    <a:pt x="11" y="4"/>
                  </a:cubicBezTo>
                  <a:cubicBezTo>
                    <a:pt x="13" y="3"/>
                    <a:pt x="14" y="3"/>
                    <a:pt x="14" y="3"/>
                  </a:cubicBezTo>
                  <a:cubicBezTo>
                    <a:pt x="15" y="3"/>
                    <a:pt x="15" y="3"/>
                    <a:pt x="15" y="3"/>
                  </a:cubicBezTo>
                  <a:cubicBezTo>
                    <a:pt x="15" y="3"/>
                    <a:pt x="15" y="3"/>
                    <a:pt x="15" y="3"/>
                  </a:cubicBezTo>
                  <a:cubicBezTo>
                    <a:pt x="15" y="3"/>
                    <a:pt x="15" y="3"/>
                    <a:pt x="15" y="3"/>
                  </a:cubicBezTo>
                  <a:cubicBezTo>
                    <a:pt x="15" y="3"/>
                    <a:pt x="15" y="3"/>
                    <a:pt x="15" y="3"/>
                  </a:cubicBezTo>
                  <a:cubicBezTo>
                    <a:pt x="15" y="3"/>
                    <a:pt x="16" y="3"/>
                    <a:pt x="18" y="3"/>
                  </a:cubicBezTo>
                  <a:cubicBezTo>
                    <a:pt x="29" y="3"/>
                    <a:pt x="75" y="3"/>
                    <a:pt x="87" y="3"/>
                  </a:cubicBezTo>
                  <a:cubicBezTo>
                    <a:pt x="90" y="3"/>
                    <a:pt x="92" y="4"/>
                    <a:pt x="93" y="5"/>
                  </a:cubicBezTo>
                  <a:cubicBezTo>
                    <a:pt x="94" y="5"/>
                    <a:pt x="95" y="6"/>
                    <a:pt x="96" y="7"/>
                  </a:cubicBezTo>
                  <a:cubicBezTo>
                    <a:pt x="97" y="8"/>
                    <a:pt x="98" y="10"/>
                    <a:pt x="98" y="11"/>
                  </a:cubicBezTo>
                  <a:cubicBezTo>
                    <a:pt x="98" y="13"/>
                    <a:pt x="98" y="14"/>
                    <a:pt x="98" y="15"/>
                  </a:cubicBezTo>
                  <a:cubicBezTo>
                    <a:pt x="98" y="15"/>
                    <a:pt x="98" y="15"/>
                    <a:pt x="98" y="15"/>
                  </a:cubicBezTo>
                  <a:cubicBezTo>
                    <a:pt x="98" y="15"/>
                    <a:pt x="98" y="15"/>
                    <a:pt x="98" y="15"/>
                  </a:cubicBezTo>
                  <a:cubicBezTo>
                    <a:pt x="98" y="15"/>
                    <a:pt x="98" y="15"/>
                    <a:pt x="98" y="15"/>
                  </a:cubicBezTo>
                  <a:cubicBezTo>
                    <a:pt x="98" y="15"/>
                    <a:pt x="98" y="15"/>
                    <a:pt x="98" y="15"/>
                  </a:cubicBezTo>
                  <a:cubicBezTo>
                    <a:pt x="98" y="27"/>
                    <a:pt x="98" y="27"/>
                    <a:pt x="98" y="27"/>
                  </a:cubicBezTo>
                  <a:cubicBezTo>
                    <a:pt x="98" y="61"/>
                    <a:pt x="98" y="61"/>
                    <a:pt x="98" y="61"/>
                  </a:cubicBezTo>
                  <a:cubicBezTo>
                    <a:pt x="91" y="61"/>
                    <a:pt x="91" y="61"/>
                    <a:pt x="91" y="61"/>
                  </a:cubicBezTo>
                  <a:cubicBezTo>
                    <a:pt x="90" y="61"/>
                    <a:pt x="89" y="62"/>
                    <a:pt x="89" y="63"/>
                  </a:cubicBezTo>
                  <a:cubicBezTo>
                    <a:pt x="89" y="63"/>
                    <a:pt x="90" y="64"/>
                    <a:pt x="91" y="64"/>
                  </a:cubicBezTo>
                  <a:cubicBezTo>
                    <a:pt x="100" y="64"/>
                    <a:pt x="100" y="64"/>
                    <a:pt x="100" y="64"/>
                  </a:cubicBezTo>
                  <a:cubicBezTo>
                    <a:pt x="100" y="64"/>
                    <a:pt x="100" y="64"/>
                    <a:pt x="101" y="64"/>
                  </a:cubicBezTo>
                  <a:cubicBezTo>
                    <a:pt x="101" y="63"/>
                    <a:pt x="101" y="63"/>
                    <a:pt x="101" y="63"/>
                  </a:cubicBezTo>
                  <a:cubicBezTo>
                    <a:pt x="101" y="27"/>
                    <a:pt x="101" y="27"/>
                    <a:pt x="101" y="27"/>
                  </a:cubicBezTo>
                  <a:cubicBezTo>
                    <a:pt x="101" y="15"/>
                    <a:pt x="101" y="15"/>
                    <a:pt x="101" y="15"/>
                  </a:cubicBezTo>
                  <a:cubicBezTo>
                    <a:pt x="101" y="15"/>
                    <a:pt x="101" y="15"/>
                    <a:pt x="101" y="15"/>
                  </a:cubicBezTo>
                  <a:cubicBezTo>
                    <a:pt x="101" y="14"/>
                    <a:pt x="101" y="13"/>
                    <a:pt x="101" y="11"/>
                  </a:cubicBezTo>
                  <a:cubicBezTo>
                    <a:pt x="100" y="9"/>
                    <a:pt x="99" y="7"/>
                    <a:pt x="97" y="4"/>
                  </a:cubicBezTo>
                  <a:cubicBezTo>
                    <a:pt x="96" y="3"/>
                    <a:pt x="95" y="2"/>
                    <a:pt x="93" y="2"/>
                  </a:cubicBezTo>
                  <a:cubicBezTo>
                    <a:pt x="91" y="1"/>
                    <a:pt x="89" y="0"/>
                    <a:pt x="87" y="0"/>
                  </a:cubicBezTo>
                  <a:cubicBezTo>
                    <a:pt x="80" y="0"/>
                    <a:pt x="62" y="0"/>
                    <a:pt x="46" y="0"/>
                  </a:cubicBezTo>
                  <a:cubicBezTo>
                    <a:pt x="38" y="0"/>
                    <a:pt x="30" y="0"/>
                    <a:pt x="24" y="0"/>
                  </a:cubicBezTo>
                  <a:cubicBezTo>
                    <a:pt x="22" y="0"/>
                    <a:pt x="19" y="0"/>
                    <a:pt x="18" y="0"/>
                  </a:cubicBezTo>
                  <a:cubicBezTo>
                    <a:pt x="16" y="0"/>
                    <a:pt x="15" y="0"/>
                    <a:pt x="15" y="0"/>
                  </a:cubicBezTo>
                  <a:cubicBezTo>
                    <a:pt x="15" y="0"/>
                    <a:pt x="15" y="0"/>
                    <a:pt x="14" y="0"/>
                  </a:cubicBezTo>
                  <a:cubicBezTo>
                    <a:pt x="14" y="0"/>
                    <a:pt x="13" y="0"/>
                    <a:pt x="11" y="1"/>
                  </a:cubicBezTo>
                  <a:cubicBezTo>
                    <a:pt x="9" y="1"/>
                    <a:pt x="6" y="2"/>
                    <a:pt x="4" y="4"/>
                  </a:cubicBezTo>
                  <a:cubicBezTo>
                    <a:pt x="3" y="5"/>
                    <a:pt x="2" y="7"/>
                    <a:pt x="1" y="8"/>
                  </a:cubicBezTo>
                  <a:cubicBezTo>
                    <a:pt x="1" y="10"/>
                    <a:pt x="0" y="12"/>
                    <a:pt x="0" y="14"/>
                  </a:cubicBezTo>
                  <a:cubicBezTo>
                    <a:pt x="0" y="23"/>
                    <a:pt x="0" y="26"/>
                    <a:pt x="0" y="27"/>
                  </a:cubicBezTo>
                  <a:cubicBezTo>
                    <a:pt x="0" y="27"/>
                    <a:pt x="0" y="27"/>
                    <a:pt x="0" y="27"/>
                  </a:cubicBezTo>
                  <a:cubicBezTo>
                    <a:pt x="0" y="62"/>
                    <a:pt x="0" y="62"/>
                    <a:pt x="0" y="62"/>
                  </a:cubicBezTo>
                  <a:cubicBezTo>
                    <a:pt x="0" y="63"/>
                    <a:pt x="0" y="66"/>
                    <a:pt x="2" y="69"/>
                  </a:cubicBezTo>
                  <a:cubicBezTo>
                    <a:pt x="3" y="71"/>
                    <a:pt x="4" y="73"/>
                    <a:pt x="6" y="74"/>
                  </a:cubicBezTo>
                  <a:cubicBezTo>
                    <a:pt x="8" y="76"/>
                    <a:pt x="11" y="76"/>
                    <a:pt x="14" y="76"/>
                  </a:cubicBezTo>
                  <a:cubicBezTo>
                    <a:pt x="27" y="76"/>
                    <a:pt x="70" y="76"/>
                    <a:pt x="75" y="76"/>
                  </a:cubicBezTo>
                  <a:lnTo>
                    <a:pt x="9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47"/>
            <p:cNvSpPr/>
            <p:nvPr/>
          </p:nvSpPr>
          <p:spPr bwMode="auto">
            <a:xfrm>
              <a:off x="2733675" y="2022475"/>
              <a:ext cx="317500" cy="12700"/>
            </a:xfrm>
            <a:custGeom>
              <a:avLst/>
              <a:gdLst>
                <a:gd name="T0" fmla="*/ 75 w 75"/>
                <a:gd name="T1" fmla="*/ 1 h 3"/>
                <a:gd name="T2" fmla="*/ 74 w 75"/>
                <a:gd name="T3" fmla="*/ 0 h 3"/>
                <a:gd name="T4" fmla="*/ 1 w 75"/>
                <a:gd name="T5" fmla="*/ 0 h 3"/>
                <a:gd name="T6" fmla="*/ 0 w 75"/>
                <a:gd name="T7" fmla="*/ 1 h 3"/>
                <a:gd name="T8" fmla="*/ 1 w 75"/>
                <a:gd name="T9" fmla="*/ 3 h 3"/>
                <a:gd name="T10" fmla="*/ 74 w 75"/>
                <a:gd name="T11" fmla="*/ 3 h 3"/>
                <a:gd name="T12" fmla="*/ 75 w 7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75" h="3">
                  <a:moveTo>
                    <a:pt x="75" y="1"/>
                  </a:moveTo>
                  <a:cubicBezTo>
                    <a:pt x="75" y="1"/>
                    <a:pt x="75" y="0"/>
                    <a:pt x="74" y="0"/>
                  </a:cubicBezTo>
                  <a:cubicBezTo>
                    <a:pt x="1" y="0"/>
                    <a:pt x="1" y="0"/>
                    <a:pt x="1" y="0"/>
                  </a:cubicBezTo>
                  <a:cubicBezTo>
                    <a:pt x="0" y="0"/>
                    <a:pt x="0" y="1"/>
                    <a:pt x="0" y="1"/>
                  </a:cubicBezTo>
                  <a:cubicBezTo>
                    <a:pt x="0" y="2"/>
                    <a:pt x="0" y="3"/>
                    <a:pt x="1" y="3"/>
                  </a:cubicBezTo>
                  <a:cubicBezTo>
                    <a:pt x="74" y="3"/>
                    <a:pt x="74" y="3"/>
                    <a:pt x="74" y="3"/>
                  </a:cubicBezTo>
                  <a:cubicBezTo>
                    <a:pt x="75" y="3"/>
                    <a:pt x="75" y="2"/>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48"/>
            <p:cNvSpPr/>
            <p:nvPr/>
          </p:nvSpPr>
          <p:spPr bwMode="auto">
            <a:xfrm>
              <a:off x="2738438" y="2073275"/>
              <a:ext cx="220663" cy="12700"/>
            </a:xfrm>
            <a:custGeom>
              <a:avLst/>
              <a:gdLst>
                <a:gd name="T0" fmla="*/ 52 w 52"/>
                <a:gd name="T1" fmla="*/ 2 h 3"/>
                <a:gd name="T2" fmla="*/ 50 w 52"/>
                <a:gd name="T3" fmla="*/ 0 h 3"/>
                <a:gd name="T4" fmla="*/ 1 w 52"/>
                <a:gd name="T5" fmla="*/ 0 h 3"/>
                <a:gd name="T6" fmla="*/ 0 w 52"/>
                <a:gd name="T7" fmla="*/ 2 h 3"/>
                <a:gd name="T8" fmla="*/ 1 w 52"/>
                <a:gd name="T9" fmla="*/ 3 h 3"/>
                <a:gd name="T10" fmla="*/ 50 w 52"/>
                <a:gd name="T11" fmla="*/ 3 h 3"/>
                <a:gd name="T12" fmla="*/ 52 w 5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2" h="3">
                  <a:moveTo>
                    <a:pt x="52" y="2"/>
                  </a:moveTo>
                  <a:cubicBezTo>
                    <a:pt x="52" y="1"/>
                    <a:pt x="51" y="0"/>
                    <a:pt x="50" y="0"/>
                  </a:cubicBezTo>
                  <a:cubicBezTo>
                    <a:pt x="1" y="0"/>
                    <a:pt x="1" y="0"/>
                    <a:pt x="1" y="0"/>
                  </a:cubicBezTo>
                  <a:cubicBezTo>
                    <a:pt x="0" y="0"/>
                    <a:pt x="0" y="1"/>
                    <a:pt x="0" y="2"/>
                  </a:cubicBezTo>
                  <a:cubicBezTo>
                    <a:pt x="0" y="2"/>
                    <a:pt x="0" y="3"/>
                    <a:pt x="1" y="3"/>
                  </a:cubicBezTo>
                  <a:cubicBezTo>
                    <a:pt x="50" y="3"/>
                    <a:pt x="50" y="3"/>
                    <a:pt x="50" y="3"/>
                  </a:cubicBezTo>
                  <a:cubicBezTo>
                    <a:pt x="51" y="3"/>
                    <a:pt x="52" y="2"/>
                    <a:pt x="5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49"/>
            <p:cNvSpPr/>
            <p:nvPr/>
          </p:nvSpPr>
          <p:spPr bwMode="auto">
            <a:xfrm>
              <a:off x="2738438" y="2124075"/>
              <a:ext cx="109538" cy="12700"/>
            </a:xfrm>
            <a:custGeom>
              <a:avLst/>
              <a:gdLst>
                <a:gd name="T0" fmla="*/ 1 w 26"/>
                <a:gd name="T1" fmla="*/ 0 h 3"/>
                <a:gd name="T2" fmla="*/ 0 w 26"/>
                <a:gd name="T3" fmla="*/ 2 h 3"/>
                <a:gd name="T4" fmla="*/ 1 w 26"/>
                <a:gd name="T5" fmla="*/ 3 h 3"/>
                <a:gd name="T6" fmla="*/ 25 w 26"/>
                <a:gd name="T7" fmla="*/ 3 h 3"/>
                <a:gd name="T8" fmla="*/ 26 w 26"/>
                <a:gd name="T9" fmla="*/ 2 h 3"/>
                <a:gd name="T10" fmla="*/ 25 w 26"/>
                <a:gd name="T11" fmla="*/ 0 h 3"/>
                <a:gd name="T12" fmla="*/ 1 w 2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1" y="0"/>
                  </a:moveTo>
                  <a:cubicBezTo>
                    <a:pt x="0" y="0"/>
                    <a:pt x="0" y="1"/>
                    <a:pt x="0" y="2"/>
                  </a:cubicBezTo>
                  <a:cubicBezTo>
                    <a:pt x="0" y="2"/>
                    <a:pt x="0" y="3"/>
                    <a:pt x="1" y="3"/>
                  </a:cubicBezTo>
                  <a:cubicBezTo>
                    <a:pt x="25" y="3"/>
                    <a:pt x="25" y="3"/>
                    <a:pt x="25" y="3"/>
                  </a:cubicBezTo>
                  <a:cubicBezTo>
                    <a:pt x="25" y="3"/>
                    <a:pt x="26" y="2"/>
                    <a:pt x="26" y="2"/>
                  </a:cubicBezTo>
                  <a:cubicBezTo>
                    <a:pt x="26" y="1"/>
                    <a:pt x="25" y="0"/>
                    <a:pt x="25"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831046" y="4133850"/>
            <a:ext cx="423863" cy="427038"/>
            <a:chOff x="2543175" y="3325813"/>
            <a:chExt cx="423863" cy="427038"/>
          </a:xfrm>
          <a:solidFill>
            <a:schemeClr val="accent4"/>
          </a:solidFill>
        </p:grpSpPr>
        <p:sp>
          <p:nvSpPr>
            <p:cNvPr id="74" name="Freeform 551"/>
            <p:cNvSpPr/>
            <p:nvPr/>
          </p:nvSpPr>
          <p:spPr bwMode="auto">
            <a:xfrm>
              <a:off x="2568575" y="3478213"/>
              <a:ext cx="377825" cy="12700"/>
            </a:xfrm>
            <a:custGeom>
              <a:avLst/>
              <a:gdLst>
                <a:gd name="T0" fmla="*/ 87 w 89"/>
                <a:gd name="T1" fmla="*/ 0 h 3"/>
                <a:gd name="T2" fmla="*/ 2 w 89"/>
                <a:gd name="T3" fmla="*/ 0 h 3"/>
                <a:gd name="T4" fmla="*/ 0 w 89"/>
                <a:gd name="T5" fmla="*/ 2 h 3"/>
                <a:gd name="T6" fmla="*/ 2 w 89"/>
                <a:gd name="T7" fmla="*/ 3 h 3"/>
                <a:gd name="T8" fmla="*/ 87 w 89"/>
                <a:gd name="T9" fmla="*/ 3 h 3"/>
                <a:gd name="T10" fmla="*/ 89 w 89"/>
                <a:gd name="T11" fmla="*/ 2 h 3"/>
                <a:gd name="T12" fmla="*/ 87 w 8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9" h="3">
                  <a:moveTo>
                    <a:pt x="87" y="0"/>
                  </a:moveTo>
                  <a:cubicBezTo>
                    <a:pt x="2" y="0"/>
                    <a:pt x="2" y="0"/>
                    <a:pt x="2" y="0"/>
                  </a:cubicBezTo>
                  <a:cubicBezTo>
                    <a:pt x="1" y="0"/>
                    <a:pt x="0" y="1"/>
                    <a:pt x="0" y="2"/>
                  </a:cubicBezTo>
                  <a:cubicBezTo>
                    <a:pt x="0" y="2"/>
                    <a:pt x="1" y="3"/>
                    <a:pt x="2" y="3"/>
                  </a:cubicBezTo>
                  <a:cubicBezTo>
                    <a:pt x="87" y="3"/>
                    <a:pt x="87" y="3"/>
                    <a:pt x="87" y="3"/>
                  </a:cubicBezTo>
                  <a:cubicBezTo>
                    <a:pt x="88" y="3"/>
                    <a:pt x="89" y="2"/>
                    <a:pt x="89" y="2"/>
                  </a:cubicBezTo>
                  <a:cubicBezTo>
                    <a:pt x="89" y="1"/>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52"/>
            <p:cNvSpPr>
              <a:spLocks noEditPoints="1"/>
            </p:cNvSpPr>
            <p:nvPr/>
          </p:nvSpPr>
          <p:spPr bwMode="auto">
            <a:xfrm>
              <a:off x="2543175" y="3325813"/>
              <a:ext cx="423863" cy="427038"/>
            </a:xfrm>
            <a:custGeom>
              <a:avLst/>
              <a:gdLst>
                <a:gd name="T0" fmla="*/ 93 w 100"/>
                <a:gd name="T1" fmla="*/ 19 h 101"/>
                <a:gd name="T2" fmla="*/ 51 w 100"/>
                <a:gd name="T3" fmla="*/ 19 h 101"/>
                <a:gd name="T4" fmla="*/ 46 w 100"/>
                <a:gd name="T5" fmla="*/ 19 h 101"/>
                <a:gd name="T6" fmla="*/ 44 w 100"/>
                <a:gd name="T7" fmla="*/ 3 h 101"/>
                <a:gd name="T8" fmla="*/ 40 w 100"/>
                <a:gd name="T9" fmla="*/ 0 h 101"/>
                <a:gd name="T10" fmla="*/ 38 w 100"/>
                <a:gd name="T11" fmla="*/ 0 h 101"/>
                <a:gd name="T12" fmla="*/ 11 w 100"/>
                <a:gd name="T13" fmla="*/ 0 h 101"/>
                <a:gd name="T14" fmla="*/ 7 w 100"/>
                <a:gd name="T15" fmla="*/ 0 h 101"/>
                <a:gd name="T16" fmla="*/ 2 w 100"/>
                <a:gd name="T17" fmla="*/ 2 h 101"/>
                <a:gd name="T18" fmla="*/ 0 w 100"/>
                <a:gd name="T19" fmla="*/ 8 h 101"/>
                <a:gd name="T20" fmla="*/ 0 w 100"/>
                <a:gd name="T21" fmla="*/ 93 h 101"/>
                <a:gd name="T22" fmla="*/ 0 w 100"/>
                <a:gd name="T23" fmla="*/ 93 h 101"/>
                <a:gd name="T24" fmla="*/ 2 w 100"/>
                <a:gd name="T25" fmla="*/ 98 h 101"/>
                <a:gd name="T26" fmla="*/ 8 w 100"/>
                <a:gd name="T27" fmla="*/ 101 h 101"/>
                <a:gd name="T28" fmla="*/ 97 w 100"/>
                <a:gd name="T29" fmla="*/ 100 h 101"/>
                <a:gd name="T30" fmla="*/ 100 w 100"/>
                <a:gd name="T31" fmla="*/ 93 h 101"/>
                <a:gd name="T32" fmla="*/ 100 w 100"/>
                <a:gd name="T33" fmla="*/ 26 h 101"/>
                <a:gd name="T34" fmla="*/ 97 w 100"/>
                <a:gd name="T35" fmla="*/ 20 h 101"/>
                <a:gd name="T36" fmla="*/ 98 w 100"/>
                <a:gd name="T37" fmla="*/ 26 h 101"/>
                <a:gd name="T38" fmla="*/ 97 w 100"/>
                <a:gd name="T39" fmla="*/ 96 h 101"/>
                <a:gd name="T40" fmla="*/ 94 w 100"/>
                <a:gd name="T41" fmla="*/ 98 h 101"/>
                <a:gd name="T42" fmla="*/ 93 w 100"/>
                <a:gd name="T43" fmla="*/ 98 h 101"/>
                <a:gd name="T44" fmla="*/ 93 w 100"/>
                <a:gd name="T45" fmla="*/ 98 h 101"/>
                <a:gd name="T46" fmla="*/ 5 w 100"/>
                <a:gd name="T47" fmla="*/ 97 h 101"/>
                <a:gd name="T48" fmla="*/ 3 w 100"/>
                <a:gd name="T49" fmla="*/ 94 h 101"/>
                <a:gd name="T50" fmla="*/ 3 w 100"/>
                <a:gd name="T51" fmla="*/ 93 h 101"/>
                <a:gd name="T52" fmla="*/ 3 w 100"/>
                <a:gd name="T53" fmla="*/ 93 h 101"/>
                <a:gd name="T54" fmla="*/ 7 w 100"/>
                <a:gd name="T55" fmla="*/ 21 h 101"/>
                <a:gd name="T56" fmla="*/ 9 w 100"/>
                <a:gd name="T57" fmla="*/ 20 h 101"/>
                <a:gd name="T58" fmla="*/ 7 w 100"/>
                <a:gd name="T59" fmla="*/ 18 h 101"/>
                <a:gd name="T60" fmla="*/ 3 w 100"/>
                <a:gd name="T61" fmla="*/ 8 h 101"/>
                <a:gd name="T62" fmla="*/ 4 w 100"/>
                <a:gd name="T63" fmla="*/ 4 h 101"/>
                <a:gd name="T64" fmla="*/ 7 w 100"/>
                <a:gd name="T65" fmla="*/ 3 h 101"/>
                <a:gd name="T66" fmla="*/ 7 w 100"/>
                <a:gd name="T67" fmla="*/ 3 h 101"/>
                <a:gd name="T68" fmla="*/ 11 w 100"/>
                <a:gd name="T69" fmla="*/ 3 h 101"/>
                <a:gd name="T70" fmla="*/ 41 w 100"/>
                <a:gd name="T71" fmla="*/ 4 h 101"/>
                <a:gd name="T72" fmla="*/ 43 w 100"/>
                <a:gd name="T73" fmla="*/ 8 h 101"/>
                <a:gd name="T74" fmla="*/ 33 w 100"/>
                <a:gd name="T75" fmla="*/ 19 h 101"/>
                <a:gd name="T76" fmla="*/ 32 w 100"/>
                <a:gd name="T77" fmla="*/ 20 h 101"/>
                <a:gd name="T78" fmla="*/ 33 w 100"/>
                <a:gd name="T79" fmla="*/ 21 h 101"/>
                <a:gd name="T80" fmla="*/ 93 w 100"/>
                <a:gd name="T81" fmla="*/ 21 h 101"/>
                <a:gd name="T82" fmla="*/ 97 w 100"/>
                <a:gd name="T83" fmla="*/ 23 h 101"/>
                <a:gd name="T84" fmla="*/ 98 w 100"/>
                <a:gd name="T85"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 h="101">
                  <a:moveTo>
                    <a:pt x="97" y="20"/>
                  </a:moveTo>
                  <a:cubicBezTo>
                    <a:pt x="96" y="19"/>
                    <a:pt x="95" y="19"/>
                    <a:pt x="93" y="19"/>
                  </a:cubicBezTo>
                  <a:cubicBezTo>
                    <a:pt x="89" y="19"/>
                    <a:pt x="77" y="19"/>
                    <a:pt x="66" y="19"/>
                  </a:cubicBezTo>
                  <a:cubicBezTo>
                    <a:pt x="60" y="19"/>
                    <a:pt x="55" y="19"/>
                    <a:pt x="51" y="19"/>
                  </a:cubicBezTo>
                  <a:cubicBezTo>
                    <a:pt x="49" y="19"/>
                    <a:pt x="47" y="19"/>
                    <a:pt x="46" y="19"/>
                  </a:cubicBezTo>
                  <a:cubicBezTo>
                    <a:pt x="46" y="19"/>
                    <a:pt x="46" y="19"/>
                    <a:pt x="46" y="19"/>
                  </a:cubicBezTo>
                  <a:cubicBezTo>
                    <a:pt x="46" y="8"/>
                    <a:pt x="46" y="8"/>
                    <a:pt x="46" y="8"/>
                  </a:cubicBezTo>
                  <a:cubicBezTo>
                    <a:pt x="46" y="6"/>
                    <a:pt x="45" y="4"/>
                    <a:pt x="44" y="3"/>
                  </a:cubicBezTo>
                  <a:cubicBezTo>
                    <a:pt x="44" y="3"/>
                    <a:pt x="43" y="2"/>
                    <a:pt x="43" y="2"/>
                  </a:cubicBezTo>
                  <a:cubicBezTo>
                    <a:pt x="42" y="1"/>
                    <a:pt x="40" y="1"/>
                    <a:pt x="40" y="0"/>
                  </a:cubicBezTo>
                  <a:cubicBezTo>
                    <a:pt x="39" y="0"/>
                    <a:pt x="38" y="0"/>
                    <a:pt x="38" y="0"/>
                  </a:cubicBezTo>
                  <a:cubicBezTo>
                    <a:pt x="38" y="0"/>
                    <a:pt x="38" y="0"/>
                    <a:pt x="38" y="0"/>
                  </a:cubicBezTo>
                  <a:cubicBezTo>
                    <a:pt x="35" y="0"/>
                    <a:pt x="27" y="0"/>
                    <a:pt x="20" y="0"/>
                  </a:cubicBezTo>
                  <a:cubicBezTo>
                    <a:pt x="17" y="0"/>
                    <a:pt x="14" y="0"/>
                    <a:pt x="11" y="0"/>
                  </a:cubicBezTo>
                  <a:cubicBezTo>
                    <a:pt x="9" y="0"/>
                    <a:pt x="8" y="0"/>
                    <a:pt x="7" y="0"/>
                  </a:cubicBezTo>
                  <a:cubicBezTo>
                    <a:pt x="7" y="0"/>
                    <a:pt x="7" y="0"/>
                    <a:pt x="7" y="0"/>
                  </a:cubicBezTo>
                  <a:cubicBezTo>
                    <a:pt x="7" y="0"/>
                    <a:pt x="6" y="0"/>
                    <a:pt x="6" y="0"/>
                  </a:cubicBezTo>
                  <a:cubicBezTo>
                    <a:pt x="5" y="1"/>
                    <a:pt x="3" y="1"/>
                    <a:pt x="2" y="2"/>
                  </a:cubicBezTo>
                  <a:cubicBezTo>
                    <a:pt x="1" y="3"/>
                    <a:pt x="1" y="4"/>
                    <a:pt x="1" y="4"/>
                  </a:cubicBezTo>
                  <a:cubicBezTo>
                    <a:pt x="0" y="5"/>
                    <a:pt x="0" y="6"/>
                    <a:pt x="0" y="8"/>
                  </a:cubicBezTo>
                  <a:cubicBezTo>
                    <a:pt x="0" y="9"/>
                    <a:pt x="0" y="14"/>
                    <a:pt x="0" y="20"/>
                  </a:cubicBezTo>
                  <a:cubicBezTo>
                    <a:pt x="0" y="44"/>
                    <a:pt x="0" y="93"/>
                    <a:pt x="0" y="93"/>
                  </a:cubicBezTo>
                  <a:cubicBezTo>
                    <a:pt x="0" y="93"/>
                    <a:pt x="0" y="93"/>
                    <a:pt x="0" y="93"/>
                  </a:cubicBezTo>
                  <a:cubicBezTo>
                    <a:pt x="0" y="93"/>
                    <a:pt x="0" y="93"/>
                    <a:pt x="0" y="93"/>
                  </a:cubicBezTo>
                  <a:cubicBezTo>
                    <a:pt x="0" y="93"/>
                    <a:pt x="0" y="94"/>
                    <a:pt x="0" y="95"/>
                  </a:cubicBezTo>
                  <a:cubicBezTo>
                    <a:pt x="0" y="96"/>
                    <a:pt x="1" y="97"/>
                    <a:pt x="2" y="98"/>
                  </a:cubicBezTo>
                  <a:cubicBezTo>
                    <a:pt x="3" y="99"/>
                    <a:pt x="3" y="100"/>
                    <a:pt x="4" y="100"/>
                  </a:cubicBezTo>
                  <a:cubicBezTo>
                    <a:pt x="5" y="100"/>
                    <a:pt x="6" y="101"/>
                    <a:pt x="8" y="101"/>
                  </a:cubicBezTo>
                  <a:cubicBezTo>
                    <a:pt x="14" y="101"/>
                    <a:pt x="93" y="101"/>
                    <a:pt x="93" y="101"/>
                  </a:cubicBezTo>
                  <a:cubicBezTo>
                    <a:pt x="93" y="101"/>
                    <a:pt x="95" y="101"/>
                    <a:pt x="97" y="100"/>
                  </a:cubicBezTo>
                  <a:cubicBezTo>
                    <a:pt x="98" y="99"/>
                    <a:pt x="99" y="99"/>
                    <a:pt x="99" y="98"/>
                  </a:cubicBezTo>
                  <a:cubicBezTo>
                    <a:pt x="100" y="96"/>
                    <a:pt x="100" y="95"/>
                    <a:pt x="100" y="93"/>
                  </a:cubicBezTo>
                  <a:cubicBezTo>
                    <a:pt x="100" y="26"/>
                    <a:pt x="100" y="26"/>
                    <a:pt x="100" y="26"/>
                  </a:cubicBezTo>
                  <a:cubicBezTo>
                    <a:pt x="100" y="26"/>
                    <a:pt x="100" y="26"/>
                    <a:pt x="100" y="26"/>
                  </a:cubicBezTo>
                  <a:cubicBezTo>
                    <a:pt x="100" y="26"/>
                    <a:pt x="100" y="24"/>
                    <a:pt x="100" y="22"/>
                  </a:cubicBezTo>
                  <a:cubicBezTo>
                    <a:pt x="99" y="21"/>
                    <a:pt x="98" y="20"/>
                    <a:pt x="97" y="20"/>
                  </a:cubicBezTo>
                  <a:close/>
                  <a:moveTo>
                    <a:pt x="98" y="26"/>
                  </a:moveTo>
                  <a:cubicBezTo>
                    <a:pt x="98" y="26"/>
                    <a:pt x="98" y="26"/>
                    <a:pt x="98" y="26"/>
                  </a:cubicBezTo>
                  <a:cubicBezTo>
                    <a:pt x="98" y="93"/>
                    <a:pt x="98" y="93"/>
                    <a:pt x="98" y="93"/>
                  </a:cubicBezTo>
                  <a:cubicBezTo>
                    <a:pt x="98" y="95"/>
                    <a:pt x="97" y="95"/>
                    <a:pt x="97" y="96"/>
                  </a:cubicBezTo>
                  <a:cubicBezTo>
                    <a:pt x="97" y="96"/>
                    <a:pt x="96" y="97"/>
                    <a:pt x="96" y="97"/>
                  </a:cubicBezTo>
                  <a:cubicBezTo>
                    <a:pt x="95" y="97"/>
                    <a:pt x="95" y="98"/>
                    <a:pt x="94" y="98"/>
                  </a:cubicBezTo>
                  <a:cubicBezTo>
                    <a:pt x="94" y="98"/>
                    <a:pt x="94" y="98"/>
                    <a:pt x="94" y="98"/>
                  </a:cubicBezTo>
                  <a:cubicBezTo>
                    <a:pt x="93" y="98"/>
                    <a:pt x="93" y="98"/>
                    <a:pt x="93" y="98"/>
                  </a:cubicBezTo>
                  <a:cubicBezTo>
                    <a:pt x="93" y="98"/>
                    <a:pt x="93" y="98"/>
                    <a:pt x="93" y="98"/>
                  </a:cubicBezTo>
                  <a:cubicBezTo>
                    <a:pt x="93" y="98"/>
                    <a:pt x="93" y="98"/>
                    <a:pt x="93" y="98"/>
                  </a:cubicBezTo>
                  <a:cubicBezTo>
                    <a:pt x="93" y="98"/>
                    <a:pt x="14" y="98"/>
                    <a:pt x="8" y="98"/>
                  </a:cubicBezTo>
                  <a:cubicBezTo>
                    <a:pt x="6" y="98"/>
                    <a:pt x="5" y="98"/>
                    <a:pt x="5" y="97"/>
                  </a:cubicBezTo>
                  <a:cubicBezTo>
                    <a:pt x="4" y="97"/>
                    <a:pt x="4" y="97"/>
                    <a:pt x="4" y="96"/>
                  </a:cubicBezTo>
                  <a:cubicBezTo>
                    <a:pt x="3" y="96"/>
                    <a:pt x="3" y="95"/>
                    <a:pt x="3" y="94"/>
                  </a:cubicBezTo>
                  <a:cubicBezTo>
                    <a:pt x="3" y="94"/>
                    <a:pt x="3" y="93"/>
                    <a:pt x="3" y="93"/>
                  </a:cubicBezTo>
                  <a:cubicBezTo>
                    <a:pt x="3" y="93"/>
                    <a:pt x="3" y="93"/>
                    <a:pt x="3" y="93"/>
                  </a:cubicBezTo>
                  <a:cubicBezTo>
                    <a:pt x="3" y="93"/>
                    <a:pt x="3" y="93"/>
                    <a:pt x="3" y="93"/>
                  </a:cubicBezTo>
                  <a:cubicBezTo>
                    <a:pt x="3" y="93"/>
                    <a:pt x="3" y="93"/>
                    <a:pt x="3" y="93"/>
                  </a:cubicBezTo>
                  <a:cubicBezTo>
                    <a:pt x="3" y="93"/>
                    <a:pt x="3" y="45"/>
                    <a:pt x="3" y="21"/>
                  </a:cubicBezTo>
                  <a:cubicBezTo>
                    <a:pt x="7" y="21"/>
                    <a:pt x="7" y="21"/>
                    <a:pt x="7" y="21"/>
                  </a:cubicBezTo>
                  <a:cubicBezTo>
                    <a:pt x="8" y="21"/>
                    <a:pt x="8" y="21"/>
                    <a:pt x="8" y="21"/>
                  </a:cubicBezTo>
                  <a:cubicBezTo>
                    <a:pt x="8" y="20"/>
                    <a:pt x="9" y="20"/>
                    <a:pt x="9" y="20"/>
                  </a:cubicBezTo>
                  <a:cubicBezTo>
                    <a:pt x="9" y="19"/>
                    <a:pt x="8" y="19"/>
                    <a:pt x="8" y="19"/>
                  </a:cubicBezTo>
                  <a:cubicBezTo>
                    <a:pt x="8" y="19"/>
                    <a:pt x="8" y="18"/>
                    <a:pt x="7" y="18"/>
                  </a:cubicBezTo>
                  <a:cubicBezTo>
                    <a:pt x="3" y="18"/>
                    <a:pt x="3" y="18"/>
                    <a:pt x="3" y="18"/>
                  </a:cubicBezTo>
                  <a:cubicBezTo>
                    <a:pt x="3" y="13"/>
                    <a:pt x="3" y="9"/>
                    <a:pt x="3" y="8"/>
                  </a:cubicBezTo>
                  <a:cubicBezTo>
                    <a:pt x="3" y="6"/>
                    <a:pt x="3" y="6"/>
                    <a:pt x="3" y="5"/>
                  </a:cubicBezTo>
                  <a:cubicBezTo>
                    <a:pt x="4" y="5"/>
                    <a:pt x="4" y="4"/>
                    <a:pt x="4" y="4"/>
                  </a:cubicBezTo>
                  <a:cubicBezTo>
                    <a:pt x="5" y="3"/>
                    <a:pt x="5" y="3"/>
                    <a:pt x="6" y="3"/>
                  </a:cubicBezTo>
                  <a:cubicBezTo>
                    <a:pt x="7" y="3"/>
                    <a:pt x="7" y="3"/>
                    <a:pt x="7" y="3"/>
                  </a:cubicBezTo>
                  <a:cubicBezTo>
                    <a:pt x="7" y="3"/>
                    <a:pt x="7" y="3"/>
                    <a:pt x="7" y="3"/>
                  </a:cubicBezTo>
                  <a:cubicBezTo>
                    <a:pt x="7" y="3"/>
                    <a:pt x="7" y="3"/>
                    <a:pt x="7" y="3"/>
                  </a:cubicBezTo>
                  <a:cubicBezTo>
                    <a:pt x="7" y="3"/>
                    <a:pt x="7" y="3"/>
                    <a:pt x="7" y="3"/>
                  </a:cubicBezTo>
                  <a:cubicBezTo>
                    <a:pt x="7" y="3"/>
                    <a:pt x="9" y="3"/>
                    <a:pt x="11" y="3"/>
                  </a:cubicBezTo>
                  <a:cubicBezTo>
                    <a:pt x="18" y="3"/>
                    <a:pt x="33" y="3"/>
                    <a:pt x="38" y="3"/>
                  </a:cubicBezTo>
                  <a:cubicBezTo>
                    <a:pt x="38" y="3"/>
                    <a:pt x="40" y="3"/>
                    <a:pt x="41" y="4"/>
                  </a:cubicBezTo>
                  <a:cubicBezTo>
                    <a:pt x="41" y="4"/>
                    <a:pt x="42" y="4"/>
                    <a:pt x="42" y="5"/>
                  </a:cubicBezTo>
                  <a:cubicBezTo>
                    <a:pt x="43" y="6"/>
                    <a:pt x="43" y="6"/>
                    <a:pt x="43" y="8"/>
                  </a:cubicBezTo>
                  <a:cubicBezTo>
                    <a:pt x="43" y="19"/>
                    <a:pt x="43" y="19"/>
                    <a:pt x="43" y="19"/>
                  </a:cubicBezTo>
                  <a:cubicBezTo>
                    <a:pt x="33" y="19"/>
                    <a:pt x="33" y="19"/>
                    <a:pt x="33" y="19"/>
                  </a:cubicBezTo>
                  <a:cubicBezTo>
                    <a:pt x="33" y="19"/>
                    <a:pt x="32" y="19"/>
                    <a:pt x="32" y="19"/>
                  </a:cubicBezTo>
                  <a:cubicBezTo>
                    <a:pt x="32" y="19"/>
                    <a:pt x="32" y="20"/>
                    <a:pt x="32" y="20"/>
                  </a:cubicBezTo>
                  <a:cubicBezTo>
                    <a:pt x="32" y="20"/>
                    <a:pt x="32" y="21"/>
                    <a:pt x="32" y="21"/>
                  </a:cubicBezTo>
                  <a:cubicBezTo>
                    <a:pt x="32" y="21"/>
                    <a:pt x="33" y="21"/>
                    <a:pt x="33" y="21"/>
                  </a:cubicBezTo>
                  <a:cubicBezTo>
                    <a:pt x="44" y="21"/>
                    <a:pt x="44" y="21"/>
                    <a:pt x="44" y="21"/>
                  </a:cubicBezTo>
                  <a:cubicBezTo>
                    <a:pt x="44" y="21"/>
                    <a:pt x="86" y="21"/>
                    <a:pt x="93" y="21"/>
                  </a:cubicBezTo>
                  <a:cubicBezTo>
                    <a:pt x="94" y="21"/>
                    <a:pt x="95" y="22"/>
                    <a:pt x="96" y="22"/>
                  </a:cubicBezTo>
                  <a:cubicBezTo>
                    <a:pt x="96" y="22"/>
                    <a:pt x="97" y="23"/>
                    <a:pt x="97" y="23"/>
                  </a:cubicBezTo>
                  <a:cubicBezTo>
                    <a:pt x="97" y="24"/>
                    <a:pt x="97" y="24"/>
                    <a:pt x="98" y="25"/>
                  </a:cubicBezTo>
                  <a:cubicBezTo>
                    <a:pt x="98" y="26"/>
                    <a:pt x="98" y="26"/>
                    <a:pt x="9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3"/>
            <p:cNvSpPr/>
            <p:nvPr/>
          </p:nvSpPr>
          <p:spPr bwMode="auto">
            <a:xfrm>
              <a:off x="2713038" y="3605213"/>
              <a:ext cx="104775" cy="88900"/>
            </a:xfrm>
            <a:custGeom>
              <a:avLst/>
              <a:gdLst>
                <a:gd name="T0" fmla="*/ 23 w 25"/>
                <a:gd name="T1" fmla="*/ 0 h 21"/>
                <a:gd name="T2" fmla="*/ 22 w 25"/>
                <a:gd name="T3" fmla="*/ 1 h 21"/>
                <a:gd name="T4" fmla="*/ 22 w 25"/>
                <a:gd name="T5" fmla="*/ 2 h 21"/>
                <a:gd name="T6" fmla="*/ 22 w 25"/>
                <a:gd name="T7" fmla="*/ 2 h 21"/>
                <a:gd name="T8" fmla="*/ 22 w 25"/>
                <a:gd name="T9" fmla="*/ 3 h 21"/>
                <a:gd name="T10" fmla="*/ 22 w 25"/>
                <a:gd name="T11" fmla="*/ 8 h 21"/>
                <a:gd name="T12" fmla="*/ 21 w 25"/>
                <a:gd name="T13" fmla="*/ 10 h 21"/>
                <a:gd name="T14" fmla="*/ 20 w 25"/>
                <a:gd name="T15" fmla="*/ 11 h 21"/>
                <a:gd name="T16" fmla="*/ 18 w 25"/>
                <a:gd name="T17" fmla="*/ 12 h 21"/>
                <a:gd name="T18" fmla="*/ 18 w 25"/>
                <a:gd name="T19" fmla="*/ 12 h 21"/>
                <a:gd name="T20" fmla="*/ 17 w 25"/>
                <a:gd name="T21" fmla="*/ 12 h 21"/>
                <a:gd name="T22" fmla="*/ 17 w 25"/>
                <a:gd name="T23" fmla="*/ 12 h 21"/>
                <a:gd name="T24" fmla="*/ 4 w 25"/>
                <a:gd name="T25" fmla="*/ 12 h 21"/>
                <a:gd name="T26" fmla="*/ 7 w 25"/>
                <a:gd name="T27" fmla="*/ 9 h 21"/>
                <a:gd name="T28" fmla="*/ 7 w 25"/>
                <a:gd name="T29" fmla="*/ 7 h 21"/>
                <a:gd name="T30" fmla="*/ 5 w 25"/>
                <a:gd name="T31" fmla="*/ 7 h 21"/>
                <a:gd name="T32" fmla="*/ 0 w 25"/>
                <a:gd name="T33" fmla="*/ 13 h 21"/>
                <a:gd name="T34" fmla="*/ 0 w 25"/>
                <a:gd name="T35" fmla="*/ 13 h 21"/>
                <a:gd name="T36" fmla="*/ 0 w 25"/>
                <a:gd name="T37" fmla="*/ 13 h 21"/>
                <a:gd name="T38" fmla="*/ 0 w 25"/>
                <a:gd name="T39" fmla="*/ 13 h 21"/>
                <a:gd name="T40" fmla="*/ 0 w 25"/>
                <a:gd name="T41" fmla="*/ 13 h 21"/>
                <a:gd name="T42" fmla="*/ 0 w 25"/>
                <a:gd name="T43" fmla="*/ 13 h 21"/>
                <a:gd name="T44" fmla="*/ 0 w 25"/>
                <a:gd name="T45" fmla="*/ 13 h 21"/>
                <a:gd name="T46" fmla="*/ 0 w 25"/>
                <a:gd name="T47" fmla="*/ 13 h 21"/>
                <a:gd name="T48" fmla="*/ 0 w 25"/>
                <a:gd name="T49" fmla="*/ 14 h 21"/>
                <a:gd name="T50" fmla="*/ 0 w 25"/>
                <a:gd name="T51" fmla="*/ 14 h 21"/>
                <a:gd name="T52" fmla="*/ 0 w 25"/>
                <a:gd name="T53" fmla="*/ 14 h 21"/>
                <a:gd name="T54" fmla="*/ 0 w 25"/>
                <a:gd name="T55" fmla="*/ 14 h 21"/>
                <a:gd name="T56" fmla="*/ 0 w 25"/>
                <a:gd name="T57" fmla="*/ 14 h 21"/>
                <a:gd name="T58" fmla="*/ 0 w 25"/>
                <a:gd name="T59" fmla="*/ 14 h 21"/>
                <a:gd name="T60" fmla="*/ 0 w 25"/>
                <a:gd name="T61" fmla="*/ 14 h 21"/>
                <a:gd name="T62" fmla="*/ 0 w 25"/>
                <a:gd name="T63" fmla="*/ 14 h 21"/>
                <a:gd name="T64" fmla="*/ 0 w 25"/>
                <a:gd name="T65" fmla="*/ 15 h 21"/>
                <a:gd name="T66" fmla="*/ 5 w 25"/>
                <a:gd name="T67" fmla="*/ 20 h 21"/>
                <a:gd name="T68" fmla="*/ 7 w 25"/>
                <a:gd name="T69" fmla="*/ 20 h 21"/>
                <a:gd name="T70" fmla="*/ 7 w 25"/>
                <a:gd name="T71" fmla="*/ 18 h 21"/>
                <a:gd name="T72" fmla="*/ 4 w 25"/>
                <a:gd name="T73" fmla="*/ 15 h 21"/>
                <a:gd name="T74" fmla="*/ 17 w 25"/>
                <a:gd name="T75" fmla="*/ 15 h 21"/>
                <a:gd name="T76" fmla="*/ 17 w 25"/>
                <a:gd name="T77" fmla="*/ 15 h 21"/>
                <a:gd name="T78" fmla="*/ 21 w 25"/>
                <a:gd name="T79" fmla="*/ 14 h 21"/>
                <a:gd name="T80" fmla="*/ 24 w 25"/>
                <a:gd name="T81" fmla="*/ 12 h 21"/>
                <a:gd name="T82" fmla="*/ 25 w 25"/>
                <a:gd name="T83" fmla="*/ 8 h 21"/>
                <a:gd name="T84" fmla="*/ 25 w 25"/>
                <a:gd name="T85" fmla="*/ 3 h 21"/>
                <a:gd name="T86" fmla="*/ 25 w 25"/>
                <a:gd name="T87" fmla="*/ 2 h 21"/>
                <a:gd name="T88" fmla="*/ 25 w 25"/>
                <a:gd name="T89" fmla="*/ 2 h 21"/>
                <a:gd name="T90" fmla="*/ 24 w 25"/>
                <a:gd name="T91" fmla="*/ 1 h 21"/>
                <a:gd name="T92" fmla="*/ 23 w 25"/>
                <a:gd name="T9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 h="21">
                  <a:moveTo>
                    <a:pt x="23" y="0"/>
                  </a:moveTo>
                  <a:cubicBezTo>
                    <a:pt x="23" y="0"/>
                    <a:pt x="23" y="0"/>
                    <a:pt x="22" y="1"/>
                  </a:cubicBezTo>
                  <a:cubicBezTo>
                    <a:pt x="22" y="1"/>
                    <a:pt x="22" y="1"/>
                    <a:pt x="22" y="2"/>
                  </a:cubicBezTo>
                  <a:cubicBezTo>
                    <a:pt x="22" y="2"/>
                    <a:pt x="22" y="2"/>
                    <a:pt x="22" y="2"/>
                  </a:cubicBezTo>
                  <a:cubicBezTo>
                    <a:pt x="22" y="2"/>
                    <a:pt x="22" y="2"/>
                    <a:pt x="22" y="3"/>
                  </a:cubicBezTo>
                  <a:cubicBezTo>
                    <a:pt x="22" y="3"/>
                    <a:pt x="22" y="5"/>
                    <a:pt x="22" y="8"/>
                  </a:cubicBezTo>
                  <a:cubicBezTo>
                    <a:pt x="22" y="9"/>
                    <a:pt x="22" y="10"/>
                    <a:pt x="21" y="10"/>
                  </a:cubicBezTo>
                  <a:cubicBezTo>
                    <a:pt x="21" y="11"/>
                    <a:pt x="21" y="11"/>
                    <a:pt x="20" y="11"/>
                  </a:cubicBezTo>
                  <a:cubicBezTo>
                    <a:pt x="20" y="12"/>
                    <a:pt x="19" y="12"/>
                    <a:pt x="18" y="12"/>
                  </a:cubicBezTo>
                  <a:cubicBezTo>
                    <a:pt x="18" y="12"/>
                    <a:pt x="18" y="12"/>
                    <a:pt x="18" y="12"/>
                  </a:cubicBezTo>
                  <a:cubicBezTo>
                    <a:pt x="17" y="12"/>
                    <a:pt x="17" y="12"/>
                    <a:pt x="17" y="12"/>
                  </a:cubicBezTo>
                  <a:cubicBezTo>
                    <a:pt x="17" y="12"/>
                    <a:pt x="17" y="12"/>
                    <a:pt x="17" y="12"/>
                  </a:cubicBezTo>
                  <a:cubicBezTo>
                    <a:pt x="4" y="12"/>
                    <a:pt x="4" y="12"/>
                    <a:pt x="4" y="12"/>
                  </a:cubicBezTo>
                  <a:cubicBezTo>
                    <a:pt x="7" y="9"/>
                    <a:pt x="7" y="9"/>
                    <a:pt x="7" y="9"/>
                  </a:cubicBezTo>
                  <a:cubicBezTo>
                    <a:pt x="8" y="8"/>
                    <a:pt x="8" y="7"/>
                    <a:pt x="7" y="7"/>
                  </a:cubicBezTo>
                  <a:cubicBezTo>
                    <a:pt x="7" y="6"/>
                    <a:pt x="6" y="6"/>
                    <a:pt x="5" y="7"/>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5"/>
                  </a:cubicBezTo>
                  <a:cubicBezTo>
                    <a:pt x="5" y="20"/>
                    <a:pt x="5" y="20"/>
                    <a:pt x="5" y="20"/>
                  </a:cubicBezTo>
                  <a:cubicBezTo>
                    <a:pt x="6" y="21"/>
                    <a:pt x="7" y="21"/>
                    <a:pt x="7" y="20"/>
                  </a:cubicBezTo>
                  <a:cubicBezTo>
                    <a:pt x="8" y="20"/>
                    <a:pt x="8" y="19"/>
                    <a:pt x="7" y="18"/>
                  </a:cubicBezTo>
                  <a:cubicBezTo>
                    <a:pt x="4" y="15"/>
                    <a:pt x="4" y="15"/>
                    <a:pt x="4" y="15"/>
                  </a:cubicBezTo>
                  <a:cubicBezTo>
                    <a:pt x="17" y="15"/>
                    <a:pt x="17" y="15"/>
                    <a:pt x="17" y="15"/>
                  </a:cubicBezTo>
                  <a:cubicBezTo>
                    <a:pt x="17" y="15"/>
                    <a:pt x="17" y="15"/>
                    <a:pt x="17" y="15"/>
                  </a:cubicBezTo>
                  <a:cubicBezTo>
                    <a:pt x="17" y="15"/>
                    <a:pt x="19" y="15"/>
                    <a:pt x="21" y="14"/>
                  </a:cubicBezTo>
                  <a:cubicBezTo>
                    <a:pt x="22" y="14"/>
                    <a:pt x="23" y="13"/>
                    <a:pt x="24" y="12"/>
                  </a:cubicBezTo>
                  <a:cubicBezTo>
                    <a:pt x="24" y="11"/>
                    <a:pt x="25" y="9"/>
                    <a:pt x="25" y="8"/>
                  </a:cubicBezTo>
                  <a:cubicBezTo>
                    <a:pt x="25" y="5"/>
                    <a:pt x="25" y="3"/>
                    <a:pt x="25" y="3"/>
                  </a:cubicBezTo>
                  <a:cubicBezTo>
                    <a:pt x="25" y="2"/>
                    <a:pt x="25" y="2"/>
                    <a:pt x="25" y="2"/>
                  </a:cubicBezTo>
                  <a:cubicBezTo>
                    <a:pt x="25" y="2"/>
                    <a:pt x="25" y="2"/>
                    <a:pt x="25" y="2"/>
                  </a:cubicBezTo>
                  <a:cubicBezTo>
                    <a:pt x="25" y="1"/>
                    <a:pt x="25" y="1"/>
                    <a:pt x="24" y="1"/>
                  </a:cubicBezTo>
                  <a:cubicBezTo>
                    <a:pt x="24"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54"/>
            <p:cNvSpPr/>
            <p:nvPr/>
          </p:nvSpPr>
          <p:spPr bwMode="auto">
            <a:xfrm>
              <a:off x="2713038" y="3532188"/>
              <a:ext cx="104775" cy="90488"/>
            </a:xfrm>
            <a:custGeom>
              <a:avLst/>
              <a:gdLst>
                <a:gd name="T0" fmla="*/ 25 w 25"/>
                <a:gd name="T1" fmla="*/ 7 h 21"/>
                <a:gd name="T2" fmla="*/ 25 w 25"/>
                <a:gd name="T3" fmla="*/ 7 h 21"/>
                <a:gd name="T4" fmla="*/ 25 w 25"/>
                <a:gd name="T5" fmla="*/ 7 h 21"/>
                <a:gd name="T6" fmla="*/ 25 w 25"/>
                <a:gd name="T7" fmla="*/ 7 h 21"/>
                <a:gd name="T8" fmla="*/ 24 w 25"/>
                <a:gd name="T9" fmla="*/ 7 h 21"/>
                <a:gd name="T10" fmla="*/ 24 w 25"/>
                <a:gd name="T11" fmla="*/ 7 h 21"/>
                <a:gd name="T12" fmla="*/ 24 w 25"/>
                <a:gd name="T13" fmla="*/ 6 h 21"/>
                <a:gd name="T14" fmla="*/ 19 w 25"/>
                <a:gd name="T15" fmla="*/ 1 h 21"/>
                <a:gd name="T16" fmla="*/ 17 w 25"/>
                <a:gd name="T17" fmla="*/ 1 h 21"/>
                <a:gd name="T18" fmla="*/ 17 w 25"/>
                <a:gd name="T19" fmla="*/ 3 h 21"/>
                <a:gd name="T20" fmla="*/ 17 w 25"/>
                <a:gd name="T21" fmla="*/ 3 h 21"/>
                <a:gd name="T22" fmla="*/ 20 w 25"/>
                <a:gd name="T23" fmla="*/ 6 h 21"/>
                <a:gd name="T24" fmla="*/ 7 w 25"/>
                <a:gd name="T25" fmla="*/ 6 h 21"/>
                <a:gd name="T26" fmla="*/ 7 w 25"/>
                <a:gd name="T27" fmla="*/ 6 h 21"/>
                <a:gd name="T28" fmla="*/ 3 w 25"/>
                <a:gd name="T29" fmla="*/ 7 h 21"/>
                <a:gd name="T30" fmla="*/ 1 w 25"/>
                <a:gd name="T31" fmla="*/ 9 h 21"/>
                <a:gd name="T32" fmla="*/ 0 w 25"/>
                <a:gd name="T33" fmla="*/ 13 h 21"/>
                <a:gd name="T34" fmla="*/ 0 w 25"/>
                <a:gd name="T35" fmla="*/ 19 h 21"/>
                <a:gd name="T36" fmla="*/ 0 w 25"/>
                <a:gd name="T37" fmla="*/ 19 h 21"/>
                <a:gd name="T38" fmla="*/ 0 w 25"/>
                <a:gd name="T39" fmla="*/ 20 h 21"/>
                <a:gd name="T40" fmla="*/ 1 w 25"/>
                <a:gd name="T41" fmla="*/ 21 h 21"/>
                <a:gd name="T42" fmla="*/ 2 w 25"/>
                <a:gd name="T43" fmla="*/ 20 h 21"/>
                <a:gd name="T44" fmla="*/ 2 w 25"/>
                <a:gd name="T45" fmla="*/ 19 h 21"/>
                <a:gd name="T46" fmla="*/ 2 w 25"/>
                <a:gd name="T47" fmla="*/ 19 h 21"/>
                <a:gd name="T48" fmla="*/ 2 w 25"/>
                <a:gd name="T49" fmla="*/ 13 h 21"/>
                <a:gd name="T50" fmla="*/ 3 w 25"/>
                <a:gd name="T51" fmla="*/ 11 h 21"/>
                <a:gd name="T52" fmla="*/ 4 w 25"/>
                <a:gd name="T53" fmla="*/ 10 h 21"/>
                <a:gd name="T54" fmla="*/ 6 w 25"/>
                <a:gd name="T55" fmla="*/ 9 h 21"/>
                <a:gd name="T56" fmla="*/ 7 w 25"/>
                <a:gd name="T57" fmla="*/ 9 h 21"/>
                <a:gd name="T58" fmla="*/ 7 w 25"/>
                <a:gd name="T59" fmla="*/ 9 h 21"/>
                <a:gd name="T60" fmla="*/ 7 w 25"/>
                <a:gd name="T61" fmla="*/ 9 h 21"/>
                <a:gd name="T62" fmla="*/ 20 w 25"/>
                <a:gd name="T63" fmla="*/ 9 h 21"/>
                <a:gd name="T64" fmla="*/ 17 w 25"/>
                <a:gd name="T65" fmla="*/ 12 h 21"/>
                <a:gd name="T66" fmla="*/ 17 w 25"/>
                <a:gd name="T67" fmla="*/ 14 h 21"/>
                <a:gd name="T68" fmla="*/ 19 w 25"/>
                <a:gd name="T69" fmla="*/ 14 h 21"/>
                <a:gd name="T70" fmla="*/ 24 w 25"/>
                <a:gd name="T71" fmla="*/ 8 h 21"/>
                <a:gd name="T72" fmla="*/ 24 w 25"/>
                <a:gd name="T73" fmla="*/ 8 h 21"/>
                <a:gd name="T74" fmla="*/ 24 w 25"/>
                <a:gd name="T75" fmla="*/ 8 h 21"/>
                <a:gd name="T76" fmla="*/ 25 w 25"/>
                <a:gd name="T77" fmla="*/ 8 h 21"/>
                <a:gd name="T78" fmla="*/ 25 w 25"/>
                <a:gd name="T79" fmla="*/ 8 h 21"/>
                <a:gd name="T80" fmla="*/ 25 w 25"/>
                <a:gd name="T81" fmla="*/ 8 h 21"/>
                <a:gd name="T82" fmla="*/ 25 w 25"/>
                <a:gd name="T83" fmla="*/ 8 h 21"/>
                <a:gd name="T84" fmla="*/ 25 w 25"/>
                <a:gd name="T85" fmla="*/ 7 h 21"/>
                <a:gd name="T86" fmla="*/ 25 w 25"/>
                <a:gd name="T87" fmla="*/ 7 h 21"/>
                <a:gd name="T88" fmla="*/ 25 w 25"/>
                <a:gd name="T89" fmla="*/ 7 h 21"/>
                <a:gd name="T90" fmla="*/ 25 w 25"/>
                <a:gd name="T9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21">
                  <a:moveTo>
                    <a:pt x="25" y="7"/>
                  </a:moveTo>
                  <a:cubicBezTo>
                    <a:pt x="25" y="7"/>
                    <a:pt x="25" y="7"/>
                    <a:pt x="25" y="7"/>
                  </a:cubicBezTo>
                  <a:cubicBezTo>
                    <a:pt x="25" y="7"/>
                    <a:pt x="25" y="7"/>
                    <a:pt x="25" y="7"/>
                  </a:cubicBezTo>
                  <a:cubicBezTo>
                    <a:pt x="25" y="7"/>
                    <a:pt x="25" y="7"/>
                    <a:pt x="25" y="7"/>
                  </a:cubicBezTo>
                  <a:cubicBezTo>
                    <a:pt x="24" y="7"/>
                    <a:pt x="24" y="7"/>
                    <a:pt x="24" y="7"/>
                  </a:cubicBezTo>
                  <a:cubicBezTo>
                    <a:pt x="24" y="7"/>
                    <a:pt x="24" y="7"/>
                    <a:pt x="24" y="7"/>
                  </a:cubicBezTo>
                  <a:cubicBezTo>
                    <a:pt x="24" y="7"/>
                    <a:pt x="24" y="6"/>
                    <a:pt x="24" y="6"/>
                  </a:cubicBezTo>
                  <a:cubicBezTo>
                    <a:pt x="19" y="1"/>
                    <a:pt x="19" y="1"/>
                    <a:pt x="19" y="1"/>
                  </a:cubicBezTo>
                  <a:cubicBezTo>
                    <a:pt x="18" y="0"/>
                    <a:pt x="18" y="0"/>
                    <a:pt x="17" y="1"/>
                  </a:cubicBezTo>
                  <a:cubicBezTo>
                    <a:pt x="16" y="1"/>
                    <a:pt x="16" y="2"/>
                    <a:pt x="17" y="3"/>
                  </a:cubicBezTo>
                  <a:cubicBezTo>
                    <a:pt x="17" y="3"/>
                    <a:pt x="17" y="3"/>
                    <a:pt x="17" y="3"/>
                  </a:cubicBezTo>
                  <a:cubicBezTo>
                    <a:pt x="20" y="6"/>
                    <a:pt x="20" y="6"/>
                    <a:pt x="20" y="6"/>
                  </a:cubicBezTo>
                  <a:cubicBezTo>
                    <a:pt x="7" y="6"/>
                    <a:pt x="7" y="6"/>
                    <a:pt x="7" y="6"/>
                  </a:cubicBezTo>
                  <a:cubicBezTo>
                    <a:pt x="7" y="6"/>
                    <a:pt x="7" y="6"/>
                    <a:pt x="7" y="6"/>
                  </a:cubicBezTo>
                  <a:cubicBezTo>
                    <a:pt x="7" y="6"/>
                    <a:pt x="5" y="6"/>
                    <a:pt x="3" y="7"/>
                  </a:cubicBezTo>
                  <a:cubicBezTo>
                    <a:pt x="2" y="7"/>
                    <a:pt x="1" y="8"/>
                    <a:pt x="1" y="9"/>
                  </a:cubicBezTo>
                  <a:cubicBezTo>
                    <a:pt x="0" y="10"/>
                    <a:pt x="0" y="12"/>
                    <a:pt x="0" y="13"/>
                  </a:cubicBezTo>
                  <a:cubicBezTo>
                    <a:pt x="0" y="18"/>
                    <a:pt x="0" y="19"/>
                    <a:pt x="0" y="19"/>
                  </a:cubicBezTo>
                  <a:cubicBezTo>
                    <a:pt x="0" y="19"/>
                    <a:pt x="0" y="19"/>
                    <a:pt x="0" y="19"/>
                  </a:cubicBezTo>
                  <a:cubicBezTo>
                    <a:pt x="0" y="20"/>
                    <a:pt x="0" y="20"/>
                    <a:pt x="0" y="20"/>
                  </a:cubicBezTo>
                  <a:cubicBezTo>
                    <a:pt x="0" y="20"/>
                    <a:pt x="1" y="21"/>
                    <a:pt x="1" y="21"/>
                  </a:cubicBezTo>
                  <a:cubicBezTo>
                    <a:pt x="1" y="21"/>
                    <a:pt x="2" y="20"/>
                    <a:pt x="2" y="20"/>
                  </a:cubicBezTo>
                  <a:cubicBezTo>
                    <a:pt x="2" y="20"/>
                    <a:pt x="2" y="20"/>
                    <a:pt x="2" y="19"/>
                  </a:cubicBezTo>
                  <a:cubicBezTo>
                    <a:pt x="2" y="19"/>
                    <a:pt x="2" y="19"/>
                    <a:pt x="2" y="19"/>
                  </a:cubicBezTo>
                  <a:cubicBezTo>
                    <a:pt x="2" y="19"/>
                    <a:pt x="2" y="18"/>
                    <a:pt x="2" y="13"/>
                  </a:cubicBezTo>
                  <a:cubicBezTo>
                    <a:pt x="2" y="12"/>
                    <a:pt x="3" y="11"/>
                    <a:pt x="3" y="11"/>
                  </a:cubicBezTo>
                  <a:cubicBezTo>
                    <a:pt x="3" y="10"/>
                    <a:pt x="4" y="10"/>
                    <a:pt x="4" y="10"/>
                  </a:cubicBezTo>
                  <a:cubicBezTo>
                    <a:pt x="5" y="9"/>
                    <a:pt x="5" y="9"/>
                    <a:pt x="6" y="9"/>
                  </a:cubicBezTo>
                  <a:cubicBezTo>
                    <a:pt x="6" y="9"/>
                    <a:pt x="7" y="9"/>
                    <a:pt x="7" y="9"/>
                  </a:cubicBezTo>
                  <a:cubicBezTo>
                    <a:pt x="7" y="9"/>
                    <a:pt x="7" y="9"/>
                    <a:pt x="7" y="9"/>
                  </a:cubicBezTo>
                  <a:cubicBezTo>
                    <a:pt x="7" y="9"/>
                    <a:pt x="7" y="9"/>
                    <a:pt x="7" y="9"/>
                  </a:cubicBezTo>
                  <a:cubicBezTo>
                    <a:pt x="20" y="9"/>
                    <a:pt x="20" y="9"/>
                    <a:pt x="20" y="9"/>
                  </a:cubicBezTo>
                  <a:cubicBezTo>
                    <a:pt x="17" y="12"/>
                    <a:pt x="17" y="12"/>
                    <a:pt x="17" y="12"/>
                  </a:cubicBezTo>
                  <a:cubicBezTo>
                    <a:pt x="16" y="13"/>
                    <a:pt x="17" y="14"/>
                    <a:pt x="17" y="14"/>
                  </a:cubicBezTo>
                  <a:cubicBezTo>
                    <a:pt x="18" y="15"/>
                    <a:pt x="18" y="15"/>
                    <a:pt x="19" y="14"/>
                  </a:cubicBezTo>
                  <a:cubicBezTo>
                    <a:pt x="24" y="8"/>
                    <a:pt x="24" y="8"/>
                    <a:pt x="24" y="8"/>
                  </a:cubicBezTo>
                  <a:cubicBezTo>
                    <a:pt x="24" y="8"/>
                    <a:pt x="24" y="8"/>
                    <a:pt x="24" y="8"/>
                  </a:cubicBezTo>
                  <a:cubicBezTo>
                    <a:pt x="24" y="8"/>
                    <a:pt x="24" y="8"/>
                    <a:pt x="24" y="8"/>
                  </a:cubicBezTo>
                  <a:cubicBezTo>
                    <a:pt x="24" y="8"/>
                    <a:pt x="24" y="8"/>
                    <a:pt x="25" y="8"/>
                  </a:cubicBezTo>
                  <a:cubicBezTo>
                    <a:pt x="25" y="8"/>
                    <a:pt x="25" y="8"/>
                    <a:pt x="25" y="8"/>
                  </a:cubicBezTo>
                  <a:cubicBezTo>
                    <a:pt x="25" y="8"/>
                    <a:pt x="25" y="8"/>
                    <a:pt x="25" y="8"/>
                  </a:cubicBezTo>
                  <a:cubicBezTo>
                    <a:pt x="25" y="8"/>
                    <a:pt x="25" y="8"/>
                    <a:pt x="25" y="8"/>
                  </a:cubicBezTo>
                  <a:cubicBezTo>
                    <a:pt x="25" y="8"/>
                    <a:pt x="25" y="8"/>
                    <a:pt x="25" y="7"/>
                  </a:cubicBezTo>
                  <a:cubicBezTo>
                    <a:pt x="25" y="7"/>
                    <a:pt x="25" y="7"/>
                    <a:pt x="25" y="7"/>
                  </a:cubicBezTo>
                  <a:cubicBezTo>
                    <a:pt x="25" y="7"/>
                    <a:pt x="25" y="7"/>
                    <a:pt x="25" y="7"/>
                  </a:cubicBezTo>
                  <a:cubicBezTo>
                    <a:pt x="25" y="7"/>
                    <a:pt x="25" y="7"/>
                    <a:pt x="2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4" name="文本框 83"/>
          <p:cNvSpPr txBox="1"/>
          <p:nvPr/>
        </p:nvSpPr>
        <p:spPr>
          <a:xfrm>
            <a:off x="1343472" y="2361562"/>
            <a:ext cx="2774504" cy="82994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网易云信视频点播技术，为产品提供点播用户动态的</a:t>
            </a:r>
            <a:r>
              <a:rPr lang="zh-CN" altLang="en-US" sz="1600" dirty="0">
                <a:solidFill>
                  <a:srgbClr val="000000"/>
                </a:solidFill>
                <a:latin typeface="宋体" panose="02010600030101010101" pitchFamily="2" charset="-122"/>
                <a:ea typeface="宋体" panose="02010600030101010101" pitchFamily="2" charset="-122"/>
              </a:rPr>
              <a:t>能力</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85" name="文本框 84"/>
          <p:cNvSpPr txBox="1"/>
          <p:nvPr/>
        </p:nvSpPr>
        <p:spPr>
          <a:xfrm>
            <a:off x="4612005" y="4622800"/>
            <a:ext cx="3329305" cy="58356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sym typeface="+mn-ea"/>
              </a:rPr>
              <a:t>使用网易云信</a:t>
            </a:r>
            <a:r>
              <a:rPr lang="en-US" altLang="zh-CN" sz="1600" dirty="0">
                <a:solidFill>
                  <a:srgbClr val="000000"/>
                </a:solidFill>
                <a:latin typeface="宋体" panose="02010600030101010101" pitchFamily="2" charset="-122"/>
                <a:ea typeface="宋体" panose="02010600030101010101" pitchFamily="2" charset="-122"/>
                <a:sym typeface="+mn-ea"/>
              </a:rPr>
              <a:t>IM</a:t>
            </a:r>
            <a:r>
              <a:rPr lang="zh-CN" altLang="en-US" sz="1600" dirty="0">
                <a:solidFill>
                  <a:srgbClr val="000000"/>
                </a:solidFill>
                <a:latin typeface="宋体" panose="02010600030101010101" pitchFamily="2" charset="-122"/>
                <a:ea typeface="宋体" panose="02010600030101010101" pitchFamily="2" charset="-122"/>
                <a:sym typeface="+mn-ea"/>
              </a:rPr>
              <a:t>的能力，为产品提供池塘聊天、一对一聊天的</a:t>
            </a:r>
            <a:r>
              <a:rPr lang="zh-CN" altLang="en-US" sz="1600" dirty="0">
                <a:solidFill>
                  <a:srgbClr val="000000"/>
                </a:solidFill>
                <a:latin typeface="宋体" panose="02010600030101010101" pitchFamily="2" charset="-122"/>
                <a:ea typeface="宋体" panose="02010600030101010101" pitchFamily="2" charset="-122"/>
                <a:sym typeface="+mn-ea"/>
              </a:rPr>
              <a:t>能力</a:t>
            </a:r>
            <a:endParaRPr lang="zh-CN" altLang="en-US" sz="1600" dirty="0">
              <a:solidFill>
                <a:srgbClr val="000000"/>
              </a:solidFill>
              <a:latin typeface="宋体" panose="02010600030101010101" pitchFamily="2" charset="-122"/>
              <a:ea typeface="宋体" panose="02010600030101010101" pitchFamily="2" charset="-122"/>
              <a:sym typeface="+mn-ea"/>
            </a:endParaRPr>
          </a:p>
        </p:txBody>
      </p:sp>
      <p:sp>
        <p:nvSpPr>
          <p:cNvPr id="87" name="文本框 86"/>
          <p:cNvSpPr txBox="1"/>
          <p:nvPr/>
        </p:nvSpPr>
        <p:spPr>
          <a:xfrm>
            <a:off x="7902699" y="2132587"/>
            <a:ext cx="2774504" cy="82994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sym typeface="+mn-ea"/>
              </a:rPr>
              <a:t>网易云信视频直播技术，为小流量主发起直播互动提供</a:t>
            </a:r>
            <a:r>
              <a:rPr lang="zh-CN" altLang="en-US" sz="1600" dirty="0">
                <a:solidFill>
                  <a:srgbClr val="000000"/>
                </a:solidFill>
                <a:latin typeface="宋体" panose="02010600030101010101" pitchFamily="2" charset="-122"/>
                <a:ea typeface="宋体" panose="02010600030101010101" pitchFamily="2" charset="-122"/>
                <a:sym typeface="+mn-ea"/>
              </a:rPr>
              <a:t>能力</a:t>
            </a:r>
            <a:endParaRPr lang="zh-CN" altLang="en-US" sz="1600" dirty="0">
              <a:solidFill>
                <a:srgbClr val="00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42"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4" grpId="0"/>
      <p:bldP spid="85"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a:spLocks noChangeArrowheads="1"/>
          </p:cNvSpPr>
          <p:nvPr/>
        </p:nvSpPr>
        <p:spPr bwMode="auto">
          <a:xfrm>
            <a:off x="4577207" y="4464693"/>
            <a:ext cx="3052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r>
              <a:rPr lang="it-IT" altLang="zh-CN" sz="1200" dirty="0">
                <a:solidFill>
                  <a:schemeClr val="tx1">
                    <a:lumMod val="75000"/>
                    <a:lumOff val="25000"/>
                  </a:schemeClr>
                </a:solidFill>
                <a:latin typeface="造字工房悦圆（非商用）常规体" pitchFamily="50" charset="-122"/>
                <a:ea typeface="造字工房悦圆（非商用）常规体" pitchFamily="50" charset="-122"/>
              </a:rPr>
              <a:t>THANK YOU FOR WATCHING</a:t>
            </a:r>
            <a:endParaRPr lang="it-IT" altLang="zh-CN" sz="1200" dirty="0">
              <a:solidFill>
                <a:schemeClr val="tx1">
                  <a:lumMod val="75000"/>
                  <a:lumOff val="25000"/>
                </a:schemeClr>
              </a:solidFill>
              <a:latin typeface="造字工房悦圆（非商用）常规体" pitchFamily="50" charset="-122"/>
              <a:ea typeface="造字工房悦圆（非商用）常规体" pitchFamily="50" charset="-122"/>
            </a:endParaRPr>
          </a:p>
        </p:txBody>
      </p:sp>
      <p:cxnSp>
        <p:nvCxnSpPr>
          <p:cNvPr id="5" name="直接连接符 4"/>
          <p:cNvCxnSpPr/>
          <p:nvPr/>
        </p:nvCxnSpPr>
        <p:spPr>
          <a:xfrm>
            <a:off x="4759701" y="4406554"/>
            <a:ext cx="2688039" cy="0"/>
          </a:xfrm>
          <a:prstGeom prst="line">
            <a:avLst/>
          </a:prstGeom>
          <a:ln>
            <a:solidFill>
              <a:srgbClr val="EE6E67"/>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30826" y="3495675"/>
            <a:ext cx="3345788" cy="1015663"/>
          </a:xfrm>
          <a:prstGeom prst="rect">
            <a:avLst/>
          </a:prstGeom>
          <a:noFill/>
        </p:spPr>
        <p:txBody>
          <a:bodyPr wrap="none" rtlCol="0">
            <a:spAutoFit/>
          </a:bodyPr>
          <a:lstStyle>
            <a:defPPr>
              <a:defRPr lang="zh-CN"/>
            </a:defPPr>
            <a:lvl1pPr>
              <a:defRPr sz="7200" b="1">
                <a:gradFill>
                  <a:gsLst>
                    <a:gs pos="0">
                      <a:srgbClr val="FFA4A4"/>
                    </a:gs>
                    <a:gs pos="85000">
                      <a:srgbClr val="FF8282"/>
                    </a:gs>
                  </a:gsLst>
                  <a:lin ang="5400000" scaled="1"/>
                </a:gradFill>
                <a:latin typeface="造字工房悦圆（非商用）常规体" pitchFamily="50" charset="-122"/>
                <a:ea typeface="造字工房悦圆（非商用）常规体" pitchFamily="50" charset="-122"/>
              </a:defRPr>
            </a:lvl1pPr>
          </a:lstStyle>
          <a:p>
            <a:r>
              <a:rPr lang="zh-CN" altLang="en-US" sz="6000" dirty="0">
                <a:effectLst>
                  <a:outerShdw blurRad="63500" sx="102000" sy="102000" algn="ctr" rotWithShape="0">
                    <a:prstClr val="black">
                      <a:alpha val="15000"/>
                    </a:prstClr>
                  </a:outerShdw>
                </a:effectLst>
              </a:rPr>
              <a:t>谢谢欣赏</a:t>
            </a:r>
            <a:endParaRPr lang="zh-CN" altLang="en-US" sz="6000" dirty="0">
              <a:effectLst>
                <a:outerShdw blurRad="63500" sx="102000" sy="102000" algn="ctr" rotWithShape="0">
                  <a:prstClr val="black">
                    <a:alpha val="15000"/>
                  </a:prstClr>
                </a:outerShdw>
              </a:effectLst>
            </a:endParaRPr>
          </a:p>
        </p:txBody>
      </p:sp>
      <p:grpSp>
        <p:nvGrpSpPr>
          <p:cNvPr id="10" name="组合 9"/>
          <p:cNvGrpSpPr/>
          <p:nvPr/>
        </p:nvGrpSpPr>
        <p:grpSpPr>
          <a:xfrm>
            <a:off x="5118399" y="996099"/>
            <a:ext cx="2327101" cy="2352797"/>
            <a:chOff x="859762" y="590428"/>
            <a:chExt cx="5632206" cy="5694397"/>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9762" y="590428"/>
              <a:ext cx="5632206" cy="567714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225" y="2149553"/>
              <a:ext cx="1474627" cy="381668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399" y="2164543"/>
              <a:ext cx="2094219" cy="4120282"/>
            </a:xfrm>
            <a:prstGeom prst="rect">
              <a:avLst/>
            </a:prstGeom>
          </p:spPr>
        </p:pic>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Entry_1"/>
          <p:cNvSpPr/>
          <p:nvPr>
            <p:custDataLst>
              <p:tags r:id="rId1"/>
            </p:custDataLst>
          </p:nvPr>
        </p:nvSpPr>
        <p:spPr>
          <a:xfrm>
            <a:off x="312986" y="650987"/>
            <a:ext cx="11567160" cy="2296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lnSpc>
                <a:spcPct val="110000"/>
              </a:lnSpc>
            </a:pPr>
            <a:r>
              <a:rPr lang="en-US" altLang="zh-CN" sz="16600" b="1" spc="200" dirty="0">
                <a:solidFill>
                  <a:schemeClr val="tx1">
                    <a:lumMod val="75000"/>
                    <a:lumOff val="25000"/>
                    <a:alpha val="23000"/>
                  </a:schemeClr>
                </a:solidFill>
                <a:latin typeface="造字工房悦圆（非商用）常规体" pitchFamily="50" charset="-122"/>
                <a:ea typeface="造字工房悦圆（非商用）常规体" pitchFamily="50" charset="-122"/>
              </a:rPr>
              <a:t>CONTENTS</a:t>
            </a:r>
            <a:endParaRPr lang="en-US" altLang="zh-CN" sz="16600" b="1"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39" name="平行四边形 38"/>
          <p:cNvSpPr/>
          <p:nvPr/>
        </p:nvSpPr>
        <p:spPr>
          <a:xfrm flipH="1">
            <a:off x="1734730" y="3513335"/>
            <a:ext cx="1895475" cy="123019"/>
          </a:xfrm>
          <a:prstGeom prst="parallelogram">
            <a:avLst>
              <a:gd name="adj" fmla="val 10520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0" name="平行四边形 39"/>
          <p:cNvSpPr/>
          <p:nvPr/>
        </p:nvSpPr>
        <p:spPr>
          <a:xfrm flipH="1">
            <a:off x="1446123" y="3513335"/>
            <a:ext cx="1895475" cy="123019"/>
          </a:xfrm>
          <a:prstGeom prst="parallelogram">
            <a:avLst>
              <a:gd name="adj" fmla="val 1052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1" name="矩形: 圆角 40"/>
          <p:cNvSpPr/>
          <p:nvPr/>
        </p:nvSpPr>
        <p:spPr>
          <a:xfrm>
            <a:off x="1379926" y="363635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42" name="组合 41"/>
          <p:cNvGrpSpPr/>
          <p:nvPr/>
        </p:nvGrpSpPr>
        <p:grpSpPr>
          <a:xfrm>
            <a:off x="1198950" y="3295358"/>
            <a:ext cx="1095375" cy="1117953"/>
            <a:chOff x="5522594" y="950595"/>
            <a:chExt cx="1095375" cy="1117953"/>
          </a:xfrm>
        </p:grpSpPr>
        <p:sp>
          <p:nvSpPr>
            <p:cNvPr id="43" name="椭圆 42"/>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造字工房悦圆（非商用）常规体" pitchFamily="50" charset="-122"/>
                <a:ea typeface="造字工房悦圆（非商用）常规体" pitchFamily="50" charset="-122"/>
              </a:endParaRPr>
            </a:p>
          </p:txBody>
        </p:sp>
        <p:sp>
          <p:nvSpPr>
            <p:cNvPr id="44" name="文本框 43"/>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1</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45" name="矩形 44"/>
          <p:cNvSpPr/>
          <p:nvPr/>
        </p:nvSpPr>
        <p:spPr>
          <a:xfrm>
            <a:off x="4823593" y="1435634"/>
            <a:ext cx="2546871" cy="451473"/>
          </a:xfrm>
          <a:prstGeom prst="rect">
            <a:avLst/>
          </a:prstGeom>
          <a:solidFill>
            <a:srgbClr val="FF6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6" name="MH_Entry_1"/>
          <p:cNvSpPr/>
          <p:nvPr>
            <p:custDataLst>
              <p:tags r:id="rId2"/>
            </p:custDataLst>
          </p:nvPr>
        </p:nvSpPr>
        <p:spPr>
          <a:xfrm>
            <a:off x="2237731" y="369465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背景</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sp>
        <p:nvSpPr>
          <p:cNvPr id="48" name="MH_Entry_1"/>
          <p:cNvSpPr/>
          <p:nvPr>
            <p:custDataLst>
              <p:tags r:id="rId3"/>
            </p:custDataLst>
          </p:nvPr>
        </p:nvSpPr>
        <p:spPr>
          <a:xfrm>
            <a:off x="4768329" y="1276983"/>
            <a:ext cx="2657792" cy="806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3200" spc="200" dirty="0">
                <a:solidFill>
                  <a:schemeClr val="bg1"/>
                </a:solidFill>
                <a:latin typeface="造字工房悦圆（非商用）常规体" pitchFamily="50" charset="-122"/>
                <a:ea typeface="造字工房悦圆（非商用）常规体" pitchFamily="50" charset="-122"/>
              </a:rPr>
              <a:t>CONTENTS</a:t>
            </a:r>
            <a:endParaRPr lang="en-US" altLang="zh-CN" sz="3200" spc="200" dirty="0">
              <a:solidFill>
                <a:schemeClr val="bg1"/>
              </a:solidFill>
              <a:latin typeface="造字工房悦圆（非商用）常规体" pitchFamily="50" charset="-122"/>
              <a:ea typeface="造字工房悦圆（非商用）常规体" pitchFamily="50" charset="-122"/>
            </a:endParaRPr>
          </a:p>
        </p:txBody>
      </p:sp>
      <p:cxnSp>
        <p:nvCxnSpPr>
          <p:cNvPr id="49" name="直接连接符 48"/>
          <p:cNvCxnSpPr/>
          <p:nvPr/>
        </p:nvCxnSpPr>
        <p:spPr>
          <a:xfrm>
            <a:off x="4823593" y="1887107"/>
            <a:ext cx="2546871" cy="0"/>
          </a:xfrm>
          <a:prstGeom prst="line">
            <a:avLst/>
          </a:prstGeom>
          <a:ln>
            <a:solidFill>
              <a:srgbClr val="C99978"/>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flipH="1">
            <a:off x="1734730" y="4996167"/>
            <a:ext cx="1895475" cy="123019"/>
          </a:xfrm>
          <a:prstGeom prst="parallelogram">
            <a:avLst>
              <a:gd name="adj" fmla="val 10520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1" name="平行四边形 50"/>
          <p:cNvSpPr/>
          <p:nvPr/>
        </p:nvSpPr>
        <p:spPr>
          <a:xfrm flipH="1">
            <a:off x="1446123" y="4996167"/>
            <a:ext cx="1895475" cy="123019"/>
          </a:xfrm>
          <a:prstGeom prst="parallelogram">
            <a:avLst>
              <a:gd name="adj" fmla="val 10520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2" name="矩形: 圆角 51"/>
          <p:cNvSpPr/>
          <p:nvPr/>
        </p:nvSpPr>
        <p:spPr>
          <a:xfrm>
            <a:off x="1379926" y="5119186"/>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53" name="组合 52"/>
          <p:cNvGrpSpPr/>
          <p:nvPr/>
        </p:nvGrpSpPr>
        <p:grpSpPr>
          <a:xfrm>
            <a:off x="1198950" y="4778190"/>
            <a:ext cx="1095375" cy="1117953"/>
            <a:chOff x="5522594" y="950595"/>
            <a:chExt cx="1095375" cy="1117953"/>
          </a:xfrm>
        </p:grpSpPr>
        <p:sp>
          <p:nvSpPr>
            <p:cNvPr id="54" name="椭圆 53"/>
            <p:cNvSpPr/>
            <p:nvPr/>
          </p:nvSpPr>
          <p:spPr>
            <a:xfrm>
              <a:off x="5522594" y="950595"/>
              <a:ext cx="1095375" cy="1095375"/>
            </a:xfrm>
            <a:prstGeom prst="ellipse">
              <a:avLst/>
            </a:prstGeom>
            <a:solidFill>
              <a:srgbClr val="81DF83"/>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5" name="文本框 54"/>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3</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56" name="MH_Entry_1"/>
          <p:cNvSpPr/>
          <p:nvPr>
            <p:custDataLst>
              <p:tags r:id="rId4"/>
            </p:custDataLst>
          </p:nvPr>
        </p:nvSpPr>
        <p:spPr>
          <a:xfrm>
            <a:off x="2237731" y="5185107"/>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技术</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sp>
        <p:nvSpPr>
          <p:cNvPr id="58" name="平行四边形 57"/>
          <p:cNvSpPr/>
          <p:nvPr/>
        </p:nvSpPr>
        <p:spPr>
          <a:xfrm flipH="1">
            <a:off x="7411507" y="3513335"/>
            <a:ext cx="1895475" cy="123019"/>
          </a:xfrm>
          <a:prstGeom prst="parallelogram">
            <a:avLst>
              <a:gd name="adj" fmla="val 10520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9" name="平行四边形 58"/>
          <p:cNvSpPr/>
          <p:nvPr/>
        </p:nvSpPr>
        <p:spPr>
          <a:xfrm flipH="1">
            <a:off x="7122900" y="3513335"/>
            <a:ext cx="1895475" cy="123019"/>
          </a:xfrm>
          <a:prstGeom prst="parallelogram">
            <a:avLst>
              <a:gd name="adj" fmla="val 10520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60" name="矩形: 圆角 59"/>
          <p:cNvSpPr/>
          <p:nvPr/>
        </p:nvSpPr>
        <p:spPr>
          <a:xfrm>
            <a:off x="7056703" y="363635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61" name="组合 60"/>
          <p:cNvGrpSpPr/>
          <p:nvPr/>
        </p:nvGrpSpPr>
        <p:grpSpPr>
          <a:xfrm>
            <a:off x="6875727" y="3295358"/>
            <a:ext cx="1095375" cy="1117953"/>
            <a:chOff x="5522594" y="950595"/>
            <a:chExt cx="1095375" cy="1117953"/>
          </a:xfrm>
        </p:grpSpPr>
        <p:sp>
          <p:nvSpPr>
            <p:cNvPr id="62" name="椭圆 61"/>
            <p:cNvSpPr/>
            <p:nvPr/>
          </p:nvSpPr>
          <p:spPr>
            <a:xfrm>
              <a:off x="5522594" y="950595"/>
              <a:ext cx="1095375" cy="1095375"/>
            </a:xfrm>
            <a:prstGeom prst="ellipse">
              <a:avLst/>
            </a:prstGeom>
            <a:solidFill>
              <a:schemeClr val="accent2"/>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63" name="文本框 62"/>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2</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64" name="MH_Entry_1"/>
          <p:cNvSpPr/>
          <p:nvPr>
            <p:custDataLst>
              <p:tags r:id="rId5"/>
            </p:custDataLst>
          </p:nvPr>
        </p:nvSpPr>
        <p:spPr>
          <a:xfrm>
            <a:off x="7914508" y="369465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产品</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pic>
        <p:nvPicPr>
          <p:cNvPr id="74" name="图片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8735" y="5402822"/>
            <a:ext cx="2563264" cy="1470418"/>
          </a:xfrm>
          <a:prstGeom prst="rect">
            <a:avLst/>
          </a:prstGeom>
        </p:spPr>
      </p:pic>
      <p:pic>
        <p:nvPicPr>
          <p:cNvPr id="75" name="图片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512533"/>
            <a:ext cx="3341599" cy="13530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400" fill="hold"/>
                                        <p:tgtEl>
                                          <p:spTgt spid="42"/>
                                        </p:tgtEl>
                                        <p:attrNameLst>
                                          <p:attrName>ppt_w</p:attrName>
                                        </p:attrNameLst>
                                      </p:cBhvr>
                                      <p:tavLst>
                                        <p:tav tm="0">
                                          <p:val>
                                            <p:fltVal val="0"/>
                                          </p:val>
                                        </p:tav>
                                        <p:tav tm="100000">
                                          <p:val>
                                            <p:strVal val="#ppt_w"/>
                                          </p:val>
                                        </p:tav>
                                      </p:tavLst>
                                    </p:anim>
                                    <p:anim calcmode="lin" valueType="num">
                                      <p:cBhvr>
                                        <p:cTn id="8" dur="400" fill="hold"/>
                                        <p:tgtEl>
                                          <p:spTgt spid="42"/>
                                        </p:tgtEl>
                                        <p:attrNameLst>
                                          <p:attrName>ppt_h</p:attrName>
                                        </p:attrNameLst>
                                      </p:cBhvr>
                                      <p:tavLst>
                                        <p:tav tm="0">
                                          <p:val>
                                            <p:fltVal val="0"/>
                                          </p:val>
                                        </p:tav>
                                        <p:tav tm="100000">
                                          <p:val>
                                            <p:strVal val="#ppt_h"/>
                                          </p:val>
                                        </p:tav>
                                      </p:tavLst>
                                    </p:anim>
                                    <p:animEffect transition="in" filter="fade">
                                      <p:cBhvr>
                                        <p:cTn id="9" dur="400"/>
                                        <p:tgtEl>
                                          <p:spTgt spid="42"/>
                                        </p:tgtEl>
                                      </p:cBhvr>
                                    </p:animEffect>
                                  </p:childTnLst>
                                </p:cTn>
                              </p:par>
                              <p:par>
                                <p:cTn id="10" presetID="12" presetClass="entr" presetSubtype="8" fill="hold" grpId="0" nodeType="withEffect">
                                  <p:stCondLst>
                                    <p:cond delay="30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00"/>
                                        <p:tgtEl>
                                          <p:spTgt spid="39"/>
                                        </p:tgtEl>
                                        <p:attrNameLst>
                                          <p:attrName>ppt_x</p:attrName>
                                        </p:attrNameLst>
                                      </p:cBhvr>
                                      <p:tavLst>
                                        <p:tav tm="0">
                                          <p:val>
                                            <p:strVal val="#ppt_x-#ppt_w*1.125000"/>
                                          </p:val>
                                        </p:tav>
                                        <p:tav tm="100000">
                                          <p:val>
                                            <p:strVal val="#ppt_x"/>
                                          </p:val>
                                        </p:tav>
                                      </p:tavLst>
                                    </p:anim>
                                    <p:animEffect transition="in" filter="wipe(right)">
                                      <p:cBhvr>
                                        <p:cTn id="13" dur="200"/>
                                        <p:tgtEl>
                                          <p:spTgt spid="39"/>
                                        </p:tgtEl>
                                      </p:cBhvr>
                                    </p:animEffect>
                                  </p:childTnLst>
                                </p:cTn>
                              </p:par>
                              <p:par>
                                <p:cTn id="14" presetID="12" presetClass="entr" presetSubtype="8" fill="hold" grpId="0" nodeType="withEffect">
                                  <p:stCondLst>
                                    <p:cond delay="40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300"/>
                                        <p:tgtEl>
                                          <p:spTgt spid="40"/>
                                        </p:tgtEl>
                                        <p:attrNameLst>
                                          <p:attrName>ppt_x</p:attrName>
                                        </p:attrNameLst>
                                      </p:cBhvr>
                                      <p:tavLst>
                                        <p:tav tm="0">
                                          <p:val>
                                            <p:strVal val="#ppt_x-#ppt_w*1.125000"/>
                                          </p:val>
                                        </p:tav>
                                        <p:tav tm="100000">
                                          <p:val>
                                            <p:strVal val="#ppt_x"/>
                                          </p:val>
                                        </p:tav>
                                      </p:tavLst>
                                    </p:anim>
                                    <p:animEffect transition="in" filter="wipe(right)">
                                      <p:cBhvr>
                                        <p:cTn id="17" dur="300"/>
                                        <p:tgtEl>
                                          <p:spTgt spid="40"/>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300"/>
                                        <p:tgtEl>
                                          <p:spTgt spid="41"/>
                                        </p:tgtEl>
                                      </p:cBhvr>
                                    </p:animEffect>
                                  </p:childTnLst>
                                </p:cTn>
                              </p:par>
                              <p:par>
                                <p:cTn id="21" presetID="22" presetClass="entr" presetSubtype="8" fill="hold" grpId="0" nodeType="withEffect">
                                  <p:stCondLst>
                                    <p:cond delay="70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400" fill="hold"/>
                                        <p:tgtEl>
                                          <p:spTgt spid="53"/>
                                        </p:tgtEl>
                                        <p:attrNameLst>
                                          <p:attrName>ppt_w</p:attrName>
                                        </p:attrNameLst>
                                      </p:cBhvr>
                                      <p:tavLst>
                                        <p:tav tm="0">
                                          <p:val>
                                            <p:fltVal val="0"/>
                                          </p:val>
                                        </p:tav>
                                        <p:tav tm="100000">
                                          <p:val>
                                            <p:strVal val="#ppt_w"/>
                                          </p:val>
                                        </p:tav>
                                      </p:tavLst>
                                    </p:anim>
                                    <p:anim calcmode="lin" valueType="num">
                                      <p:cBhvr>
                                        <p:cTn id="27" dur="400" fill="hold"/>
                                        <p:tgtEl>
                                          <p:spTgt spid="53"/>
                                        </p:tgtEl>
                                        <p:attrNameLst>
                                          <p:attrName>ppt_h</p:attrName>
                                        </p:attrNameLst>
                                      </p:cBhvr>
                                      <p:tavLst>
                                        <p:tav tm="0">
                                          <p:val>
                                            <p:fltVal val="0"/>
                                          </p:val>
                                        </p:tav>
                                        <p:tav tm="100000">
                                          <p:val>
                                            <p:strVal val="#ppt_h"/>
                                          </p:val>
                                        </p:tav>
                                      </p:tavLst>
                                    </p:anim>
                                    <p:animEffect transition="in" filter="fade">
                                      <p:cBhvr>
                                        <p:cTn id="28" dur="400"/>
                                        <p:tgtEl>
                                          <p:spTgt spid="53"/>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00"/>
                                        <p:tgtEl>
                                          <p:spTgt spid="50"/>
                                        </p:tgtEl>
                                        <p:attrNameLst>
                                          <p:attrName>ppt_x</p:attrName>
                                        </p:attrNameLst>
                                      </p:cBhvr>
                                      <p:tavLst>
                                        <p:tav tm="0">
                                          <p:val>
                                            <p:strVal val="#ppt_x-#ppt_w*1.125000"/>
                                          </p:val>
                                        </p:tav>
                                        <p:tav tm="100000">
                                          <p:val>
                                            <p:strVal val="#ppt_x"/>
                                          </p:val>
                                        </p:tav>
                                      </p:tavLst>
                                    </p:anim>
                                    <p:animEffect transition="in" filter="wipe(right)">
                                      <p:cBhvr>
                                        <p:cTn id="32" dur="200"/>
                                        <p:tgtEl>
                                          <p:spTgt spid="50"/>
                                        </p:tgtEl>
                                      </p:cBhvr>
                                    </p:animEffect>
                                  </p:childTnLst>
                                </p:cTn>
                              </p:par>
                              <p:par>
                                <p:cTn id="33" presetID="12" presetClass="entr" presetSubtype="8" fill="hold" grpId="0" nodeType="withEffect">
                                  <p:stCondLst>
                                    <p:cond delay="4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300"/>
                                        <p:tgtEl>
                                          <p:spTgt spid="51"/>
                                        </p:tgtEl>
                                        <p:attrNameLst>
                                          <p:attrName>ppt_x</p:attrName>
                                        </p:attrNameLst>
                                      </p:cBhvr>
                                      <p:tavLst>
                                        <p:tav tm="0">
                                          <p:val>
                                            <p:strVal val="#ppt_x-#ppt_w*1.125000"/>
                                          </p:val>
                                        </p:tav>
                                        <p:tav tm="100000">
                                          <p:val>
                                            <p:strVal val="#ppt_x"/>
                                          </p:val>
                                        </p:tav>
                                      </p:tavLst>
                                    </p:anim>
                                    <p:animEffect transition="in" filter="wipe(right)">
                                      <p:cBhvr>
                                        <p:cTn id="36" dur="300"/>
                                        <p:tgtEl>
                                          <p:spTgt spid="51"/>
                                        </p:tgtEl>
                                      </p:cBhvr>
                                    </p:animEffect>
                                  </p:childTnLst>
                                </p:cTn>
                              </p:par>
                              <p:par>
                                <p:cTn id="37" presetID="22" presetClass="entr" presetSubtype="8" fill="hold" grpId="0" nodeType="withEffect">
                                  <p:stCondLst>
                                    <p:cond delay="40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300"/>
                                        <p:tgtEl>
                                          <p:spTgt spid="52"/>
                                        </p:tgtEl>
                                      </p:cBhvr>
                                    </p:animEffect>
                                  </p:childTnLst>
                                </p:cTn>
                              </p:par>
                              <p:par>
                                <p:cTn id="40" presetID="22" presetClass="entr" presetSubtype="8" fill="hold" grpId="0" nodeType="withEffect">
                                  <p:stCondLst>
                                    <p:cond delay="70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par>
                                <p:cTn id="43" presetID="53" presetClass="entr" presetSubtype="16"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p:cTn id="45" dur="400" fill="hold"/>
                                        <p:tgtEl>
                                          <p:spTgt spid="61"/>
                                        </p:tgtEl>
                                        <p:attrNameLst>
                                          <p:attrName>ppt_w</p:attrName>
                                        </p:attrNameLst>
                                      </p:cBhvr>
                                      <p:tavLst>
                                        <p:tav tm="0">
                                          <p:val>
                                            <p:fltVal val="0"/>
                                          </p:val>
                                        </p:tav>
                                        <p:tav tm="100000">
                                          <p:val>
                                            <p:strVal val="#ppt_w"/>
                                          </p:val>
                                        </p:tav>
                                      </p:tavLst>
                                    </p:anim>
                                    <p:anim calcmode="lin" valueType="num">
                                      <p:cBhvr>
                                        <p:cTn id="46" dur="400" fill="hold"/>
                                        <p:tgtEl>
                                          <p:spTgt spid="61"/>
                                        </p:tgtEl>
                                        <p:attrNameLst>
                                          <p:attrName>ppt_h</p:attrName>
                                        </p:attrNameLst>
                                      </p:cBhvr>
                                      <p:tavLst>
                                        <p:tav tm="0">
                                          <p:val>
                                            <p:fltVal val="0"/>
                                          </p:val>
                                        </p:tav>
                                        <p:tav tm="100000">
                                          <p:val>
                                            <p:strVal val="#ppt_h"/>
                                          </p:val>
                                        </p:tav>
                                      </p:tavLst>
                                    </p:anim>
                                    <p:animEffect transition="in" filter="fade">
                                      <p:cBhvr>
                                        <p:cTn id="47" dur="400"/>
                                        <p:tgtEl>
                                          <p:spTgt spid="61"/>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200"/>
                                        <p:tgtEl>
                                          <p:spTgt spid="58"/>
                                        </p:tgtEl>
                                        <p:attrNameLst>
                                          <p:attrName>ppt_x</p:attrName>
                                        </p:attrNameLst>
                                      </p:cBhvr>
                                      <p:tavLst>
                                        <p:tav tm="0">
                                          <p:val>
                                            <p:strVal val="#ppt_x-#ppt_w*1.125000"/>
                                          </p:val>
                                        </p:tav>
                                        <p:tav tm="100000">
                                          <p:val>
                                            <p:strVal val="#ppt_x"/>
                                          </p:val>
                                        </p:tav>
                                      </p:tavLst>
                                    </p:anim>
                                    <p:animEffect transition="in" filter="wipe(right)">
                                      <p:cBhvr>
                                        <p:cTn id="51" dur="200"/>
                                        <p:tgtEl>
                                          <p:spTgt spid="58"/>
                                        </p:tgtEl>
                                      </p:cBhvr>
                                    </p:animEffect>
                                  </p:childTnLst>
                                </p:cTn>
                              </p:par>
                              <p:par>
                                <p:cTn id="52" presetID="12" presetClass="entr" presetSubtype="8" fill="hold" grpId="0" nodeType="withEffect">
                                  <p:stCondLst>
                                    <p:cond delay="40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300"/>
                                        <p:tgtEl>
                                          <p:spTgt spid="59"/>
                                        </p:tgtEl>
                                        <p:attrNameLst>
                                          <p:attrName>ppt_x</p:attrName>
                                        </p:attrNameLst>
                                      </p:cBhvr>
                                      <p:tavLst>
                                        <p:tav tm="0">
                                          <p:val>
                                            <p:strVal val="#ppt_x-#ppt_w*1.125000"/>
                                          </p:val>
                                        </p:tav>
                                        <p:tav tm="100000">
                                          <p:val>
                                            <p:strVal val="#ppt_x"/>
                                          </p:val>
                                        </p:tav>
                                      </p:tavLst>
                                    </p:anim>
                                    <p:animEffect transition="in" filter="wipe(right)">
                                      <p:cBhvr>
                                        <p:cTn id="55" dur="300"/>
                                        <p:tgtEl>
                                          <p:spTgt spid="5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60"/>
                                        </p:tgtEl>
                                        <p:attrNameLst>
                                          <p:attrName>style.visibility</p:attrName>
                                        </p:attrNameLst>
                                      </p:cBhvr>
                                      <p:to>
                                        <p:strVal val="visible"/>
                                      </p:to>
                                    </p:set>
                                    <p:animEffect transition="in" filter="wipe(left)">
                                      <p:cBhvr>
                                        <p:cTn id="58" dur="300"/>
                                        <p:tgtEl>
                                          <p:spTgt spid="60"/>
                                        </p:tgtEl>
                                      </p:cBhvr>
                                    </p:animEffect>
                                  </p:childTnLst>
                                </p:cTn>
                              </p:par>
                              <p:par>
                                <p:cTn id="59" presetID="22" presetClass="entr" presetSubtype="8" fill="hold" grpId="0" nodeType="withEffect">
                                  <p:stCondLst>
                                    <p:cond delay="700"/>
                                  </p:stCondLst>
                                  <p:childTnLst>
                                    <p:set>
                                      <p:cBhvr>
                                        <p:cTn id="60" dur="1" fill="hold">
                                          <p:stCondLst>
                                            <p:cond delay="0"/>
                                          </p:stCondLst>
                                        </p:cTn>
                                        <p:tgtEl>
                                          <p:spTgt spid="64"/>
                                        </p:tgtEl>
                                        <p:attrNameLst>
                                          <p:attrName>style.visibility</p:attrName>
                                        </p:attrNameLst>
                                      </p:cBhvr>
                                      <p:to>
                                        <p:strVal val="visible"/>
                                      </p:to>
                                    </p:set>
                                    <p:animEffect transition="in" filter="wipe(left)">
                                      <p:cBhvr>
                                        <p:cTn id="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6" grpId="0"/>
      <p:bldP spid="50" grpId="0" animBg="1"/>
      <p:bldP spid="51" grpId="0" animBg="1"/>
      <p:bldP spid="52" grpId="0" animBg="1"/>
      <p:bldP spid="56" grpId="0" bldLvl="0" animBg="1"/>
      <p:bldP spid="58" grpId="0" animBg="1"/>
      <p:bldP spid="59" grpId="0" animBg="1"/>
      <p:bldP spid="60" grpId="0" animBg="1"/>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ONE</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5" name="梯形 4"/>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flipH="1">
            <a:off x="4941594" y="3607653"/>
            <a:ext cx="2307575" cy="160681"/>
          </a:xfrm>
          <a:prstGeom prst="trapezoid">
            <a:avLst>
              <a:gd name="adj" fmla="val 9164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26578" y="1382485"/>
            <a:ext cx="2343782" cy="2343782"/>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2889" y="1071085"/>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1</a:t>
            </a:r>
            <a:endParaRPr lang="zh-CN" altLang="en-US" dirty="0"/>
          </a:p>
        </p:txBody>
      </p:sp>
      <p:sp>
        <p:nvSpPr>
          <p:cNvPr id="10"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300"/>
                                        <p:tgtEl>
                                          <p:spTgt spid="5"/>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3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pic>
        <p:nvPicPr>
          <p:cNvPr id="2" name="图片 1"/>
          <p:cNvPicPr>
            <a:picLocks noChangeAspect="1"/>
          </p:cNvPicPr>
          <p:nvPr/>
        </p:nvPicPr>
        <p:blipFill>
          <a:blip r:embed="rId3"/>
          <a:stretch>
            <a:fillRect/>
          </a:stretch>
        </p:blipFill>
        <p:spPr>
          <a:xfrm>
            <a:off x="556260" y="1024890"/>
            <a:ext cx="4298315" cy="5481320"/>
          </a:xfrm>
          <a:prstGeom prst="rect">
            <a:avLst/>
          </a:prstGeom>
        </p:spPr>
      </p:pic>
      <p:sp>
        <p:nvSpPr>
          <p:cNvPr id="16" name="文本框 15"/>
          <p:cNvSpPr txBox="1"/>
          <p:nvPr/>
        </p:nvSpPr>
        <p:spPr>
          <a:xfrm>
            <a:off x="5242560" y="1654810"/>
            <a:ext cx="6527800" cy="3415030"/>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从古代的集会，到pc时代的论坛，再到如今的社群的兴起与发展，都可以充分反映出人类的</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交流欲望，而粉丝群体作为最渴望和别人讨论偶像的点点滴滴的人群，甚至拥有一套作为粉丝</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才能理解的话语体系,将这部分人吸纳到社群内，有助于在双向沟通以及户群体之间的沟通</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中，分照顾消费者的情绪,从而实现品牌忠实用户的培养和后续的营销转化。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TWO</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5" name="梯形 4"/>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flipH="1">
            <a:off x="4941594" y="3607653"/>
            <a:ext cx="2307575" cy="160681"/>
          </a:xfrm>
          <a:prstGeom prst="trapezoid">
            <a:avLst>
              <a:gd name="adj" fmla="val 9164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26578" y="1382485"/>
            <a:ext cx="2343782" cy="2343782"/>
          </a:xfrm>
          <a:prstGeom prst="ellipse">
            <a:avLst/>
          </a:prstGeom>
          <a:solidFill>
            <a:schemeClr val="accent2"/>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2889" y="1092909"/>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2</a:t>
            </a:r>
            <a:endParaRPr lang="zh-CN" altLang="en-US" dirty="0"/>
          </a:p>
        </p:txBody>
      </p:sp>
      <p:sp>
        <p:nvSpPr>
          <p:cNvPr id="10"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300"/>
                                        <p:tgtEl>
                                          <p:spTgt spid="5"/>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3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8" name="文本框 17"/>
          <p:cNvSpPr txBox="1"/>
          <p:nvPr/>
        </p:nvSpPr>
        <p:spPr>
          <a:xfrm>
            <a:off x="1058545" y="1438275"/>
            <a:ext cx="4069080" cy="460375"/>
          </a:xfrm>
          <a:prstGeom prst="rect">
            <a:avLst/>
          </a:prstGeom>
          <a:noFill/>
        </p:spPr>
        <p:txBody>
          <a:bodyPr wrap="square" rtlCol="0">
            <a:spAutoFit/>
          </a:bodyPr>
          <a:p>
            <a:r>
              <a:rPr lang="zh-CN" altLang="en-US" sz="2400" b="1"/>
              <a:t>查看关注列表的</a:t>
            </a:r>
            <a:r>
              <a:rPr lang="zh-CN" altLang="en-US" sz="2400" b="1"/>
              <a:t>动态</a:t>
            </a:r>
            <a:endParaRPr lang="zh-CN" altLang="en-US" sz="2400" b="1"/>
          </a:p>
        </p:txBody>
      </p:sp>
      <p:sp>
        <p:nvSpPr>
          <p:cNvPr id="19" name="文本框 18"/>
          <p:cNvSpPr txBox="1"/>
          <p:nvPr/>
        </p:nvSpPr>
        <p:spPr>
          <a:xfrm>
            <a:off x="1119505" y="2243455"/>
            <a:ext cx="4069080" cy="368300"/>
          </a:xfrm>
          <a:prstGeom prst="rect">
            <a:avLst/>
          </a:prstGeom>
          <a:noFill/>
        </p:spPr>
        <p:txBody>
          <a:bodyPr wrap="square" rtlCol="0">
            <a:spAutoFit/>
          </a:bodyPr>
          <a:p>
            <a:r>
              <a:rPr lang="zh-CN"/>
              <a:t>随时查看所关注的</a:t>
            </a:r>
            <a:r>
              <a:rPr lang="zh-CN"/>
              <a:t>偶像</a:t>
            </a:r>
            <a:endParaRPr lang="zh-CN"/>
          </a:p>
        </p:txBody>
      </p:sp>
      <p:pic>
        <p:nvPicPr>
          <p:cNvPr id="3" name="图片 2"/>
          <p:cNvPicPr>
            <a:picLocks noChangeAspect="1"/>
          </p:cNvPicPr>
          <p:nvPr/>
        </p:nvPicPr>
        <p:blipFill>
          <a:blip r:embed="rId3"/>
          <a:stretch>
            <a:fillRect/>
          </a:stretch>
        </p:blipFill>
        <p:spPr>
          <a:xfrm>
            <a:off x="6871970" y="139065"/>
            <a:ext cx="3680460" cy="6370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6755"/>
            <a:chOff x="5522594" y="933126"/>
            <a:chExt cx="1095375" cy="1144632"/>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4632"/>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2</a:t>
              </a:r>
              <a:endParaRPr lang="en-US" altLang="zh-CN"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8" name="文本框 17"/>
          <p:cNvSpPr txBox="1"/>
          <p:nvPr/>
        </p:nvSpPr>
        <p:spPr>
          <a:xfrm>
            <a:off x="1058545" y="1438275"/>
            <a:ext cx="4069080" cy="460375"/>
          </a:xfrm>
          <a:prstGeom prst="rect">
            <a:avLst/>
          </a:prstGeom>
          <a:noFill/>
        </p:spPr>
        <p:txBody>
          <a:bodyPr wrap="square" rtlCol="0">
            <a:spAutoFit/>
          </a:bodyPr>
          <a:p>
            <a:r>
              <a:rPr lang="zh-CN" altLang="en-US" sz="2400" b="1"/>
              <a:t>发布动态</a:t>
            </a:r>
            <a:endParaRPr lang="zh-CN" altLang="en-US" sz="2400" b="1"/>
          </a:p>
        </p:txBody>
      </p:sp>
      <p:sp>
        <p:nvSpPr>
          <p:cNvPr id="19" name="文本框 18"/>
          <p:cNvSpPr txBox="1"/>
          <p:nvPr/>
        </p:nvSpPr>
        <p:spPr>
          <a:xfrm>
            <a:off x="1058545" y="2243455"/>
            <a:ext cx="4069080" cy="3138170"/>
          </a:xfrm>
          <a:prstGeom prst="rect">
            <a:avLst/>
          </a:prstGeom>
          <a:noFill/>
        </p:spPr>
        <p:txBody>
          <a:bodyPr wrap="square" rtlCol="0">
            <a:spAutoFit/>
          </a:bodyPr>
          <a:p>
            <a:r>
              <a:rPr lang="zh-CN"/>
              <a:t>发布动态到指定的池塘中，只有池塘中的用户可以看到动态。</a:t>
            </a:r>
            <a:endParaRPr lang="zh-CN"/>
          </a:p>
          <a:p>
            <a:endParaRPr lang="zh-CN">
              <a:sym typeface="+mn-ea"/>
            </a:endParaRPr>
          </a:p>
          <a:p>
            <a:r>
              <a:rPr lang="zh-CN">
                <a:sym typeface="+mn-ea"/>
              </a:rPr>
              <a:t>藕粉的定位是一款为流量主定制的圈子app，只有加入流量主的圈子的粉丝才能看到流量主的日常生活。</a:t>
            </a:r>
            <a:endParaRPr lang="zh-CN">
              <a:sym typeface="+mn-ea"/>
            </a:endParaRPr>
          </a:p>
          <a:p>
            <a:endParaRPr lang="zh-CN">
              <a:sym typeface="+mn-ea"/>
            </a:endParaRPr>
          </a:p>
          <a:p>
            <a:r>
              <a:rPr lang="zh-CN">
                <a:sym typeface="+mn-ea"/>
              </a:rPr>
              <a:t>流量主可以选择一些不愿意在微博等公众平台发的内容或者粉丝专享的内容，可以在圈子内发。</a:t>
            </a:r>
            <a:endParaRPr lang="zh-CN"/>
          </a:p>
          <a:p>
            <a:endParaRPr lang="zh-CN"/>
          </a:p>
        </p:txBody>
      </p:sp>
      <p:pic>
        <p:nvPicPr>
          <p:cNvPr id="3" name="图片 2"/>
          <p:cNvPicPr>
            <a:picLocks noChangeAspect="1"/>
          </p:cNvPicPr>
          <p:nvPr/>
        </p:nvPicPr>
        <p:blipFill>
          <a:blip r:embed="rId3"/>
          <a:stretch>
            <a:fillRect/>
          </a:stretch>
        </p:blipFill>
        <p:spPr>
          <a:xfrm>
            <a:off x="5829935" y="168275"/>
            <a:ext cx="3649980" cy="6187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6755"/>
            <a:chOff x="5522594" y="933126"/>
            <a:chExt cx="1095375" cy="1144632"/>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4632"/>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3</a:t>
              </a:r>
              <a:endParaRPr lang="en-US" altLang="zh-CN"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9" name="文本框 18"/>
          <p:cNvSpPr txBox="1"/>
          <p:nvPr/>
        </p:nvSpPr>
        <p:spPr>
          <a:xfrm>
            <a:off x="556260" y="1987550"/>
            <a:ext cx="4069080" cy="2030095"/>
          </a:xfrm>
          <a:prstGeom prst="rect">
            <a:avLst/>
          </a:prstGeom>
          <a:noFill/>
        </p:spPr>
        <p:txBody>
          <a:bodyPr wrap="square" rtlCol="0">
            <a:spAutoFit/>
          </a:bodyPr>
          <a:p>
            <a:r>
              <a:rPr lang="zh-CN"/>
              <a:t>每个圈子限定500人，但流量主可以同时群发消息。粉丝可以与流量主即时文字互动或者语音、视频连麦互动。流量主可以组织线上的演唱会、分享会等，藕粉提供一个虚拟的场地。</a:t>
            </a:r>
            <a:endParaRPr lang="zh-CN"/>
          </a:p>
          <a:p>
            <a:r>
              <a:rPr lang="zh-CN"/>
              <a:t>同现实场地一样，前排的用户更容易地与流量主发生互动。</a:t>
            </a:r>
            <a:endParaRPr lang="zh-CN"/>
          </a:p>
        </p:txBody>
      </p:sp>
      <p:sp>
        <p:nvSpPr>
          <p:cNvPr id="3" name="文本框 2"/>
          <p:cNvSpPr txBox="1"/>
          <p:nvPr/>
        </p:nvSpPr>
        <p:spPr>
          <a:xfrm>
            <a:off x="616585" y="1316355"/>
            <a:ext cx="4069080" cy="460375"/>
          </a:xfrm>
          <a:prstGeom prst="rect">
            <a:avLst/>
          </a:prstGeom>
          <a:noFill/>
        </p:spPr>
        <p:txBody>
          <a:bodyPr wrap="square" rtlCol="0">
            <a:spAutoFit/>
          </a:bodyPr>
          <a:p>
            <a:pPr algn="l">
              <a:buClrTx/>
              <a:buSzTx/>
              <a:buFontTx/>
            </a:pPr>
            <a:r>
              <a:rPr lang="zh-CN" altLang="en-US" sz="2400" b="1"/>
              <a:t>入群聊天</a:t>
            </a:r>
            <a:endParaRPr lang="zh-CN" altLang="en-US" sz="2400" b="1"/>
          </a:p>
        </p:txBody>
      </p:sp>
      <p:pic>
        <p:nvPicPr>
          <p:cNvPr id="2" name="图片 1"/>
          <p:cNvPicPr>
            <a:picLocks noChangeAspect="1"/>
          </p:cNvPicPr>
          <p:nvPr/>
        </p:nvPicPr>
        <p:blipFill>
          <a:blip r:embed="rId3"/>
          <a:stretch>
            <a:fillRect/>
          </a:stretch>
        </p:blipFill>
        <p:spPr>
          <a:xfrm>
            <a:off x="4873625" y="168275"/>
            <a:ext cx="3596640" cy="6248400"/>
          </a:xfrm>
          <a:prstGeom prst="rect">
            <a:avLst/>
          </a:prstGeom>
        </p:spPr>
      </p:pic>
      <p:pic>
        <p:nvPicPr>
          <p:cNvPr id="14" name="图片 13"/>
          <p:cNvPicPr>
            <a:picLocks noChangeAspect="1"/>
          </p:cNvPicPr>
          <p:nvPr/>
        </p:nvPicPr>
        <p:blipFill>
          <a:blip r:embed="rId4"/>
          <a:stretch>
            <a:fillRect/>
          </a:stretch>
        </p:blipFill>
        <p:spPr>
          <a:xfrm>
            <a:off x="8510905" y="168275"/>
            <a:ext cx="3627120" cy="628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6755"/>
            <a:chOff x="5522594" y="933126"/>
            <a:chExt cx="1095375" cy="1144632"/>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4632"/>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4</a:t>
              </a:r>
              <a:endParaRPr lang="en-US" altLang="zh-CN"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9" name="文本框 18"/>
          <p:cNvSpPr txBox="1"/>
          <p:nvPr/>
        </p:nvSpPr>
        <p:spPr>
          <a:xfrm>
            <a:off x="556260" y="1987550"/>
            <a:ext cx="4666615" cy="368300"/>
          </a:xfrm>
          <a:prstGeom prst="rect">
            <a:avLst/>
          </a:prstGeom>
          <a:noFill/>
        </p:spPr>
        <p:txBody>
          <a:bodyPr wrap="square" rtlCol="0">
            <a:spAutoFit/>
          </a:bodyPr>
          <a:p>
            <a:r>
              <a:rPr lang="zh-CN" altLang="en-US"/>
              <a:t>创建自己专属的池塘，拉小伙伴入塘</a:t>
            </a:r>
            <a:r>
              <a:rPr lang="zh-CN" altLang="en-US"/>
              <a:t>聊天</a:t>
            </a:r>
            <a:endParaRPr lang="zh-CN" altLang="en-US"/>
          </a:p>
        </p:txBody>
      </p:sp>
      <p:sp>
        <p:nvSpPr>
          <p:cNvPr id="3" name="文本框 2"/>
          <p:cNvSpPr txBox="1"/>
          <p:nvPr/>
        </p:nvSpPr>
        <p:spPr>
          <a:xfrm>
            <a:off x="556260" y="1265555"/>
            <a:ext cx="4069080" cy="460375"/>
          </a:xfrm>
          <a:prstGeom prst="rect">
            <a:avLst/>
          </a:prstGeom>
          <a:noFill/>
        </p:spPr>
        <p:txBody>
          <a:bodyPr wrap="square" rtlCol="0">
            <a:spAutoFit/>
          </a:bodyPr>
          <a:p>
            <a:pPr algn="l">
              <a:buClrTx/>
              <a:buSzTx/>
              <a:buFontTx/>
            </a:pPr>
            <a:r>
              <a:rPr lang="zh-CN" altLang="en-US" sz="2400" b="1"/>
              <a:t>创建</a:t>
            </a:r>
            <a:r>
              <a:rPr lang="zh-CN" altLang="en-US" sz="2400" b="1"/>
              <a:t>池塘</a:t>
            </a:r>
            <a:endParaRPr lang="zh-CN" altLang="en-US" sz="2400" b="1"/>
          </a:p>
        </p:txBody>
      </p:sp>
      <p:pic>
        <p:nvPicPr>
          <p:cNvPr id="14" name="图片 13"/>
          <p:cNvPicPr>
            <a:picLocks noChangeAspect="1"/>
          </p:cNvPicPr>
          <p:nvPr/>
        </p:nvPicPr>
        <p:blipFill>
          <a:blip r:embed="rId3"/>
          <a:stretch>
            <a:fillRect/>
          </a:stretch>
        </p:blipFill>
        <p:spPr>
          <a:xfrm>
            <a:off x="5982335" y="0"/>
            <a:ext cx="3573780" cy="6339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tags/tag1.xml><?xml version="1.0" encoding="utf-8"?>
<p:tagLst xmlns:p="http://schemas.openxmlformats.org/presentationml/2006/main">
  <p:tag name="MH" val="20150429225421"/>
  <p:tag name="MH_LIBRARY" val="CONTENTS"/>
  <p:tag name="MH_TYPE" val="ENTRY"/>
  <p:tag name="ID" val="547142"/>
  <p:tag name="MH_ORDER" val="1"/>
</p:tagLst>
</file>

<file path=ppt/tags/tag10.xml><?xml version="1.0" encoding="utf-8"?>
<p:tagLst xmlns:p="http://schemas.openxmlformats.org/presentationml/2006/main">
  <p:tag name="MH" val="20150429225421"/>
  <p:tag name="MH_LIBRARY" val="CONTENTS"/>
  <p:tag name="MH_TYPE" val="ENTRY"/>
  <p:tag name="ID" val="547142"/>
  <p:tag name="MH_ORDER" val="1"/>
</p:tagLst>
</file>

<file path=ppt/tags/tag11.xml><?xml version="1.0" encoding="utf-8"?>
<p:tagLst xmlns:p="http://schemas.openxmlformats.org/presentationml/2006/main">
  <p:tag name="MH" val="20150429225421"/>
  <p:tag name="MH_LIBRARY" val="CONTENTS"/>
  <p:tag name="MH_TYPE" val="ENTRY"/>
  <p:tag name="ID" val="547142"/>
  <p:tag name="MH_ORDER" val="1"/>
</p:tagLst>
</file>

<file path=ppt/tags/tag12.xml><?xml version="1.0" encoding="utf-8"?>
<p:tagLst xmlns:p="http://schemas.openxmlformats.org/presentationml/2006/main">
  <p:tag name="MH" val="20150429225421"/>
  <p:tag name="MH_LIBRARY" val="CONTENTS"/>
  <p:tag name="MH_TYPE" val="ENTRY"/>
  <p:tag name="ID" val="547142"/>
  <p:tag name="MH_ORDER" val="1"/>
</p:tagLst>
</file>

<file path=ppt/tags/tag13.xml><?xml version="1.0" encoding="utf-8"?>
<p:tagLst xmlns:p="http://schemas.openxmlformats.org/presentationml/2006/main">
  <p:tag name="MH" val="20150429225421"/>
  <p:tag name="MH_LIBRARY" val="CONTENTS"/>
  <p:tag name="MH_TYPE" val="ENTRY"/>
  <p:tag name="ID" val="547142"/>
  <p:tag name="MH_ORDER" val="1"/>
</p:tagLst>
</file>

<file path=ppt/tags/tag14.xml><?xml version="1.0" encoding="utf-8"?>
<p:tagLst xmlns:p="http://schemas.openxmlformats.org/presentationml/2006/main">
  <p:tag name="MH" val="20150429225421"/>
  <p:tag name="MH_LIBRARY" val="CONTENTS"/>
  <p:tag name="MH_TYPE" val="ENTRY"/>
  <p:tag name="ID" val="547142"/>
  <p:tag name="MH_ORDER" val="1"/>
</p:tagLst>
</file>

<file path=ppt/tags/tag15.xml><?xml version="1.0" encoding="utf-8"?>
<p:tagLst xmlns:p="http://schemas.openxmlformats.org/presentationml/2006/main">
  <p:tag name="MH" val="20150429225421"/>
  <p:tag name="MH_LIBRARY" val="CONTENTS"/>
  <p:tag name="MH_TYPE" val="ENTRY"/>
  <p:tag name="ID" val="547142"/>
  <p:tag name="MH_ORDER" val="1"/>
</p:tagLst>
</file>

<file path=ppt/tags/tag16.xml><?xml version="1.0" encoding="utf-8"?>
<p:tagLst xmlns:p="http://schemas.openxmlformats.org/presentationml/2006/main">
  <p:tag name="MH" val="20150429225421"/>
  <p:tag name="MH_LIBRARY" val="CONTENTS"/>
  <p:tag name="MH_TYPE" val="ENTRY"/>
  <p:tag name="ID" val="547142"/>
  <p:tag name="MH_ORDER" val="1"/>
</p:tagLst>
</file>

<file path=ppt/tags/tag17.xml><?xml version="1.0" encoding="utf-8"?>
<p:tagLst xmlns:p="http://schemas.openxmlformats.org/presentationml/2006/main">
  <p:tag name="MH" val="20150429225421"/>
  <p:tag name="MH_LIBRARY" val="CONTENTS"/>
  <p:tag name="MH_TYPE" val="ENTRY"/>
  <p:tag name="ID" val="547142"/>
  <p:tag name="MH_ORDER" val="1"/>
</p:tagLst>
</file>

<file path=ppt/tags/tag2.xml><?xml version="1.0" encoding="utf-8"?>
<p:tagLst xmlns:p="http://schemas.openxmlformats.org/presentationml/2006/main">
  <p:tag name="MH" val="20150429225421"/>
  <p:tag name="MH_LIBRARY" val="CONTENTS"/>
  <p:tag name="MH_TYPE" val="ENTRY"/>
  <p:tag name="ID" val="547142"/>
  <p:tag name="MH_ORDER" val="1"/>
</p:tagLst>
</file>

<file path=ppt/tags/tag3.xml><?xml version="1.0" encoding="utf-8"?>
<p:tagLst xmlns:p="http://schemas.openxmlformats.org/presentationml/2006/main">
  <p:tag name="MH" val="20150429225421"/>
  <p:tag name="MH_LIBRARY" val="CONTENTS"/>
  <p:tag name="MH_TYPE" val="ENTRY"/>
  <p:tag name="ID" val="547142"/>
  <p:tag name="MH_ORDER" val="1"/>
</p:tagLst>
</file>

<file path=ppt/tags/tag4.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ENTRY"/>
  <p:tag name="ID" val="547142"/>
  <p:tag name="MH_ORDER" val="1"/>
</p:tagLst>
</file>

<file path=ppt/tags/tag6.xml><?xml version="1.0" encoding="utf-8"?>
<p:tagLst xmlns:p="http://schemas.openxmlformats.org/presentationml/2006/main">
  <p:tag name="MH" val="20150429225421"/>
  <p:tag name="MH_LIBRARY" val="CONTENTS"/>
  <p:tag name="MH_TYPE" val="ENTRY"/>
  <p:tag name="ID" val="547142"/>
  <p:tag name="MH_ORDER" val="1"/>
</p:tagLst>
</file>

<file path=ppt/tags/tag7.xml><?xml version="1.0" encoding="utf-8"?>
<p:tagLst xmlns:p="http://schemas.openxmlformats.org/presentationml/2006/main">
  <p:tag name="MH" val="20150429225421"/>
  <p:tag name="MH_LIBRARY" val="CONTENTS"/>
  <p:tag name="MH_TYPE" val="ENTRY"/>
  <p:tag name="ID" val="547142"/>
  <p:tag name="MH_ORDER" val="1"/>
</p:tagLst>
</file>

<file path=ppt/tags/tag8.xml><?xml version="1.0" encoding="utf-8"?>
<p:tagLst xmlns:p="http://schemas.openxmlformats.org/presentationml/2006/main">
  <p:tag name="MH" val="20150429225421"/>
  <p:tag name="MH_LIBRARY" val="CONTENTS"/>
  <p:tag name="MH_TYPE" val="ENTRY"/>
  <p:tag name="ID" val="547142"/>
  <p:tag name="MH_ORDER" val="1"/>
</p:tagLst>
</file>

<file path=ppt/tags/tag9.xml><?xml version="1.0" encoding="utf-8"?>
<p:tagLst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自定义 49">
      <a:dk1>
        <a:sysClr val="windowText" lastClr="000000"/>
      </a:dk1>
      <a:lt1>
        <a:sysClr val="window" lastClr="FFFFFF"/>
      </a:lt1>
      <a:dk2>
        <a:srgbClr val="44546A"/>
      </a:dk2>
      <a:lt2>
        <a:srgbClr val="E7E6E6"/>
      </a:lt2>
      <a:accent1>
        <a:srgbClr val="FF7964"/>
      </a:accent1>
      <a:accent2>
        <a:srgbClr val="F9BE39"/>
      </a:accent2>
      <a:accent3>
        <a:srgbClr val="B96836"/>
      </a:accent3>
      <a:accent4>
        <a:srgbClr val="F1BE8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9">
      <a:dk1>
        <a:sysClr val="windowText" lastClr="000000"/>
      </a:dk1>
      <a:lt1>
        <a:sysClr val="window" lastClr="FFFFFF"/>
      </a:lt1>
      <a:dk2>
        <a:srgbClr val="44546A"/>
      </a:dk2>
      <a:lt2>
        <a:srgbClr val="E7E6E6"/>
      </a:lt2>
      <a:accent1>
        <a:srgbClr val="FF7964"/>
      </a:accent1>
      <a:accent2>
        <a:srgbClr val="F9BE39"/>
      </a:accent2>
      <a:accent3>
        <a:srgbClr val="B96836"/>
      </a:accent3>
      <a:accent4>
        <a:srgbClr val="F1BE8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Words>
  <Application>WPS 演示</Application>
  <PresentationFormat>宽屏</PresentationFormat>
  <Paragraphs>111</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Arial</vt:lpstr>
      <vt:lpstr>宋体</vt:lpstr>
      <vt:lpstr>Wingdings</vt:lpstr>
      <vt:lpstr>微软雅黑</vt:lpstr>
      <vt:lpstr>造字工房悦圆（非商用）常规体</vt:lpstr>
      <vt:lpstr>Calibri</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huwei</cp:lastModifiedBy>
  <cp:revision>26</cp:revision>
  <dcterms:created xsi:type="dcterms:W3CDTF">2019-03-16T06:27:00Z</dcterms:created>
  <dcterms:modified xsi:type="dcterms:W3CDTF">2021-05-25T07:34:19Z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TemplateUUID">
    <vt:lpwstr>v1.0_mb_2Ben1RrDX3Qo3k5x0HAuzA==</vt:lpwstr>
  </property>
  <property fmtid="{D5CDD505-2E9C-101B-9397-08002B2CF9AE}" pid="4" name="ICV">
    <vt:lpwstr>5E1E72C3FCB140489B2B65E3B17A8DAF</vt:lpwstr>
  </property>
</Properties>
</file>