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4" r:id="rId2"/>
    <p:sldMasterId id="2147483675" r:id="rId3"/>
    <p:sldMasterId id="214748367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0" r:id="rId6"/>
    <p:sldId id="284" r:id="rId7"/>
    <p:sldId id="268" r:id="rId8"/>
    <p:sldId id="274" r:id="rId9"/>
    <p:sldId id="276" r:id="rId10"/>
    <p:sldId id="279" r:id="rId11"/>
    <p:sldId id="283" r:id="rId12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张海山锐谐体" panose="02000000000000000000" charset="-122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微软雅黑" panose="020B0503020204020204" pitchFamily="34" charset="-122"/>
      <p:regular r:id="rId26"/>
      <p:bold r:id="rId27"/>
    </p:embeddedFont>
    <p:embeddedFont>
      <p:font typeface="黑体" panose="02010609060101010101" pitchFamily="49" charset="-122"/>
      <p:regular r:id="rId28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4437"/>
    <a:srgbClr val="64B044"/>
    <a:srgbClr val="F7971E"/>
    <a:srgbClr val="11AACC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DFBB6-26CA-42A2-A3BE-770725F1F25E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F39A3-BAB3-4D08-9842-B64294A37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74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31B24-B0EA-4A09-A109-0BF5471D3A8A}" type="datetimeFigureOut">
              <a:rPr lang="zh-CN" altLang="en-US" smtClean="0"/>
              <a:t>2016/5/21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911BD-9F04-4B54-B334-E47F4268C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2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911BD-9F04-4B54-B334-E47F4268CC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2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89BA0-E2A5-4392-9703-68E32C64F4F6}" type="datetimeFigureOut">
              <a:rPr lang="zh-CN" altLang="en-US" smtClean="0"/>
              <a:pPr>
                <a:defRPr/>
              </a:pPr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5BC3CF-90BD-4FB4-AB26-D37B975E4F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59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DF0CC-CA21-49E8-9BE6-D15166EB8610}" type="datetimeFigureOut">
              <a:rPr lang="zh-CN" altLang="en-US" smtClean="0"/>
              <a:pPr>
                <a:defRPr/>
              </a:pPr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56F11B-8F73-45B0-AE82-F36D105926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83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19C7A-7CC6-46C8-AED6-86A9CD0D318B}" type="datetimeFigureOut">
              <a:rPr lang="zh-CN" altLang="en-US" smtClean="0"/>
              <a:pPr>
                <a:defRPr/>
              </a:pPr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0D0788-D6E1-437D-8958-5D1CDB64422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4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553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562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7358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35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72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0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304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663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0C03C-5318-4A27-B2BD-C64BA7EB53E0}" type="datetimeFigureOut">
              <a:rPr lang="zh-CN" altLang="en-US" smtClean="0"/>
              <a:pPr>
                <a:defRPr/>
              </a:pPr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45023D-1E1A-42AB-B5C4-05C9EA9BE5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167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202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35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347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238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523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99424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764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46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964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08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631DA-10A9-4EF2-9742-22F0BD9DC89F}" type="datetimeFigureOut">
              <a:rPr lang="zh-CN" altLang="en-US" smtClean="0"/>
              <a:pPr>
                <a:defRPr/>
              </a:pPr>
              <a:t>2016/5/21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CFE86-D8F2-4D65-A26D-5C0C551DB0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518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17068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36353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60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325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073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402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96369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7502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6568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0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88F86-0533-4EB9-9138-E06DA44BCA7B}" type="datetimeFigureOut">
              <a:rPr lang="zh-CN" altLang="en-US" smtClean="0"/>
              <a:pPr>
                <a:defRPr/>
              </a:pPr>
              <a:t>2016/5/21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FE523-836F-4B04-9EB8-AA87EE4C71E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3197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9520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06003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05728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69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8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EA621-6E08-4FD4-8B51-0A547B63F987}" type="datetimeFigureOut">
              <a:rPr lang="zh-CN" altLang="en-US" smtClean="0"/>
              <a:pPr>
                <a:defRPr/>
              </a:pPr>
              <a:t>2016/5/21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000DB-ECDA-46D0-B76F-EE0E150F5B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5E380-D5BB-4759-9BE3-D59D1638B521}" type="datetimeFigureOut">
              <a:rPr lang="zh-CN" altLang="en-US" smtClean="0"/>
              <a:pPr>
                <a:defRPr/>
              </a:pPr>
              <a:t>2016/5/21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70E434-99D6-4B29-A6CF-7F9A717703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1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16B49-88AA-4688-B196-A60FD349E453}" type="datetimeFigureOut">
              <a:rPr lang="zh-CN" altLang="en-US" smtClean="0"/>
              <a:pPr>
                <a:defRPr/>
              </a:pPr>
              <a:t>2016/5/21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D40C5-51F6-4139-9673-7E23A5D492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3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2D866-316B-4120-94E2-0F0855C2DEC9}" type="datetimeFigureOut">
              <a:rPr lang="zh-CN" altLang="en-US" smtClean="0"/>
              <a:pPr>
                <a:defRPr/>
              </a:pPr>
              <a:t>2016/5/21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496F83-CCF5-4D38-888C-8963B454C13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6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FDF15-726A-406F-9193-E10FFFB99ED9}" type="datetimeFigureOut">
              <a:rPr lang="zh-CN" altLang="en-US" smtClean="0"/>
              <a:pPr>
                <a:defRPr/>
              </a:pPr>
              <a:t>2016/5/21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5BBDA9-2B20-4D6F-8AEE-8A8FEED953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8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3B38DDF-B0B6-4D01-853D-3B7FF407A8BC}" type="datetimeFigureOut">
              <a:rPr lang="zh-CN" altLang="en-US" smtClean="0"/>
              <a:pPr>
                <a:defRPr/>
              </a:pPr>
              <a:t>2016/5/21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88C7F3F-EDB6-40E7-B399-47BBBC028B8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2" name="组合 139"/>
          <p:cNvGrpSpPr>
            <a:grpSpLocks/>
          </p:cNvGrpSpPr>
          <p:nvPr/>
        </p:nvGrpSpPr>
        <p:grpSpPr bwMode="auto">
          <a:xfrm>
            <a:off x="10285413" y="719138"/>
            <a:ext cx="1044575" cy="1044575"/>
            <a:chOff x="0" y="0"/>
            <a:chExt cx="1045029" cy="1045029"/>
          </a:xfrm>
        </p:grpSpPr>
        <p:sp>
          <p:nvSpPr>
            <p:cNvPr id="5130" name="TextBox 137"/>
            <p:cNvSpPr txBox="1">
              <a:spLocks noChangeArrowheads="1"/>
            </p:cNvSpPr>
            <p:nvPr/>
          </p:nvSpPr>
          <p:spPr bwMode="auto">
            <a:xfrm>
              <a:off x="68063" y="291682"/>
              <a:ext cx="9089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bg1"/>
                  </a:solidFill>
                </a:rPr>
                <a:t>LOGO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31" name="椭圆 138"/>
            <p:cNvSpPr>
              <a:spLocks noChangeArrowheads="1"/>
            </p:cNvSpPr>
            <p:nvPr/>
          </p:nvSpPr>
          <p:spPr bwMode="auto">
            <a:xfrm>
              <a:off x="0" y="0"/>
              <a:ext cx="1045029" cy="1045029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55" name="文本框 14"/>
          <p:cNvSpPr txBox="1">
            <a:spLocks noChangeArrowheads="1"/>
          </p:cNvSpPr>
          <p:nvPr/>
        </p:nvSpPr>
        <p:spPr bwMode="auto">
          <a:xfrm>
            <a:off x="1858025" y="770667"/>
            <a:ext cx="839337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b="1" dirty="0">
                <a:solidFill>
                  <a:srgbClr val="11AA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基于微信公众</a:t>
            </a:r>
            <a:r>
              <a:rPr lang="zh-CN" altLang="en-US" sz="6000" b="1" dirty="0" smtClean="0">
                <a:solidFill>
                  <a:srgbClr val="11AA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平台图书</a:t>
            </a:r>
            <a:r>
              <a:rPr lang="zh-CN" altLang="en-US" sz="6000" b="1" dirty="0">
                <a:solidFill>
                  <a:srgbClr val="11AA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销售系统的设计与实现</a:t>
            </a:r>
            <a:endParaRPr lang="zh-CN" altLang="zh-CN" sz="6000" b="1" dirty="0">
              <a:solidFill>
                <a:srgbClr val="11AA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6" name="文本框 18"/>
          <p:cNvSpPr txBox="1">
            <a:spLocks noChangeArrowheads="1"/>
          </p:cNvSpPr>
          <p:nvPr/>
        </p:nvSpPr>
        <p:spPr bwMode="auto">
          <a:xfrm>
            <a:off x="3997066" y="4269753"/>
            <a:ext cx="40879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zh-CN" altLang="en-US" sz="3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zh-CN" altLang="en-US" sz="32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永 红</a:t>
            </a:r>
            <a:r>
              <a:rPr lang="en-US" altLang="zh-CN" sz="32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7" name="文本框 20"/>
          <p:cNvSpPr txBox="1">
            <a:spLocks noChangeArrowheads="1"/>
          </p:cNvSpPr>
          <p:nvPr/>
        </p:nvSpPr>
        <p:spPr bwMode="auto">
          <a:xfrm>
            <a:off x="3983418" y="3349784"/>
            <a:ext cx="40879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学生姓名：程  </a:t>
            </a:r>
            <a:r>
              <a:rPr lang="zh-CN" altLang="en-US" sz="32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斌</a:t>
            </a:r>
            <a:r>
              <a:rPr lang="en-US" altLang="zh-CN" sz="32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97066" y="5189722"/>
            <a:ext cx="4087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32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专业名称：软件工程</a:t>
            </a:r>
            <a:endParaRPr lang="en-US" altLang="zh-CN" sz="32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36"/>
          <p:cNvSpPr>
            <a:spLocks/>
          </p:cNvSpPr>
          <p:nvPr/>
        </p:nvSpPr>
        <p:spPr bwMode="auto">
          <a:xfrm flipH="1" flipV="1">
            <a:off x="9828213" y="-923925"/>
            <a:ext cx="2713037" cy="3649663"/>
          </a:xfrm>
          <a:custGeom>
            <a:avLst/>
            <a:gdLst>
              <a:gd name="T0" fmla="*/ 0 w 6496341"/>
              <a:gd name="T1" fmla="*/ 0 h 6901543"/>
              <a:gd name="T2" fmla="*/ 2713037 w 6496341"/>
              <a:gd name="T3" fmla="*/ 932564 h 6901543"/>
              <a:gd name="T4" fmla="*/ 1859090 w 6496341"/>
              <a:gd name="T5" fmla="*/ 3649663 h 6901543"/>
              <a:gd name="T6" fmla="*/ 0 w 6496341"/>
              <a:gd name="T7" fmla="*/ 3626637 h 6901543"/>
              <a:gd name="T8" fmla="*/ 0 w 6496341"/>
              <a:gd name="T9" fmla="*/ 0 h 6901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96341" h="6901543">
                <a:moveTo>
                  <a:pt x="0" y="0"/>
                </a:moveTo>
                <a:lnTo>
                  <a:pt x="6496341" y="1763486"/>
                </a:lnTo>
                <a:lnTo>
                  <a:pt x="4451573" y="690154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1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195" name="矩形 136"/>
          <p:cNvSpPr>
            <a:spLocks/>
          </p:cNvSpPr>
          <p:nvPr/>
        </p:nvSpPr>
        <p:spPr bwMode="auto">
          <a:xfrm>
            <a:off x="-49213" y="0"/>
            <a:ext cx="5072063" cy="6858000"/>
          </a:xfrm>
          <a:custGeom>
            <a:avLst/>
            <a:gdLst>
              <a:gd name="T0" fmla="*/ 0 w 6633297"/>
              <a:gd name="T1" fmla="*/ 0 h 6858000"/>
              <a:gd name="T2" fmla="*/ 5072063 w 6633297"/>
              <a:gd name="T3" fmla="*/ 1785258 h 6858000"/>
              <a:gd name="T4" fmla="*/ 3452475 w 6633297"/>
              <a:gd name="T5" fmla="*/ 6139543 h 6858000"/>
              <a:gd name="T6" fmla="*/ 0 w 6633297"/>
              <a:gd name="T7" fmla="*/ 6858000 h 6858000"/>
              <a:gd name="T8" fmla="*/ 0 w 6633297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33297" h="6858000">
                <a:moveTo>
                  <a:pt x="0" y="0"/>
                </a:moveTo>
                <a:lnTo>
                  <a:pt x="6633297" y="1785258"/>
                </a:lnTo>
                <a:lnTo>
                  <a:pt x="4515183" y="613954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1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199" name="文本框 14"/>
          <p:cNvSpPr txBox="1">
            <a:spLocks noChangeArrowheads="1"/>
          </p:cNvSpPr>
          <p:nvPr/>
        </p:nvSpPr>
        <p:spPr bwMode="auto">
          <a:xfrm>
            <a:off x="5795079" y="450184"/>
            <a:ext cx="284885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8000" b="1" dirty="0">
                <a:solidFill>
                  <a:srgbClr val="11AA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  <p:sp>
        <p:nvSpPr>
          <p:cNvPr id="8200" name="TextBox 15"/>
          <p:cNvSpPr txBox="1">
            <a:spLocks noChangeArrowheads="1"/>
          </p:cNvSpPr>
          <p:nvPr/>
        </p:nvSpPr>
        <p:spPr bwMode="auto">
          <a:xfrm>
            <a:off x="5953723" y="2294993"/>
            <a:ext cx="35573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rgbClr val="11AACC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Part1</a:t>
            </a:r>
            <a:r>
              <a:rPr lang="en-US" altLang="zh-CN" sz="3600" dirty="0">
                <a:solidFill>
                  <a:srgbClr val="11AACC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:  </a:t>
            </a:r>
            <a:r>
              <a:rPr lang="zh-CN" altLang="en-US" sz="3600" dirty="0" smtClean="0">
                <a:solidFill>
                  <a:srgbClr val="11AA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lang="zh-CN" altLang="en-US" sz="3600" dirty="0">
                <a:solidFill>
                  <a:srgbClr val="11AA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</a:p>
        </p:txBody>
      </p:sp>
      <p:sp>
        <p:nvSpPr>
          <p:cNvPr id="8201" name="TextBox 16"/>
          <p:cNvSpPr txBox="1">
            <a:spLocks noChangeArrowheads="1"/>
          </p:cNvSpPr>
          <p:nvPr/>
        </p:nvSpPr>
        <p:spPr bwMode="auto">
          <a:xfrm>
            <a:off x="5590178" y="3158554"/>
            <a:ext cx="35573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rgbClr val="11AACC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Part2</a:t>
            </a:r>
            <a:r>
              <a:rPr lang="en-US" altLang="zh-CN" sz="3600" dirty="0">
                <a:solidFill>
                  <a:srgbClr val="11AACC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:  </a:t>
            </a:r>
            <a:r>
              <a:rPr lang="zh-CN" altLang="en-US" sz="3600" dirty="0">
                <a:solidFill>
                  <a:srgbClr val="11AA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3600" dirty="0" smtClean="0">
                <a:solidFill>
                  <a:srgbClr val="11AA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3600" dirty="0">
              <a:solidFill>
                <a:srgbClr val="11AA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2" name="TextBox 17"/>
          <p:cNvSpPr txBox="1">
            <a:spLocks noChangeArrowheads="1"/>
          </p:cNvSpPr>
          <p:nvPr/>
        </p:nvSpPr>
        <p:spPr bwMode="auto">
          <a:xfrm>
            <a:off x="5178371" y="4022116"/>
            <a:ext cx="35573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rgbClr val="11AACC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Part3</a:t>
            </a:r>
            <a:r>
              <a:rPr lang="en-US" altLang="zh-CN" sz="3600" dirty="0">
                <a:solidFill>
                  <a:srgbClr val="11AACC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:  </a:t>
            </a:r>
            <a:r>
              <a:rPr lang="zh-CN" altLang="en-US" sz="3600" dirty="0" smtClean="0">
                <a:solidFill>
                  <a:srgbClr val="11AACC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难点</a:t>
            </a:r>
            <a:r>
              <a:rPr lang="zh-CN" altLang="en-US" sz="3600" dirty="0" smtClean="0">
                <a:solidFill>
                  <a:srgbClr val="11AA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3600" dirty="0">
              <a:solidFill>
                <a:srgbClr val="11AA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3" name="TextBox 18"/>
          <p:cNvSpPr txBox="1">
            <a:spLocks noChangeArrowheads="1"/>
          </p:cNvSpPr>
          <p:nvPr/>
        </p:nvSpPr>
        <p:spPr bwMode="auto">
          <a:xfrm>
            <a:off x="4811733" y="4885677"/>
            <a:ext cx="35573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rgbClr val="11AACC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Part4</a:t>
            </a:r>
            <a:r>
              <a:rPr lang="en-US" altLang="zh-CN" sz="3600" dirty="0">
                <a:solidFill>
                  <a:srgbClr val="11AACC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:  </a:t>
            </a:r>
            <a:r>
              <a:rPr lang="zh-CN" altLang="en-US" sz="3600" dirty="0" smtClean="0">
                <a:solidFill>
                  <a:srgbClr val="11AA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sz="3600" dirty="0">
                <a:solidFill>
                  <a:srgbClr val="11AA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grpSp>
        <p:nvGrpSpPr>
          <p:cNvPr id="8205" name="组合 20"/>
          <p:cNvGrpSpPr>
            <a:grpSpLocks/>
          </p:cNvGrpSpPr>
          <p:nvPr/>
        </p:nvGrpSpPr>
        <p:grpSpPr bwMode="auto">
          <a:xfrm>
            <a:off x="1095375" y="2338388"/>
            <a:ext cx="2168525" cy="2320925"/>
            <a:chOff x="0" y="0"/>
            <a:chExt cx="1103313" cy="1181100"/>
          </a:xfrm>
        </p:grpSpPr>
        <p:sp>
          <p:nvSpPr>
            <p:cNvPr id="7181" name="Freeform 114"/>
            <p:cNvSpPr>
              <a:spLocks noEditPoints="1"/>
            </p:cNvSpPr>
            <p:nvPr/>
          </p:nvSpPr>
          <p:spPr bwMode="auto">
            <a:xfrm>
              <a:off x="0" y="0"/>
              <a:ext cx="1103313" cy="1181100"/>
            </a:xfrm>
            <a:custGeom>
              <a:avLst/>
              <a:gdLst>
                <a:gd name="T0" fmla="*/ 967457 w 536"/>
                <a:gd name="T1" fmla="*/ 549397 h 574"/>
                <a:gd name="T2" fmla="*/ 1066261 w 536"/>
                <a:gd name="T3" fmla="*/ 481494 h 574"/>
                <a:gd name="T4" fmla="*/ 1062145 w 536"/>
                <a:gd name="T5" fmla="*/ 296304 h 574"/>
                <a:gd name="T6" fmla="*/ 738973 w 536"/>
                <a:gd name="T7" fmla="*/ 265439 h 574"/>
                <a:gd name="T8" fmla="*/ 364340 w 536"/>
                <a:gd name="T9" fmla="*/ 265439 h 574"/>
                <a:gd name="T10" fmla="*/ 207900 w 536"/>
                <a:gd name="T11" fmla="*/ 172844 h 574"/>
                <a:gd name="T12" fmla="*/ 41168 w 536"/>
                <a:gd name="T13" fmla="*/ 296304 h 574"/>
                <a:gd name="T14" fmla="*/ 41168 w 536"/>
                <a:gd name="T15" fmla="*/ 884796 h 574"/>
                <a:gd name="T16" fmla="*/ 185258 w 536"/>
                <a:gd name="T17" fmla="*/ 946526 h 574"/>
                <a:gd name="T18" fmla="*/ 384924 w 536"/>
                <a:gd name="T19" fmla="*/ 987679 h 574"/>
                <a:gd name="T20" fmla="*/ 438443 w 536"/>
                <a:gd name="T21" fmla="*/ 1107024 h 574"/>
                <a:gd name="T22" fmla="*/ 551657 w 536"/>
                <a:gd name="T23" fmla="*/ 1181100 h 574"/>
                <a:gd name="T24" fmla="*/ 918055 w 536"/>
                <a:gd name="T25" fmla="*/ 946526 h 574"/>
                <a:gd name="T26" fmla="*/ 928347 w 536"/>
                <a:gd name="T27" fmla="*/ 590550 h 574"/>
                <a:gd name="T28" fmla="*/ 1031268 w 536"/>
                <a:gd name="T29" fmla="*/ 314823 h 574"/>
                <a:gd name="T30" fmla="*/ 994217 w 536"/>
                <a:gd name="T31" fmla="*/ 409475 h 574"/>
                <a:gd name="T32" fmla="*/ 938639 w 536"/>
                <a:gd name="T33" fmla="*/ 526762 h 574"/>
                <a:gd name="T34" fmla="*/ 769849 w 536"/>
                <a:gd name="T35" fmla="*/ 462975 h 574"/>
                <a:gd name="T36" fmla="*/ 918055 w 536"/>
                <a:gd name="T37" fmla="*/ 271612 h 574"/>
                <a:gd name="T38" fmla="*/ 551657 w 536"/>
                <a:gd name="T39" fmla="*/ 802490 h 574"/>
                <a:gd name="T40" fmla="*/ 368457 w 536"/>
                <a:gd name="T41" fmla="*/ 695491 h 574"/>
                <a:gd name="T42" fmla="*/ 368457 w 536"/>
                <a:gd name="T43" fmla="*/ 483551 h 574"/>
                <a:gd name="T44" fmla="*/ 551657 w 536"/>
                <a:gd name="T45" fmla="*/ 378610 h 574"/>
                <a:gd name="T46" fmla="*/ 734856 w 536"/>
                <a:gd name="T47" fmla="*/ 483551 h 574"/>
                <a:gd name="T48" fmla="*/ 734856 w 536"/>
                <a:gd name="T49" fmla="*/ 695491 h 574"/>
                <a:gd name="T50" fmla="*/ 730739 w 536"/>
                <a:gd name="T51" fmla="*/ 742817 h 574"/>
                <a:gd name="T52" fmla="*/ 594883 w 536"/>
                <a:gd name="T53" fmla="*/ 823066 h 574"/>
                <a:gd name="T54" fmla="*/ 730739 w 536"/>
                <a:gd name="T55" fmla="*/ 742817 h 574"/>
                <a:gd name="T56" fmla="*/ 391100 w 536"/>
                <a:gd name="T57" fmla="*/ 868335 h 574"/>
                <a:gd name="T58" fmla="*/ 440502 w 536"/>
                <a:gd name="T59" fmla="*/ 783971 h 574"/>
                <a:gd name="T60" fmla="*/ 329347 w 536"/>
                <a:gd name="T61" fmla="*/ 668741 h 574"/>
                <a:gd name="T62" fmla="*/ 329347 w 536"/>
                <a:gd name="T63" fmla="*/ 510301 h 574"/>
                <a:gd name="T64" fmla="*/ 329347 w 536"/>
                <a:gd name="T65" fmla="*/ 668741 h 574"/>
                <a:gd name="T66" fmla="*/ 391100 w 536"/>
                <a:gd name="T67" fmla="*/ 312765 h 574"/>
                <a:gd name="T68" fmla="*/ 440502 w 536"/>
                <a:gd name="T69" fmla="*/ 397129 h 574"/>
                <a:gd name="T70" fmla="*/ 594883 w 536"/>
                <a:gd name="T71" fmla="*/ 358034 h 574"/>
                <a:gd name="T72" fmla="*/ 730739 w 536"/>
                <a:gd name="T73" fmla="*/ 438283 h 574"/>
                <a:gd name="T74" fmla="*/ 594883 w 536"/>
                <a:gd name="T75" fmla="*/ 358034 h 574"/>
                <a:gd name="T76" fmla="*/ 874828 w 536"/>
                <a:gd name="T77" fmla="*/ 590550 h 574"/>
                <a:gd name="T78" fmla="*/ 776024 w 536"/>
                <a:gd name="T79" fmla="*/ 590550 h 574"/>
                <a:gd name="T80" fmla="*/ 551657 w 536"/>
                <a:gd name="T81" fmla="*/ 37038 h 574"/>
                <a:gd name="T82" fmla="*/ 551657 w 536"/>
                <a:gd name="T83" fmla="*/ 337457 h 574"/>
                <a:gd name="T84" fmla="*/ 551657 w 536"/>
                <a:gd name="T85" fmla="*/ 37038 h 574"/>
                <a:gd name="T86" fmla="*/ 142031 w 536"/>
                <a:gd name="T87" fmla="*/ 275727 h 574"/>
                <a:gd name="T88" fmla="*/ 269653 w 536"/>
                <a:gd name="T89" fmla="*/ 279843 h 574"/>
                <a:gd name="T90" fmla="*/ 333464 w 536"/>
                <a:gd name="T91" fmla="*/ 462975 h 574"/>
                <a:gd name="T92" fmla="*/ 72045 w 536"/>
                <a:gd name="T93" fmla="*/ 314823 h 574"/>
                <a:gd name="T94" fmla="*/ 72045 w 536"/>
                <a:gd name="T95" fmla="*/ 866277 h 574"/>
                <a:gd name="T96" fmla="*/ 333464 w 536"/>
                <a:gd name="T97" fmla="*/ 716068 h 574"/>
                <a:gd name="T98" fmla="*/ 185258 w 536"/>
                <a:gd name="T99" fmla="*/ 909488 h 574"/>
                <a:gd name="T100" fmla="*/ 477553 w 536"/>
                <a:gd name="T101" fmla="*/ 1094678 h 574"/>
                <a:gd name="T102" fmla="*/ 438443 w 536"/>
                <a:gd name="T103" fmla="*/ 962987 h 574"/>
                <a:gd name="T104" fmla="*/ 399333 w 536"/>
                <a:gd name="T105" fmla="*/ 905373 h 574"/>
                <a:gd name="T106" fmla="*/ 703980 w 536"/>
                <a:gd name="T107" fmla="*/ 905373 h 574"/>
                <a:gd name="T108" fmla="*/ 1031268 w 536"/>
                <a:gd name="T109" fmla="*/ 866277 h 574"/>
                <a:gd name="T110" fmla="*/ 747206 w 536"/>
                <a:gd name="T111" fmla="*/ 880681 h 574"/>
                <a:gd name="T112" fmla="*/ 901588 w 536"/>
                <a:gd name="T113" fmla="*/ 615242 h 5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" h="574">
                  <a:moveTo>
                    <a:pt x="451" y="287"/>
                  </a:moveTo>
                  <a:cubicBezTo>
                    <a:pt x="458" y="280"/>
                    <a:pt x="464" y="274"/>
                    <a:pt x="470" y="267"/>
                  </a:cubicBezTo>
                  <a:cubicBezTo>
                    <a:pt x="474" y="268"/>
                    <a:pt x="478" y="269"/>
                    <a:pt x="483" y="269"/>
                  </a:cubicBezTo>
                  <a:cubicBezTo>
                    <a:pt x="502" y="269"/>
                    <a:pt x="518" y="254"/>
                    <a:pt x="518" y="234"/>
                  </a:cubicBezTo>
                  <a:cubicBezTo>
                    <a:pt x="518" y="226"/>
                    <a:pt x="515" y="218"/>
                    <a:pt x="510" y="212"/>
                  </a:cubicBezTo>
                  <a:cubicBezTo>
                    <a:pt x="524" y="185"/>
                    <a:pt x="527" y="161"/>
                    <a:pt x="516" y="144"/>
                  </a:cubicBezTo>
                  <a:cubicBezTo>
                    <a:pt x="505" y="124"/>
                    <a:pt x="481" y="114"/>
                    <a:pt x="446" y="114"/>
                  </a:cubicBezTo>
                  <a:cubicBezTo>
                    <a:pt x="421" y="114"/>
                    <a:pt x="391" y="119"/>
                    <a:pt x="359" y="129"/>
                  </a:cubicBezTo>
                  <a:cubicBezTo>
                    <a:pt x="340" y="51"/>
                    <a:pt x="307" y="0"/>
                    <a:pt x="268" y="0"/>
                  </a:cubicBezTo>
                  <a:cubicBezTo>
                    <a:pt x="229" y="0"/>
                    <a:pt x="196" y="51"/>
                    <a:pt x="177" y="129"/>
                  </a:cubicBezTo>
                  <a:cubicBezTo>
                    <a:pt x="163" y="125"/>
                    <a:pt x="149" y="121"/>
                    <a:pt x="136" y="119"/>
                  </a:cubicBezTo>
                  <a:cubicBezTo>
                    <a:pt x="136" y="100"/>
                    <a:pt x="120" y="84"/>
                    <a:pt x="101" y="84"/>
                  </a:cubicBezTo>
                  <a:cubicBezTo>
                    <a:pt x="82" y="84"/>
                    <a:pt x="67" y="98"/>
                    <a:pt x="66" y="116"/>
                  </a:cubicBezTo>
                  <a:cubicBezTo>
                    <a:pt x="44" y="120"/>
                    <a:pt x="28" y="129"/>
                    <a:pt x="20" y="144"/>
                  </a:cubicBezTo>
                  <a:cubicBezTo>
                    <a:pt x="0" y="177"/>
                    <a:pt x="28" y="231"/>
                    <a:pt x="85" y="287"/>
                  </a:cubicBezTo>
                  <a:cubicBezTo>
                    <a:pt x="28" y="343"/>
                    <a:pt x="0" y="397"/>
                    <a:pt x="20" y="430"/>
                  </a:cubicBezTo>
                  <a:cubicBezTo>
                    <a:pt x="31" y="449"/>
                    <a:pt x="55" y="460"/>
                    <a:pt x="90" y="460"/>
                  </a:cubicBezTo>
                  <a:cubicBezTo>
                    <a:pt x="90" y="460"/>
                    <a:pt x="90" y="460"/>
                    <a:pt x="90" y="460"/>
                  </a:cubicBezTo>
                  <a:cubicBezTo>
                    <a:pt x="115" y="460"/>
                    <a:pt x="145" y="454"/>
                    <a:pt x="177" y="445"/>
                  </a:cubicBezTo>
                  <a:cubicBezTo>
                    <a:pt x="180" y="457"/>
                    <a:pt x="183" y="469"/>
                    <a:pt x="187" y="480"/>
                  </a:cubicBezTo>
                  <a:cubicBezTo>
                    <a:pt x="181" y="486"/>
                    <a:pt x="178" y="494"/>
                    <a:pt x="178" y="503"/>
                  </a:cubicBezTo>
                  <a:cubicBezTo>
                    <a:pt x="178" y="522"/>
                    <a:pt x="194" y="538"/>
                    <a:pt x="213" y="538"/>
                  </a:cubicBezTo>
                  <a:cubicBezTo>
                    <a:pt x="214" y="538"/>
                    <a:pt x="214" y="537"/>
                    <a:pt x="214" y="537"/>
                  </a:cubicBezTo>
                  <a:cubicBezTo>
                    <a:pt x="230" y="561"/>
                    <a:pt x="248" y="574"/>
                    <a:pt x="268" y="574"/>
                  </a:cubicBezTo>
                  <a:cubicBezTo>
                    <a:pt x="307" y="574"/>
                    <a:pt x="340" y="523"/>
                    <a:pt x="359" y="445"/>
                  </a:cubicBezTo>
                  <a:cubicBezTo>
                    <a:pt x="391" y="454"/>
                    <a:pt x="421" y="460"/>
                    <a:pt x="446" y="460"/>
                  </a:cubicBezTo>
                  <a:cubicBezTo>
                    <a:pt x="481" y="460"/>
                    <a:pt x="505" y="449"/>
                    <a:pt x="516" y="430"/>
                  </a:cubicBezTo>
                  <a:cubicBezTo>
                    <a:pt x="536" y="397"/>
                    <a:pt x="509" y="343"/>
                    <a:pt x="451" y="287"/>
                  </a:cubicBezTo>
                  <a:close/>
                  <a:moveTo>
                    <a:pt x="446" y="132"/>
                  </a:moveTo>
                  <a:cubicBezTo>
                    <a:pt x="466" y="132"/>
                    <a:pt x="491" y="136"/>
                    <a:pt x="501" y="153"/>
                  </a:cubicBezTo>
                  <a:cubicBezTo>
                    <a:pt x="508" y="164"/>
                    <a:pt x="506" y="181"/>
                    <a:pt x="495" y="202"/>
                  </a:cubicBezTo>
                  <a:cubicBezTo>
                    <a:pt x="492" y="200"/>
                    <a:pt x="487" y="199"/>
                    <a:pt x="483" y="199"/>
                  </a:cubicBezTo>
                  <a:cubicBezTo>
                    <a:pt x="464" y="199"/>
                    <a:pt x="448" y="215"/>
                    <a:pt x="448" y="234"/>
                  </a:cubicBezTo>
                  <a:cubicBezTo>
                    <a:pt x="448" y="243"/>
                    <a:pt x="451" y="250"/>
                    <a:pt x="456" y="256"/>
                  </a:cubicBezTo>
                  <a:cubicBezTo>
                    <a:pt x="450" y="262"/>
                    <a:pt x="444" y="269"/>
                    <a:pt x="438" y="275"/>
                  </a:cubicBezTo>
                  <a:cubicBezTo>
                    <a:pt x="419" y="258"/>
                    <a:pt x="398" y="242"/>
                    <a:pt x="374" y="225"/>
                  </a:cubicBezTo>
                  <a:cubicBezTo>
                    <a:pt x="372" y="197"/>
                    <a:pt x="368" y="171"/>
                    <a:pt x="363" y="146"/>
                  </a:cubicBezTo>
                  <a:cubicBezTo>
                    <a:pt x="394" y="137"/>
                    <a:pt x="422" y="132"/>
                    <a:pt x="446" y="132"/>
                  </a:cubicBezTo>
                  <a:close/>
                  <a:moveTo>
                    <a:pt x="313" y="366"/>
                  </a:moveTo>
                  <a:cubicBezTo>
                    <a:pt x="298" y="374"/>
                    <a:pt x="283" y="382"/>
                    <a:pt x="268" y="390"/>
                  </a:cubicBezTo>
                  <a:cubicBezTo>
                    <a:pt x="253" y="382"/>
                    <a:pt x="238" y="374"/>
                    <a:pt x="223" y="366"/>
                  </a:cubicBezTo>
                  <a:cubicBezTo>
                    <a:pt x="207" y="357"/>
                    <a:pt x="193" y="348"/>
                    <a:pt x="179" y="338"/>
                  </a:cubicBezTo>
                  <a:cubicBezTo>
                    <a:pt x="178" y="322"/>
                    <a:pt x="177" y="305"/>
                    <a:pt x="177" y="287"/>
                  </a:cubicBezTo>
                  <a:cubicBezTo>
                    <a:pt x="177" y="269"/>
                    <a:pt x="178" y="252"/>
                    <a:pt x="179" y="235"/>
                  </a:cubicBezTo>
                  <a:cubicBezTo>
                    <a:pt x="193" y="226"/>
                    <a:pt x="207" y="217"/>
                    <a:pt x="223" y="208"/>
                  </a:cubicBezTo>
                  <a:cubicBezTo>
                    <a:pt x="238" y="199"/>
                    <a:pt x="253" y="191"/>
                    <a:pt x="268" y="184"/>
                  </a:cubicBezTo>
                  <a:cubicBezTo>
                    <a:pt x="283" y="191"/>
                    <a:pt x="298" y="199"/>
                    <a:pt x="313" y="208"/>
                  </a:cubicBezTo>
                  <a:cubicBezTo>
                    <a:pt x="329" y="217"/>
                    <a:pt x="343" y="226"/>
                    <a:pt x="357" y="235"/>
                  </a:cubicBezTo>
                  <a:cubicBezTo>
                    <a:pt x="358" y="252"/>
                    <a:pt x="359" y="269"/>
                    <a:pt x="359" y="287"/>
                  </a:cubicBezTo>
                  <a:cubicBezTo>
                    <a:pt x="359" y="305"/>
                    <a:pt x="358" y="322"/>
                    <a:pt x="357" y="338"/>
                  </a:cubicBezTo>
                  <a:cubicBezTo>
                    <a:pt x="343" y="348"/>
                    <a:pt x="329" y="357"/>
                    <a:pt x="313" y="366"/>
                  </a:cubicBezTo>
                  <a:close/>
                  <a:moveTo>
                    <a:pt x="355" y="361"/>
                  </a:moveTo>
                  <a:cubicBezTo>
                    <a:pt x="353" y="383"/>
                    <a:pt x="350" y="404"/>
                    <a:pt x="346" y="422"/>
                  </a:cubicBezTo>
                  <a:cubicBezTo>
                    <a:pt x="328" y="416"/>
                    <a:pt x="308" y="408"/>
                    <a:pt x="289" y="400"/>
                  </a:cubicBezTo>
                  <a:cubicBezTo>
                    <a:pt x="300" y="394"/>
                    <a:pt x="311" y="388"/>
                    <a:pt x="322" y="381"/>
                  </a:cubicBezTo>
                  <a:cubicBezTo>
                    <a:pt x="334" y="375"/>
                    <a:pt x="345" y="368"/>
                    <a:pt x="355" y="361"/>
                  </a:cubicBezTo>
                  <a:close/>
                  <a:moveTo>
                    <a:pt x="247" y="400"/>
                  </a:moveTo>
                  <a:cubicBezTo>
                    <a:pt x="228" y="408"/>
                    <a:pt x="208" y="416"/>
                    <a:pt x="190" y="422"/>
                  </a:cubicBezTo>
                  <a:cubicBezTo>
                    <a:pt x="186" y="404"/>
                    <a:pt x="183" y="383"/>
                    <a:pt x="181" y="361"/>
                  </a:cubicBezTo>
                  <a:cubicBezTo>
                    <a:pt x="191" y="368"/>
                    <a:pt x="202" y="375"/>
                    <a:pt x="214" y="381"/>
                  </a:cubicBezTo>
                  <a:cubicBezTo>
                    <a:pt x="225" y="388"/>
                    <a:pt x="236" y="394"/>
                    <a:pt x="247" y="400"/>
                  </a:cubicBezTo>
                  <a:close/>
                  <a:moveTo>
                    <a:pt x="160" y="325"/>
                  </a:moveTo>
                  <a:cubicBezTo>
                    <a:pt x="142" y="313"/>
                    <a:pt x="126" y="300"/>
                    <a:pt x="112" y="287"/>
                  </a:cubicBezTo>
                  <a:cubicBezTo>
                    <a:pt x="126" y="274"/>
                    <a:pt x="142" y="261"/>
                    <a:pt x="160" y="248"/>
                  </a:cubicBezTo>
                  <a:cubicBezTo>
                    <a:pt x="159" y="261"/>
                    <a:pt x="159" y="274"/>
                    <a:pt x="159" y="287"/>
                  </a:cubicBezTo>
                  <a:cubicBezTo>
                    <a:pt x="159" y="300"/>
                    <a:pt x="159" y="313"/>
                    <a:pt x="160" y="325"/>
                  </a:cubicBezTo>
                  <a:close/>
                  <a:moveTo>
                    <a:pt x="181" y="213"/>
                  </a:moveTo>
                  <a:cubicBezTo>
                    <a:pt x="183" y="191"/>
                    <a:pt x="186" y="170"/>
                    <a:pt x="190" y="152"/>
                  </a:cubicBezTo>
                  <a:cubicBezTo>
                    <a:pt x="208" y="158"/>
                    <a:pt x="228" y="165"/>
                    <a:pt x="247" y="174"/>
                  </a:cubicBezTo>
                  <a:cubicBezTo>
                    <a:pt x="236" y="180"/>
                    <a:pt x="225" y="186"/>
                    <a:pt x="214" y="193"/>
                  </a:cubicBezTo>
                  <a:cubicBezTo>
                    <a:pt x="202" y="199"/>
                    <a:pt x="191" y="206"/>
                    <a:pt x="181" y="213"/>
                  </a:cubicBezTo>
                  <a:close/>
                  <a:moveTo>
                    <a:pt x="289" y="174"/>
                  </a:moveTo>
                  <a:cubicBezTo>
                    <a:pt x="308" y="165"/>
                    <a:pt x="328" y="158"/>
                    <a:pt x="346" y="152"/>
                  </a:cubicBezTo>
                  <a:cubicBezTo>
                    <a:pt x="350" y="170"/>
                    <a:pt x="353" y="191"/>
                    <a:pt x="355" y="213"/>
                  </a:cubicBezTo>
                  <a:cubicBezTo>
                    <a:pt x="345" y="206"/>
                    <a:pt x="334" y="199"/>
                    <a:pt x="322" y="193"/>
                  </a:cubicBezTo>
                  <a:cubicBezTo>
                    <a:pt x="311" y="186"/>
                    <a:pt x="300" y="180"/>
                    <a:pt x="289" y="174"/>
                  </a:cubicBezTo>
                  <a:close/>
                  <a:moveTo>
                    <a:pt x="376" y="248"/>
                  </a:moveTo>
                  <a:cubicBezTo>
                    <a:pt x="394" y="261"/>
                    <a:pt x="410" y="274"/>
                    <a:pt x="425" y="287"/>
                  </a:cubicBezTo>
                  <a:cubicBezTo>
                    <a:pt x="410" y="300"/>
                    <a:pt x="394" y="313"/>
                    <a:pt x="376" y="325"/>
                  </a:cubicBezTo>
                  <a:cubicBezTo>
                    <a:pt x="377" y="313"/>
                    <a:pt x="377" y="300"/>
                    <a:pt x="377" y="287"/>
                  </a:cubicBezTo>
                  <a:cubicBezTo>
                    <a:pt x="377" y="274"/>
                    <a:pt x="377" y="261"/>
                    <a:pt x="376" y="248"/>
                  </a:cubicBezTo>
                  <a:close/>
                  <a:moveTo>
                    <a:pt x="268" y="18"/>
                  </a:moveTo>
                  <a:cubicBezTo>
                    <a:pt x="296" y="18"/>
                    <a:pt x="325" y="61"/>
                    <a:pt x="342" y="134"/>
                  </a:cubicBezTo>
                  <a:cubicBezTo>
                    <a:pt x="318" y="142"/>
                    <a:pt x="293" y="152"/>
                    <a:pt x="268" y="164"/>
                  </a:cubicBezTo>
                  <a:cubicBezTo>
                    <a:pt x="243" y="152"/>
                    <a:pt x="218" y="142"/>
                    <a:pt x="194" y="134"/>
                  </a:cubicBezTo>
                  <a:cubicBezTo>
                    <a:pt x="211" y="61"/>
                    <a:pt x="240" y="18"/>
                    <a:pt x="268" y="18"/>
                  </a:cubicBezTo>
                  <a:close/>
                  <a:moveTo>
                    <a:pt x="35" y="153"/>
                  </a:moveTo>
                  <a:cubicBezTo>
                    <a:pt x="42" y="141"/>
                    <a:pt x="55" y="136"/>
                    <a:pt x="69" y="134"/>
                  </a:cubicBezTo>
                  <a:cubicBezTo>
                    <a:pt x="75" y="146"/>
                    <a:pt x="87" y="154"/>
                    <a:pt x="101" y="154"/>
                  </a:cubicBezTo>
                  <a:cubicBezTo>
                    <a:pt x="114" y="154"/>
                    <a:pt x="125" y="147"/>
                    <a:pt x="131" y="136"/>
                  </a:cubicBezTo>
                  <a:cubicBezTo>
                    <a:pt x="144" y="139"/>
                    <a:pt x="158" y="142"/>
                    <a:pt x="173" y="146"/>
                  </a:cubicBezTo>
                  <a:cubicBezTo>
                    <a:pt x="168" y="171"/>
                    <a:pt x="164" y="197"/>
                    <a:pt x="162" y="225"/>
                  </a:cubicBezTo>
                  <a:cubicBezTo>
                    <a:pt x="138" y="242"/>
                    <a:pt x="117" y="258"/>
                    <a:pt x="98" y="275"/>
                  </a:cubicBezTo>
                  <a:cubicBezTo>
                    <a:pt x="44" y="223"/>
                    <a:pt x="21" y="177"/>
                    <a:pt x="35" y="153"/>
                  </a:cubicBezTo>
                  <a:close/>
                  <a:moveTo>
                    <a:pt x="90" y="442"/>
                  </a:moveTo>
                  <a:cubicBezTo>
                    <a:pt x="70" y="442"/>
                    <a:pt x="45" y="438"/>
                    <a:pt x="35" y="421"/>
                  </a:cubicBezTo>
                  <a:cubicBezTo>
                    <a:pt x="21" y="397"/>
                    <a:pt x="44" y="350"/>
                    <a:pt x="98" y="299"/>
                  </a:cubicBezTo>
                  <a:cubicBezTo>
                    <a:pt x="117" y="316"/>
                    <a:pt x="138" y="332"/>
                    <a:pt x="162" y="348"/>
                  </a:cubicBezTo>
                  <a:cubicBezTo>
                    <a:pt x="164" y="377"/>
                    <a:pt x="168" y="403"/>
                    <a:pt x="173" y="428"/>
                  </a:cubicBezTo>
                  <a:cubicBezTo>
                    <a:pt x="142" y="437"/>
                    <a:pt x="114" y="442"/>
                    <a:pt x="90" y="442"/>
                  </a:cubicBezTo>
                  <a:close/>
                  <a:moveTo>
                    <a:pt x="268" y="556"/>
                  </a:moveTo>
                  <a:cubicBezTo>
                    <a:pt x="256" y="556"/>
                    <a:pt x="244" y="547"/>
                    <a:pt x="232" y="532"/>
                  </a:cubicBezTo>
                  <a:cubicBezTo>
                    <a:pt x="242" y="526"/>
                    <a:pt x="248" y="515"/>
                    <a:pt x="248" y="503"/>
                  </a:cubicBezTo>
                  <a:cubicBezTo>
                    <a:pt x="248" y="483"/>
                    <a:pt x="232" y="468"/>
                    <a:pt x="213" y="468"/>
                  </a:cubicBezTo>
                  <a:cubicBezTo>
                    <a:pt x="209" y="468"/>
                    <a:pt x="205" y="468"/>
                    <a:pt x="202" y="469"/>
                  </a:cubicBezTo>
                  <a:cubicBezTo>
                    <a:pt x="199" y="460"/>
                    <a:pt x="196" y="450"/>
                    <a:pt x="194" y="440"/>
                  </a:cubicBezTo>
                  <a:cubicBezTo>
                    <a:pt x="218" y="432"/>
                    <a:pt x="243" y="422"/>
                    <a:pt x="268" y="410"/>
                  </a:cubicBezTo>
                  <a:cubicBezTo>
                    <a:pt x="293" y="422"/>
                    <a:pt x="318" y="432"/>
                    <a:pt x="342" y="440"/>
                  </a:cubicBezTo>
                  <a:cubicBezTo>
                    <a:pt x="325" y="512"/>
                    <a:pt x="296" y="556"/>
                    <a:pt x="268" y="556"/>
                  </a:cubicBezTo>
                  <a:close/>
                  <a:moveTo>
                    <a:pt x="501" y="421"/>
                  </a:moveTo>
                  <a:cubicBezTo>
                    <a:pt x="491" y="438"/>
                    <a:pt x="466" y="442"/>
                    <a:pt x="446" y="442"/>
                  </a:cubicBezTo>
                  <a:cubicBezTo>
                    <a:pt x="422" y="442"/>
                    <a:pt x="394" y="437"/>
                    <a:pt x="363" y="428"/>
                  </a:cubicBezTo>
                  <a:cubicBezTo>
                    <a:pt x="368" y="403"/>
                    <a:pt x="372" y="377"/>
                    <a:pt x="374" y="348"/>
                  </a:cubicBezTo>
                  <a:cubicBezTo>
                    <a:pt x="398" y="332"/>
                    <a:pt x="419" y="316"/>
                    <a:pt x="438" y="299"/>
                  </a:cubicBezTo>
                  <a:cubicBezTo>
                    <a:pt x="492" y="350"/>
                    <a:pt x="515" y="397"/>
                    <a:pt x="501" y="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Oval 115"/>
            <p:cNvSpPr>
              <a:spLocks noChangeArrowheads="1"/>
            </p:cNvSpPr>
            <p:nvPr/>
          </p:nvSpPr>
          <p:spPr bwMode="auto">
            <a:xfrm>
              <a:off x="438150" y="477838"/>
              <a:ext cx="227013" cy="225425"/>
            </a:xfrm>
            <a:prstGeom prst="ellipse">
              <a:avLst/>
            </a:prstGeom>
            <a:solidFill>
              <a:srgbClr val="DE3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183" name="Oval 116"/>
            <p:cNvSpPr>
              <a:spLocks noChangeArrowheads="1"/>
            </p:cNvSpPr>
            <p:nvPr/>
          </p:nvSpPr>
          <p:spPr bwMode="auto">
            <a:xfrm>
              <a:off x="131762" y="171450"/>
              <a:ext cx="147638" cy="147637"/>
            </a:xfrm>
            <a:prstGeom prst="ellipse">
              <a:avLst/>
            </a:prstGeom>
            <a:solidFill>
              <a:srgbClr val="DE3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184" name="Oval 117"/>
            <p:cNvSpPr>
              <a:spLocks noChangeArrowheads="1"/>
            </p:cNvSpPr>
            <p:nvPr/>
          </p:nvSpPr>
          <p:spPr bwMode="auto">
            <a:xfrm>
              <a:off x="922337" y="404813"/>
              <a:ext cx="146050" cy="149225"/>
            </a:xfrm>
            <a:prstGeom prst="ellipse">
              <a:avLst/>
            </a:prstGeom>
            <a:solidFill>
              <a:srgbClr val="DE3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7185" name="Oval 118"/>
            <p:cNvSpPr>
              <a:spLocks noChangeArrowheads="1"/>
            </p:cNvSpPr>
            <p:nvPr/>
          </p:nvSpPr>
          <p:spPr bwMode="auto">
            <a:xfrm>
              <a:off x="363537" y="960438"/>
              <a:ext cx="149225" cy="149225"/>
            </a:xfrm>
            <a:prstGeom prst="ellipse">
              <a:avLst/>
            </a:prstGeom>
            <a:solidFill>
              <a:srgbClr val="DE3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8211" name="矩形 136"/>
          <p:cNvSpPr>
            <a:spLocks/>
          </p:cNvSpPr>
          <p:nvPr/>
        </p:nvSpPr>
        <p:spPr bwMode="auto">
          <a:xfrm rot="2611764" flipH="1" flipV="1">
            <a:off x="10372725" y="4764088"/>
            <a:ext cx="2484438" cy="3340100"/>
          </a:xfrm>
          <a:custGeom>
            <a:avLst/>
            <a:gdLst>
              <a:gd name="T0" fmla="*/ 0 w 6496341"/>
              <a:gd name="T1" fmla="*/ 0 h 6901543"/>
              <a:gd name="T2" fmla="*/ 2484438 w 6496341"/>
              <a:gd name="T3" fmla="*/ 853464 h 6901543"/>
              <a:gd name="T4" fmla="*/ 1702444 w 6496341"/>
              <a:gd name="T5" fmla="*/ 3340100 h 6901543"/>
              <a:gd name="T6" fmla="*/ 0 w 6496341"/>
              <a:gd name="T7" fmla="*/ 3319027 h 6901543"/>
              <a:gd name="T8" fmla="*/ 0 w 6496341"/>
              <a:gd name="T9" fmla="*/ 0 h 6901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96341" h="6901543">
                <a:moveTo>
                  <a:pt x="0" y="0"/>
                </a:moveTo>
                <a:lnTo>
                  <a:pt x="6496341" y="1763486"/>
                </a:lnTo>
                <a:lnTo>
                  <a:pt x="4451573" y="690154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1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  <p:bldP spid="8195" grpId="0" animBg="1"/>
      <p:bldP spid="8199" grpId="0" autoUpdateAnimBg="0"/>
      <p:bldP spid="8200" grpId="0" autoUpdateAnimBg="0"/>
      <p:bldP spid="8201" grpId="0" autoUpdateAnimBg="0"/>
      <p:bldP spid="8202" grpId="0" autoUpdateAnimBg="0"/>
      <p:bldP spid="8203" grpId="0" autoUpdateAnimBg="0"/>
      <p:bldP spid="82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"/>
          <p:cNvSpPr>
            <a:spLocks/>
          </p:cNvSpPr>
          <p:nvPr/>
        </p:nvSpPr>
        <p:spPr bwMode="auto">
          <a:xfrm>
            <a:off x="-19050" y="0"/>
            <a:ext cx="12211050" cy="1027113"/>
          </a:xfrm>
          <a:custGeom>
            <a:avLst/>
            <a:gdLst>
              <a:gd name="T0" fmla="*/ 18661 w 12210660"/>
              <a:gd name="T1" fmla="*/ 0 h 877078"/>
              <a:gd name="T2" fmla="*/ 12211050 w 12210660"/>
              <a:gd name="T3" fmla="*/ 0 h 877078"/>
              <a:gd name="T4" fmla="*/ 12211050 w 12210660"/>
              <a:gd name="T5" fmla="*/ 677457 h 877078"/>
              <a:gd name="T6" fmla="*/ 0 w 12210660"/>
              <a:gd name="T7" fmla="*/ 1027113 h 877078"/>
              <a:gd name="T8" fmla="*/ 18661 w 12210660"/>
              <a:gd name="T9" fmla="*/ 0 h 8770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0660" h="877078">
                <a:moveTo>
                  <a:pt x="18660" y="0"/>
                </a:moveTo>
                <a:lnTo>
                  <a:pt x="12210660" y="0"/>
                </a:lnTo>
                <a:lnTo>
                  <a:pt x="12210660" y="578498"/>
                </a:lnTo>
                <a:lnTo>
                  <a:pt x="0" y="877078"/>
                </a:lnTo>
                <a:lnTo>
                  <a:pt x="18660" y="0"/>
                </a:lnTo>
                <a:close/>
              </a:path>
            </a:pathLst>
          </a:custGeom>
          <a:solidFill>
            <a:srgbClr val="11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5" name="矩形 2"/>
          <p:cNvSpPr>
            <a:spLocks noChangeArrowheads="1"/>
          </p:cNvSpPr>
          <p:nvPr/>
        </p:nvSpPr>
        <p:spPr bwMode="auto">
          <a:xfrm>
            <a:off x="0" y="6678613"/>
            <a:ext cx="12192000" cy="179387"/>
          </a:xfrm>
          <a:prstGeom prst="rect">
            <a:avLst/>
          </a:prstGeom>
          <a:solidFill>
            <a:srgbClr val="11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652463" y="242888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一、选题目的</a:t>
            </a:r>
            <a:endParaRPr lang="zh-CN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1" name="文本框 56"/>
          <p:cNvSpPr txBox="1">
            <a:spLocks noChangeArrowheads="1"/>
          </p:cNvSpPr>
          <p:nvPr/>
        </p:nvSpPr>
        <p:spPr bwMode="auto">
          <a:xfrm>
            <a:off x="688729" y="3882683"/>
            <a:ext cx="3241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DC443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 smtClean="0">
                <a:solidFill>
                  <a:srgbClr val="DC443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市场需求</a:t>
            </a:r>
            <a:endParaRPr lang="en-US" altLang="zh-CN" sz="2800" b="1" dirty="0">
              <a:solidFill>
                <a:srgbClr val="DC443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52" name="文本框 56"/>
          <p:cNvSpPr txBox="1">
            <a:spLocks noChangeArrowheads="1"/>
          </p:cNvSpPr>
          <p:nvPr/>
        </p:nvSpPr>
        <p:spPr bwMode="auto">
          <a:xfrm>
            <a:off x="688729" y="1256691"/>
            <a:ext cx="3241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64B04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 dirty="0" smtClean="0">
                <a:solidFill>
                  <a:srgbClr val="64B04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学习的心态</a:t>
            </a:r>
            <a:endParaRPr lang="en-US" altLang="zh-CN" sz="2800" b="1" dirty="0">
              <a:solidFill>
                <a:srgbClr val="64B04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8" name="Group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720" y="827663"/>
            <a:ext cx="3687762" cy="537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本框 56"/>
          <p:cNvSpPr txBox="1">
            <a:spLocks noChangeArrowheads="1"/>
          </p:cNvSpPr>
          <p:nvPr/>
        </p:nvSpPr>
        <p:spPr bwMode="auto">
          <a:xfrm>
            <a:off x="755955" y="1807056"/>
            <a:ext cx="634889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720000"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64B044"/>
                </a:solidFill>
                <a:latin typeface="+mn-ea"/>
                <a:ea typeface="+mn-ea"/>
              </a:rPr>
              <a:t>抱着学习的心态学习这门新技术，对于即将毕业的大学生来说既可以积累经验又能锻炼学习能力。</a:t>
            </a:r>
            <a:endParaRPr lang="en-US" altLang="zh-CN" sz="2400" b="1" dirty="0">
              <a:solidFill>
                <a:srgbClr val="64B044"/>
              </a:solidFill>
              <a:latin typeface="+mn-ea"/>
              <a:ea typeface="+mn-ea"/>
            </a:endParaRPr>
          </a:p>
        </p:txBody>
      </p:sp>
      <p:sp>
        <p:nvSpPr>
          <p:cNvPr id="22" name="文本框 56"/>
          <p:cNvSpPr txBox="1">
            <a:spLocks noChangeArrowheads="1"/>
          </p:cNvSpPr>
          <p:nvPr/>
        </p:nvSpPr>
        <p:spPr bwMode="auto">
          <a:xfrm>
            <a:off x="688729" y="4471187"/>
            <a:ext cx="6348897" cy="166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720000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微信软件成为了人们日常生活中必不可少的通讯工具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ea typeface="+mn-ea"/>
              </a:rPr>
              <a:t>，因此微商也越来越多，甚至某些企业有微信平台开发专有职位。</a:t>
            </a: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908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"/>
          <p:cNvSpPr>
            <a:spLocks/>
          </p:cNvSpPr>
          <p:nvPr/>
        </p:nvSpPr>
        <p:spPr bwMode="auto">
          <a:xfrm>
            <a:off x="-19050" y="0"/>
            <a:ext cx="12211050" cy="1027113"/>
          </a:xfrm>
          <a:custGeom>
            <a:avLst/>
            <a:gdLst>
              <a:gd name="T0" fmla="*/ 18661 w 12210660"/>
              <a:gd name="T1" fmla="*/ 0 h 877078"/>
              <a:gd name="T2" fmla="*/ 12211050 w 12210660"/>
              <a:gd name="T3" fmla="*/ 0 h 877078"/>
              <a:gd name="T4" fmla="*/ 12211050 w 12210660"/>
              <a:gd name="T5" fmla="*/ 677457 h 877078"/>
              <a:gd name="T6" fmla="*/ 0 w 12210660"/>
              <a:gd name="T7" fmla="*/ 1027113 h 877078"/>
              <a:gd name="T8" fmla="*/ 18661 w 12210660"/>
              <a:gd name="T9" fmla="*/ 0 h 8770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0660" h="877078">
                <a:moveTo>
                  <a:pt x="18660" y="0"/>
                </a:moveTo>
                <a:lnTo>
                  <a:pt x="12210660" y="0"/>
                </a:lnTo>
                <a:lnTo>
                  <a:pt x="12210660" y="578498"/>
                </a:lnTo>
                <a:lnTo>
                  <a:pt x="0" y="877078"/>
                </a:lnTo>
                <a:lnTo>
                  <a:pt x="18660" y="0"/>
                </a:lnTo>
                <a:close/>
              </a:path>
            </a:pathLst>
          </a:custGeom>
          <a:solidFill>
            <a:srgbClr val="DC44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3" name="矩形 2"/>
          <p:cNvSpPr>
            <a:spLocks noChangeArrowheads="1"/>
          </p:cNvSpPr>
          <p:nvPr/>
        </p:nvSpPr>
        <p:spPr bwMode="auto">
          <a:xfrm>
            <a:off x="0" y="6678613"/>
            <a:ext cx="12192000" cy="179387"/>
          </a:xfrm>
          <a:prstGeom prst="rect">
            <a:avLst/>
          </a:prstGeom>
          <a:solidFill>
            <a:srgbClr val="DC44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652463" y="242888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二、主要功能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9" name="组合 4"/>
          <p:cNvGrpSpPr>
            <a:grpSpLocks noChangeAspect="1"/>
          </p:cNvGrpSpPr>
          <p:nvPr/>
        </p:nvGrpSpPr>
        <p:grpSpPr bwMode="auto">
          <a:xfrm>
            <a:off x="342900" y="2066925"/>
            <a:ext cx="6129338" cy="3506788"/>
            <a:chOff x="0" y="0"/>
            <a:chExt cx="6872235" cy="3931480"/>
          </a:xfrm>
        </p:grpSpPr>
        <p:pic>
          <p:nvPicPr>
            <p:cNvPr id="102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872235" cy="3931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59" name="Picture 2" descr="D:\Users\zyf\Desktop\常用\背景 花纹 图片\@多吉-高清楼宇素材  (100)\@多吉-高清楼宇素材  (76)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32" y="222556"/>
              <a:ext cx="5184771" cy="3162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72" name="文本框 56"/>
          <p:cNvSpPr txBox="1">
            <a:spLocks noChangeArrowheads="1"/>
          </p:cNvSpPr>
          <p:nvPr/>
        </p:nvSpPr>
        <p:spPr bwMode="auto">
          <a:xfrm>
            <a:off x="7597775" y="2074863"/>
            <a:ext cx="3897313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11AA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图书分类及图书管理</a:t>
            </a:r>
            <a:endParaRPr lang="en-US" altLang="zh-CN" b="1" dirty="0">
              <a:solidFill>
                <a:srgbClr val="11AA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3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图书分类和图书的</a:t>
            </a:r>
            <a:r>
              <a:rPr lang="en-US" altLang="zh-CN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CRUD</a:t>
            </a:r>
            <a:r>
              <a:rPr lang="zh-CN" altLang="en-US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操作</a:t>
            </a:r>
            <a:endParaRPr lang="zh-CN" altLang="en-US" dirty="0">
              <a:solidFill>
                <a:schemeClr val="accent4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273" name="文本框 56"/>
          <p:cNvSpPr txBox="1">
            <a:spLocks noChangeArrowheads="1"/>
          </p:cNvSpPr>
          <p:nvPr/>
        </p:nvSpPr>
        <p:spPr bwMode="auto">
          <a:xfrm>
            <a:off x="7597775" y="3338513"/>
            <a:ext cx="389731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64B0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订单管理</a:t>
            </a:r>
            <a:endParaRPr lang="en-US" altLang="zh-CN" sz="3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查看订单并修改订单状态</a:t>
            </a:r>
            <a:endParaRPr lang="zh-CN" altLang="en-US" dirty="0">
              <a:solidFill>
                <a:schemeClr val="accent4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274" name="文本框 56"/>
          <p:cNvSpPr txBox="1">
            <a:spLocks noChangeArrowheads="1"/>
          </p:cNvSpPr>
          <p:nvPr/>
        </p:nvSpPr>
        <p:spPr bwMode="auto">
          <a:xfrm>
            <a:off x="7597775" y="4624388"/>
            <a:ext cx="3897313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DC44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en-US" altLang="zh-CN" b="1" dirty="0">
              <a:solidFill>
                <a:srgbClr val="DC44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3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对用户的个人信息及订单信息查看</a:t>
            </a:r>
            <a:endParaRPr lang="zh-CN" altLang="en-US" dirty="0">
              <a:solidFill>
                <a:schemeClr val="accent4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1275" name="组合 37"/>
          <p:cNvGrpSpPr>
            <a:grpSpLocks/>
          </p:cNvGrpSpPr>
          <p:nvPr/>
        </p:nvGrpSpPr>
        <p:grpSpPr bwMode="auto">
          <a:xfrm>
            <a:off x="6884988" y="4624388"/>
            <a:ext cx="611187" cy="611187"/>
            <a:chOff x="0" y="0"/>
            <a:chExt cx="612000" cy="612000"/>
          </a:xfrm>
        </p:grpSpPr>
        <p:sp>
          <p:nvSpPr>
            <p:cNvPr id="10256" name="椭圆 20"/>
            <p:cNvSpPr>
              <a:spLocks noChangeArrowheads="1"/>
            </p:cNvSpPr>
            <p:nvPr/>
          </p:nvSpPr>
          <p:spPr bwMode="auto">
            <a:xfrm>
              <a:off x="0" y="0"/>
              <a:ext cx="612000" cy="612000"/>
            </a:xfrm>
            <a:prstGeom prst="ellipse">
              <a:avLst/>
            </a:prstGeom>
            <a:solidFill>
              <a:srgbClr val="DC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10257" name="组合 25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91" y="148978"/>
              <a:ext cx="317414" cy="31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78" name="组合 38"/>
          <p:cNvGrpSpPr>
            <a:grpSpLocks/>
          </p:cNvGrpSpPr>
          <p:nvPr/>
        </p:nvGrpSpPr>
        <p:grpSpPr bwMode="auto">
          <a:xfrm>
            <a:off x="6884988" y="3338513"/>
            <a:ext cx="611187" cy="612775"/>
            <a:chOff x="0" y="0"/>
            <a:chExt cx="612000" cy="612000"/>
          </a:xfrm>
        </p:grpSpPr>
        <p:sp>
          <p:nvSpPr>
            <p:cNvPr id="10254" name="椭圆 16"/>
            <p:cNvSpPr>
              <a:spLocks noChangeArrowheads="1"/>
            </p:cNvSpPr>
            <p:nvPr/>
          </p:nvSpPr>
          <p:spPr bwMode="auto">
            <a:xfrm>
              <a:off x="0" y="0"/>
              <a:ext cx="612000" cy="612000"/>
            </a:xfrm>
            <a:prstGeom prst="ellipse">
              <a:avLst/>
            </a:prstGeom>
            <a:solidFill>
              <a:srgbClr val="64B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10255" name="组合 3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95" y="166476"/>
              <a:ext cx="311310" cy="273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81" name="组合 39"/>
          <p:cNvGrpSpPr>
            <a:grpSpLocks/>
          </p:cNvGrpSpPr>
          <p:nvPr/>
        </p:nvGrpSpPr>
        <p:grpSpPr bwMode="auto">
          <a:xfrm>
            <a:off x="6884988" y="2054225"/>
            <a:ext cx="611187" cy="611188"/>
            <a:chOff x="0" y="0"/>
            <a:chExt cx="612000" cy="612000"/>
          </a:xfrm>
        </p:grpSpPr>
        <p:sp>
          <p:nvSpPr>
            <p:cNvPr id="10252" name="椭圆 8"/>
            <p:cNvSpPr>
              <a:spLocks noChangeArrowheads="1"/>
            </p:cNvSpPr>
            <p:nvPr/>
          </p:nvSpPr>
          <p:spPr bwMode="auto">
            <a:xfrm>
              <a:off x="0" y="0"/>
              <a:ext cx="612000" cy="612000"/>
            </a:xfrm>
            <a:prstGeom prst="ellipse">
              <a:avLst/>
            </a:prstGeom>
            <a:solidFill>
              <a:srgbClr val="11A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53" name="AutoShape 112"/>
            <p:cNvSpPr>
              <a:spLocks/>
            </p:cNvSpPr>
            <p:nvPr/>
          </p:nvSpPr>
          <p:spPr bwMode="auto">
            <a:xfrm>
              <a:off x="149423" y="149423"/>
              <a:ext cx="313153" cy="313153"/>
            </a:xfrm>
            <a:custGeom>
              <a:avLst/>
              <a:gdLst>
                <a:gd name="T0" fmla="*/ 264288 w 21020"/>
                <a:gd name="T1" fmla="*/ 131800 h 21600"/>
                <a:gd name="T2" fmla="*/ 239468 w 21020"/>
                <a:gd name="T3" fmla="*/ 73649 h 21600"/>
                <a:gd name="T4" fmla="*/ 197665 w 21020"/>
                <a:gd name="T5" fmla="*/ 32156 h 21600"/>
                <a:gd name="T6" fmla="*/ 273838 w 21020"/>
                <a:gd name="T7" fmla="*/ 39086 h 21600"/>
                <a:gd name="T8" fmla="*/ 280765 w 21020"/>
                <a:gd name="T9" fmla="*/ 115200 h 21600"/>
                <a:gd name="T10" fmla="*/ 70467 w 21020"/>
                <a:gd name="T11" fmla="*/ 242679 h 21600"/>
                <a:gd name="T12" fmla="*/ 43368 w 21020"/>
                <a:gd name="T13" fmla="*/ 190748 h 21600"/>
                <a:gd name="T14" fmla="*/ 117991 w 21020"/>
                <a:gd name="T15" fmla="*/ 195141 h 21600"/>
                <a:gd name="T16" fmla="*/ 122997 w 21020"/>
                <a:gd name="T17" fmla="*/ 270747 h 21600"/>
                <a:gd name="T18" fmla="*/ 40775 w 21020"/>
                <a:gd name="T19" fmla="*/ 292334 h 21600"/>
                <a:gd name="T20" fmla="*/ 19561 w 21020"/>
                <a:gd name="T21" fmla="*/ 278895 h 21600"/>
                <a:gd name="T22" fmla="*/ 30853 w 21020"/>
                <a:gd name="T23" fmla="*/ 236068 h 21600"/>
                <a:gd name="T24" fmla="*/ 77186 w 21020"/>
                <a:gd name="T25" fmla="*/ 282766 h 21600"/>
                <a:gd name="T26" fmla="*/ 102616 w 21020"/>
                <a:gd name="T27" fmla="*/ 162071 h 21600"/>
                <a:gd name="T28" fmla="*/ 149917 w 21020"/>
                <a:gd name="T29" fmla="*/ 80260 h 21600"/>
                <a:gd name="T30" fmla="*/ 102616 w 21020"/>
                <a:gd name="T31" fmla="*/ 162071 h 21600"/>
                <a:gd name="T32" fmla="*/ 131816 w 21020"/>
                <a:gd name="T33" fmla="*/ 181295 h 21600"/>
                <a:gd name="T34" fmla="*/ 205099 w 21020"/>
                <a:gd name="T35" fmla="*/ 73417 h 21600"/>
                <a:gd name="T36" fmla="*/ 238172 w 21020"/>
                <a:gd name="T37" fmla="*/ 104805 h 21600"/>
                <a:gd name="T38" fmla="*/ 156711 w 21020"/>
                <a:gd name="T39" fmla="*/ 232850 h 21600"/>
                <a:gd name="T40" fmla="*/ 242194 w 21020"/>
                <a:gd name="T41" fmla="*/ 114620 h 21600"/>
                <a:gd name="T42" fmla="*/ 232302 w 21020"/>
                <a:gd name="T43" fmla="*/ 163796 h 21600"/>
                <a:gd name="T44" fmla="*/ 156800 w 21020"/>
                <a:gd name="T45" fmla="*/ 240156 h 21600"/>
                <a:gd name="T46" fmla="*/ 287648 w 21020"/>
                <a:gd name="T47" fmla="*/ 25241 h 21600"/>
                <a:gd name="T48" fmla="*/ 183765 w 21020"/>
                <a:gd name="T49" fmla="*/ 18354 h 21600"/>
                <a:gd name="T50" fmla="*/ 135690 w 21020"/>
                <a:gd name="T51" fmla="*/ 66719 h 21600"/>
                <a:gd name="T52" fmla="*/ 135511 w 21020"/>
                <a:gd name="T53" fmla="*/ 66994 h 21600"/>
                <a:gd name="T54" fmla="*/ 24507 w 21020"/>
                <a:gd name="T55" fmla="*/ 185529 h 21600"/>
                <a:gd name="T56" fmla="*/ 0 w 21020"/>
                <a:gd name="T57" fmla="*/ 278895 h 21600"/>
                <a:gd name="T58" fmla="*/ 45617 w 21020"/>
                <a:gd name="T59" fmla="*/ 311312 h 21600"/>
                <a:gd name="T60" fmla="*/ 145254 w 21020"/>
                <a:gd name="T61" fmla="*/ 279562 h 21600"/>
                <a:gd name="T62" fmla="*/ 287648 w 21020"/>
                <a:gd name="T63" fmla="*/ 25241 h 216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endParaRPr lang="zh-CN" altLang="en-US"/>
            </a:p>
          </p:txBody>
        </p:sp>
      </p:grp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6884988" y="985650"/>
            <a:ext cx="26417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endParaRPr lang="zh-CN" altLang="en-US" sz="3200" b="1" dirty="0">
              <a:solidFill>
                <a:schemeClr val="accent4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utoUpdateAnimBg="0"/>
      <p:bldP spid="11273" grpId="0" autoUpdateAnimBg="0"/>
      <p:bldP spid="1127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"/>
          <p:cNvSpPr>
            <a:spLocks/>
          </p:cNvSpPr>
          <p:nvPr/>
        </p:nvSpPr>
        <p:spPr bwMode="auto">
          <a:xfrm>
            <a:off x="-19050" y="0"/>
            <a:ext cx="12211050" cy="1027113"/>
          </a:xfrm>
          <a:custGeom>
            <a:avLst/>
            <a:gdLst>
              <a:gd name="T0" fmla="*/ 18661 w 12210660"/>
              <a:gd name="T1" fmla="*/ 0 h 877078"/>
              <a:gd name="T2" fmla="*/ 12211050 w 12210660"/>
              <a:gd name="T3" fmla="*/ 0 h 877078"/>
              <a:gd name="T4" fmla="*/ 12211050 w 12210660"/>
              <a:gd name="T5" fmla="*/ 677457 h 877078"/>
              <a:gd name="T6" fmla="*/ 0 w 12210660"/>
              <a:gd name="T7" fmla="*/ 1027113 h 877078"/>
              <a:gd name="T8" fmla="*/ 18661 w 12210660"/>
              <a:gd name="T9" fmla="*/ 0 h 8770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0660" h="877078">
                <a:moveTo>
                  <a:pt x="18660" y="0"/>
                </a:moveTo>
                <a:lnTo>
                  <a:pt x="12210660" y="0"/>
                </a:lnTo>
                <a:lnTo>
                  <a:pt x="12210660" y="578498"/>
                </a:lnTo>
                <a:lnTo>
                  <a:pt x="0" y="877078"/>
                </a:lnTo>
                <a:lnTo>
                  <a:pt x="18660" y="0"/>
                </a:lnTo>
                <a:close/>
              </a:path>
            </a:pathLst>
          </a:custGeom>
          <a:solidFill>
            <a:srgbClr val="11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39" name="矩形 2"/>
          <p:cNvSpPr>
            <a:spLocks noChangeArrowheads="1"/>
          </p:cNvSpPr>
          <p:nvPr/>
        </p:nvSpPr>
        <p:spPr bwMode="auto">
          <a:xfrm>
            <a:off x="0" y="6678613"/>
            <a:ext cx="12192000" cy="179387"/>
          </a:xfrm>
          <a:prstGeom prst="rect">
            <a:avLst/>
          </a:prstGeom>
          <a:solidFill>
            <a:srgbClr val="11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5365" name="组合 7"/>
          <p:cNvGrpSpPr>
            <a:grpSpLocks/>
          </p:cNvGrpSpPr>
          <p:nvPr/>
        </p:nvGrpSpPr>
        <p:grpSpPr bwMode="auto">
          <a:xfrm>
            <a:off x="901761" y="2248596"/>
            <a:ext cx="6115050" cy="907941"/>
            <a:chOff x="0" y="48927"/>
            <a:chExt cx="6114743" cy="907763"/>
          </a:xfrm>
        </p:grpSpPr>
        <p:sp>
          <p:nvSpPr>
            <p:cNvPr id="14351" name="Freeform 143"/>
            <p:cNvSpPr>
              <a:spLocks noEditPoints="1"/>
            </p:cNvSpPr>
            <p:nvPr/>
          </p:nvSpPr>
          <p:spPr bwMode="auto">
            <a:xfrm>
              <a:off x="0" y="197452"/>
              <a:ext cx="652346" cy="666924"/>
            </a:xfrm>
            <a:custGeom>
              <a:avLst/>
              <a:gdLst>
                <a:gd name="T0" fmla="*/ 367851 w 360"/>
                <a:gd name="T1" fmla="*/ 491132 h 368"/>
                <a:gd name="T2" fmla="*/ 472951 w 360"/>
                <a:gd name="T3" fmla="*/ 366083 h 368"/>
                <a:gd name="T4" fmla="*/ 652346 w 360"/>
                <a:gd name="T5" fmla="*/ 92427 h 368"/>
                <a:gd name="T6" fmla="*/ 626977 w 360"/>
                <a:gd name="T7" fmla="*/ 67055 h 368"/>
                <a:gd name="T8" fmla="*/ 501944 w 360"/>
                <a:gd name="T9" fmla="*/ 67055 h 368"/>
                <a:gd name="T10" fmla="*/ 326173 w 360"/>
                <a:gd name="T11" fmla="*/ 0 h 368"/>
                <a:gd name="T12" fmla="*/ 150402 w 360"/>
                <a:gd name="T13" fmla="*/ 67055 h 368"/>
                <a:gd name="T14" fmla="*/ 25369 w 360"/>
                <a:gd name="T15" fmla="*/ 67055 h 368"/>
                <a:gd name="T16" fmla="*/ 0 w 360"/>
                <a:gd name="T17" fmla="*/ 92427 h 368"/>
                <a:gd name="T18" fmla="*/ 177583 w 360"/>
                <a:gd name="T19" fmla="*/ 366083 h 368"/>
                <a:gd name="T20" fmla="*/ 282683 w 360"/>
                <a:gd name="T21" fmla="*/ 491132 h 368"/>
                <a:gd name="T22" fmla="*/ 282683 w 360"/>
                <a:gd name="T23" fmla="*/ 538251 h 368"/>
                <a:gd name="T24" fmla="*/ 164899 w 360"/>
                <a:gd name="T25" fmla="*/ 601681 h 368"/>
                <a:gd name="T26" fmla="*/ 326173 w 360"/>
                <a:gd name="T27" fmla="*/ 666924 h 368"/>
                <a:gd name="T28" fmla="*/ 487447 w 360"/>
                <a:gd name="T29" fmla="*/ 601681 h 368"/>
                <a:gd name="T30" fmla="*/ 367851 w 360"/>
                <a:gd name="T31" fmla="*/ 538251 h 368"/>
                <a:gd name="T32" fmla="*/ 367851 w 360"/>
                <a:gd name="T33" fmla="*/ 491132 h 368"/>
                <a:gd name="T34" fmla="*/ 469327 w 360"/>
                <a:gd name="T35" fmla="*/ 308090 h 368"/>
                <a:gd name="T36" fmla="*/ 509192 w 360"/>
                <a:gd name="T37" fmla="*/ 117799 h 368"/>
                <a:gd name="T38" fmla="*/ 599796 w 360"/>
                <a:gd name="T39" fmla="*/ 117799 h 368"/>
                <a:gd name="T40" fmla="*/ 469327 w 360"/>
                <a:gd name="T41" fmla="*/ 308090 h 368"/>
                <a:gd name="T42" fmla="*/ 326173 w 360"/>
                <a:gd name="T43" fmla="*/ 43495 h 368"/>
                <a:gd name="T44" fmla="*/ 463890 w 360"/>
                <a:gd name="T45" fmla="*/ 99676 h 368"/>
                <a:gd name="T46" fmla="*/ 326173 w 360"/>
                <a:gd name="T47" fmla="*/ 155857 h 368"/>
                <a:gd name="T48" fmla="*/ 188456 w 360"/>
                <a:gd name="T49" fmla="*/ 99676 h 368"/>
                <a:gd name="T50" fmla="*/ 326173 w 360"/>
                <a:gd name="T51" fmla="*/ 43495 h 368"/>
                <a:gd name="T52" fmla="*/ 52550 w 360"/>
                <a:gd name="T53" fmla="*/ 117799 h 368"/>
                <a:gd name="T54" fmla="*/ 143154 w 360"/>
                <a:gd name="T55" fmla="*/ 117799 h 368"/>
                <a:gd name="T56" fmla="*/ 183019 w 360"/>
                <a:gd name="T57" fmla="*/ 308090 h 368"/>
                <a:gd name="T58" fmla="*/ 52550 w 360"/>
                <a:gd name="T59" fmla="*/ 117799 h 3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60" h="368">
                  <a:moveTo>
                    <a:pt x="203" y="271"/>
                  </a:moveTo>
                  <a:cubicBezTo>
                    <a:pt x="203" y="242"/>
                    <a:pt x="225" y="226"/>
                    <a:pt x="261" y="202"/>
                  </a:cubicBezTo>
                  <a:cubicBezTo>
                    <a:pt x="305" y="173"/>
                    <a:pt x="360" y="137"/>
                    <a:pt x="360" y="51"/>
                  </a:cubicBezTo>
                  <a:cubicBezTo>
                    <a:pt x="360" y="43"/>
                    <a:pt x="353" y="37"/>
                    <a:pt x="346" y="37"/>
                  </a:cubicBezTo>
                  <a:cubicBezTo>
                    <a:pt x="277" y="37"/>
                    <a:pt x="277" y="37"/>
                    <a:pt x="277" y="37"/>
                  </a:cubicBezTo>
                  <a:cubicBezTo>
                    <a:pt x="267" y="19"/>
                    <a:pt x="238" y="0"/>
                    <a:pt x="180" y="0"/>
                  </a:cubicBezTo>
                  <a:cubicBezTo>
                    <a:pt x="121" y="0"/>
                    <a:pt x="92" y="19"/>
                    <a:pt x="8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137"/>
                    <a:pt x="54" y="173"/>
                    <a:pt x="98" y="202"/>
                  </a:cubicBezTo>
                  <a:cubicBezTo>
                    <a:pt x="134" y="226"/>
                    <a:pt x="156" y="242"/>
                    <a:pt x="156" y="271"/>
                  </a:cubicBezTo>
                  <a:cubicBezTo>
                    <a:pt x="156" y="297"/>
                    <a:pt x="156" y="297"/>
                    <a:pt x="156" y="297"/>
                  </a:cubicBezTo>
                  <a:cubicBezTo>
                    <a:pt x="118" y="301"/>
                    <a:pt x="91" y="315"/>
                    <a:pt x="91" y="332"/>
                  </a:cubicBezTo>
                  <a:cubicBezTo>
                    <a:pt x="91" y="352"/>
                    <a:pt x="131" y="368"/>
                    <a:pt x="180" y="368"/>
                  </a:cubicBezTo>
                  <a:cubicBezTo>
                    <a:pt x="229" y="368"/>
                    <a:pt x="269" y="352"/>
                    <a:pt x="269" y="332"/>
                  </a:cubicBezTo>
                  <a:cubicBezTo>
                    <a:pt x="269" y="315"/>
                    <a:pt x="241" y="301"/>
                    <a:pt x="203" y="297"/>
                  </a:cubicBezTo>
                  <a:lnTo>
                    <a:pt x="203" y="271"/>
                  </a:lnTo>
                  <a:close/>
                  <a:moveTo>
                    <a:pt x="259" y="170"/>
                  </a:moveTo>
                  <a:cubicBezTo>
                    <a:pt x="270" y="146"/>
                    <a:pt x="279" y="113"/>
                    <a:pt x="281" y="65"/>
                  </a:cubicBezTo>
                  <a:cubicBezTo>
                    <a:pt x="331" y="65"/>
                    <a:pt x="331" y="65"/>
                    <a:pt x="331" y="65"/>
                  </a:cubicBezTo>
                  <a:cubicBezTo>
                    <a:pt x="326" y="119"/>
                    <a:pt x="294" y="146"/>
                    <a:pt x="259" y="170"/>
                  </a:cubicBezTo>
                  <a:close/>
                  <a:moveTo>
                    <a:pt x="180" y="24"/>
                  </a:moveTo>
                  <a:cubicBezTo>
                    <a:pt x="234" y="24"/>
                    <a:pt x="256" y="47"/>
                    <a:pt x="256" y="55"/>
                  </a:cubicBezTo>
                  <a:cubicBezTo>
                    <a:pt x="256" y="63"/>
                    <a:pt x="234" y="86"/>
                    <a:pt x="180" y="86"/>
                  </a:cubicBezTo>
                  <a:cubicBezTo>
                    <a:pt x="125" y="86"/>
                    <a:pt x="104" y="63"/>
                    <a:pt x="104" y="55"/>
                  </a:cubicBezTo>
                  <a:cubicBezTo>
                    <a:pt x="104" y="47"/>
                    <a:pt x="125" y="24"/>
                    <a:pt x="180" y="24"/>
                  </a:cubicBezTo>
                  <a:close/>
                  <a:moveTo>
                    <a:pt x="29" y="65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80" y="113"/>
                    <a:pt x="89" y="146"/>
                    <a:pt x="101" y="170"/>
                  </a:cubicBezTo>
                  <a:cubicBezTo>
                    <a:pt x="66" y="146"/>
                    <a:pt x="33" y="119"/>
                    <a:pt x="29" y="65"/>
                  </a:cubicBezTo>
                  <a:close/>
                </a:path>
              </a:pathLst>
            </a:custGeom>
            <a:solidFill>
              <a:srgbClr val="11A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4352" name="文本框 56"/>
            <p:cNvSpPr txBox="1">
              <a:spLocks noChangeArrowheads="1"/>
            </p:cNvSpPr>
            <p:nvPr/>
          </p:nvSpPr>
          <p:spPr bwMode="auto">
            <a:xfrm>
              <a:off x="1011187" y="48927"/>
              <a:ext cx="5103556" cy="907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rgbClr val="11AA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图书筛选</a:t>
              </a:r>
              <a:endParaRPr lang="en-US" altLang="zh-CN" b="1" dirty="0">
                <a:solidFill>
                  <a:srgbClr val="11AA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3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使用图书分类、最新、最多销售数量进行筛选</a:t>
              </a:r>
              <a:endParaRPr lang="zh-CN" altLang="en-US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5368" name="组合 10"/>
          <p:cNvGrpSpPr>
            <a:grpSpLocks/>
          </p:cNvGrpSpPr>
          <p:nvPr/>
        </p:nvGrpSpPr>
        <p:grpSpPr bwMode="auto">
          <a:xfrm>
            <a:off x="958850" y="3601787"/>
            <a:ext cx="6115050" cy="907941"/>
            <a:chOff x="0" y="68790"/>
            <a:chExt cx="6114743" cy="907762"/>
          </a:xfrm>
        </p:grpSpPr>
        <p:sp>
          <p:nvSpPr>
            <p:cNvPr id="14349" name="Freeform 143"/>
            <p:cNvSpPr>
              <a:spLocks noEditPoints="1"/>
            </p:cNvSpPr>
            <p:nvPr/>
          </p:nvSpPr>
          <p:spPr bwMode="auto">
            <a:xfrm>
              <a:off x="0" y="197452"/>
              <a:ext cx="652346" cy="666924"/>
            </a:xfrm>
            <a:custGeom>
              <a:avLst/>
              <a:gdLst>
                <a:gd name="T0" fmla="*/ 367851 w 360"/>
                <a:gd name="T1" fmla="*/ 491132 h 368"/>
                <a:gd name="T2" fmla="*/ 472951 w 360"/>
                <a:gd name="T3" fmla="*/ 366083 h 368"/>
                <a:gd name="T4" fmla="*/ 652346 w 360"/>
                <a:gd name="T5" fmla="*/ 92427 h 368"/>
                <a:gd name="T6" fmla="*/ 626977 w 360"/>
                <a:gd name="T7" fmla="*/ 67055 h 368"/>
                <a:gd name="T8" fmla="*/ 501944 w 360"/>
                <a:gd name="T9" fmla="*/ 67055 h 368"/>
                <a:gd name="T10" fmla="*/ 326173 w 360"/>
                <a:gd name="T11" fmla="*/ 0 h 368"/>
                <a:gd name="T12" fmla="*/ 150402 w 360"/>
                <a:gd name="T13" fmla="*/ 67055 h 368"/>
                <a:gd name="T14" fmla="*/ 25369 w 360"/>
                <a:gd name="T15" fmla="*/ 67055 h 368"/>
                <a:gd name="T16" fmla="*/ 0 w 360"/>
                <a:gd name="T17" fmla="*/ 92427 h 368"/>
                <a:gd name="T18" fmla="*/ 177583 w 360"/>
                <a:gd name="T19" fmla="*/ 366083 h 368"/>
                <a:gd name="T20" fmla="*/ 282683 w 360"/>
                <a:gd name="T21" fmla="*/ 491132 h 368"/>
                <a:gd name="T22" fmla="*/ 282683 w 360"/>
                <a:gd name="T23" fmla="*/ 538251 h 368"/>
                <a:gd name="T24" fmla="*/ 164899 w 360"/>
                <a:gd name="T25" fmla="*/ 601681 h 368"/>
                <a:gd name="T26" fmla="*/ 326173 w 360"/>
                <a:gd name="T27" fmla="*/ 666924 h 368"/>
                <a:gd name="T28" fmla="*/ 487447 w 360"/>
                <a:gd name="T29" fmla="*/ 601681 h 368"/>
                <a:gd name="T30" fmla="*/ 367851 w 360"/>
                <a:gd name="T31" fmla="*/ 538251 h 368"/>
                <a:gd name="T32" fmla="*/ 367851 w 360"/>
                <a:gd name="T33" fmla="*/ 491132 h 368"/>
                <a:gd name="T34" fmla="*/ 469327 w 360"/>
                <a:gd name="T35" fmla="*/ 308090 h 368"/>
                <a:gd name="T36" fmla="*/ 509192 w 360"/>
                <a:gd name="T37" fmla="*/ 117799 h 368"/>
                <a:gd name="T38" fmla="*/ 599796 w 360"/>
                <a:gd name="T39" fmla="*/ 117799 h 368"/>
                <a:gd name="T40" fmla="*/ 469327 w 360"/>
                <a:gd name="T41" fmla="*/ 308090 h 368"/>
                <a:gd name="T42" fmla="*/ 326173 w 360"/>
                <a:gd name="T43" fmla="*/ 43495 h 368"/>
                <a:gd name="T44" fmla="*/ 463890 w 360"/>
                <a:gd name="T45" fmla="*/ 99676 h 368"/>
                <a:gd name="T46" fmla="*/ 326173 w 360"/>
                <a:gd name="T47" fmla="*/ 155857 h 368"/>
                <a:gd name="T48" fmla="*/ 188456 w 360"/>
                <a:gd name="T49" fmla="*/ 99676 h 368"/>
                <a:gd name="T50" fmla="*/ 326173 w 360"/>
                <a:gd name="T51" fmla="*/ 43495 h 368"/>
                <a:gd name="T52" fmla="*/ 52550 w 360"/>
                <a:gd name="T53" fmla="*/ 117799 h 368"/>
                <a:gd name="T54" fmla="*/ 143154 w 360"/>
                <a:gd name="T55" fmla="*/ 117799 h 368"/>
                <a:gd name="T56" fmla="*/ 183019 w 360"/>
                <a:gd name="T57" fmla="*/ 308090 h 368"/>
                <a:gd name="T58" fmla="*/ 52550 w 360"/>
                <a:gd name="T59" fmla="*/ 117799 h 3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60" h="368">
                  <a:moveTo>
                    <a:pt x="203" y="271"/>
                  </a:moveTo>
                  <a:cubicBezTo>
                    <a:pt x="203" y="242"/>
                    <a:pt x="225" y="226"/>
                    <a:pt x="261" y="202"/>
                  </a:cubicBezTo>
                  <a:cubicBezTo>
                    <a:pt x="305" y="173"/>
                    <a:pt x="360" y="137"/>
                    <a:pt x="360" y="51"/>
                  </a:cubicBezTo>
                  <a:cubicBezTo>
                    <a:pt x="360" y="43"/>
                    <a:pt x="353" y="37"/>
                    <a:pt x="346" y="37"/>
                  </a:cubicBezTo>
                  <a:cubicBezTo>
                    <a:pt x="277" y="37"/>
                    <a:pt x="277" y="37"/>
                    <a:pt x="277" y="37"/>
                  </a:cubicBezTo>
                  <a:cubicBezTo>
                    <a:pt x="267" y="19"/>
                    <a:pt x="238" y="0"/>
                    <a:pt x="180" y="0"/>
                  </a:cubicBezTo>
                  <a:cubicBezTo>
                    <a:pt x="121" y="0"/>
                    <a:pt x="92" y="19"/>
                    <a:pt x="8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137"/>
                    <a:pt x="54" y="173"/>
                    <a:pt x="98" y="202"/>
                  </a:cubicBezTo>
                  <a:cubicBezTo>
                    <a:pt x="134" y="226"/>
                    <a:pt x="156" y="242"/>
                    <a:pt x="156" y="271"/>
                  </a:cubicBezTo>
                  <a:cubicBezTo>
                    <a:pt x="156" y="297"/>
                    <a:pt x="156" y="297"/>
                    <a:pt x="156" y="297"/>
                  </a:cubicBezTo>
                  <a:cubicBezTo>
                    <a:pt x="118" y="301"/>
                    <a:pt x="91" y="315"/>
                    <a:pt x="91" y="332"/>
                  </a:cubicBezTo>
                  <a:cubicBezTo>
                    <a:pt x="91" y="352"/>
                    <a:pt x="131" y="368"/>
                    <a:pt x="180" y="368"/>
                  </a:cubicBezTo>
                  <a:cubicBezTo>
                    <a:pt x="229" y="368"/>
                    <a:pt x="269" y="352"/>
                    <a:pt x="269" y="332"/>
                  </a:cubicBezTo>
                  <a:cubicBezTo>
                    <a:pt x="269" y="315"/>
                    <a:pt x="241" y="301"/>
                    <a:pt x="203" y="297"/>
                  </a:cubicBezTo>
                  <a:lnTo>
                    <a:pt x="203" y="271"/>
                  </a:lnTo>
                  <a:close/>
                  <a:moveTo>
                    <a:pt x="259" y="170"/>
                  </a:moveTo>
                  <a:cubicBezTo>
                    <a:pt x="270" y="146"/>
                    <a:pt x="279" y="113"/>
                    <a:pt x="281" y="65"/>
                  </a:cubicBezTo>
                  <a:cubicBezTo>
                    <a:pt x="331" y="65"/>
                    <a:pt x="331" y="65"/>
                    <a:pt x="331" y="65"/>
                  </a:cubicBezTo>
                  <a:cubicBezTo>
                    <a:pt x="326" y="119"/>
                    <a:pt x="294" y="146"/>
                    <a:pt x="259" y="170"/>
                  </a:cubicBezTo>
                  <a:close/>
                  <a:moveTo>
                    <a:pt x="180" y="24"/>
                  </a:moveTo>
                  <a:cubicBezTo>
                    <a:pt x="234" y="24"/>
                    <a:pt x="256" y="47"/>
                    <a:pt x="256" y="55"/>
                  </a:cubicBezTo>
                  <a:cubicBezTo>
                    <a:pt x="256" y="63"/>
                    <a:pt x="234" y="86"/>
                    <a:pt x="180" y="86"/>
                  </a:cubicBezTo>
                  <a:cubicBezTo>
                    <a:pt x="125" y="86"/>
                    <a:pt x="104" y="63"/>
                    <a:pt x="104" y="55"/>
                  </a:cubicBezTo>
                  <a:cubicBezTo>
                    <a:pt x="104" y="47"/>
                    <a:pt x="125" y="24"/>
                    <a:pt x="180" y="24"/>
                  </a:cubicBezTo>
                  <a:close/>
                  <a:moveTo>
                    <a:pt x="29" y="65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80" y="113"/>
                    <a:pt x="89" y="146"/>
                    <a:pt x="101" y="170"/>
                  </a:cubicBezTo>
                  <a:cubicBezTo>
                    <a:pt x="66" y="146"/>
                    <a:pt x="33" y="119"/>
                    <a:pt x="29" y="65"/>
                  </a:cubicBezTo>
                  <a:close/>
                </a:path>
              </a:pathLst>
            </a:custGeom>
            <a:solidFill>
              <a:srgbClr val="64B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4350" name="文本框 56"/>
            <p:cNvSpPr txBox="1">
              <a:spLocks noChangeArrowheads="1"/>
            </p:cNvSpPr>
            <p:nvPr/>
          </p:nvSpPr>
          <p:spPr bwMode="auto">
            <a:xfrm>
              <a:off x="1011187" y="68790"/>
              <a:ext cx="5103556" cy="907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rgbClr val="64B04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下订单及购买</a:t>
              </a:r>
              <a:endParaRPr lang="en-US" altLang="zh-CN" b="1" dirty="0">
                <a:solidFill>
                  <a:srgbClr val="64B04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3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购物</a:t>
              </a:r>
              <a:r>
                <a:rPr lang="zh-CN" altLang="en-US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车及收货地址管理</a:t>
              </a:r>
              <a:endParaRPr lang="zh-CN" altLang="en-US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5371" name="组合 13"/>
          <p:cNvGrpSpPr>
            <a:grpSpLocks/>
          </p:cNvGrpSpPr>
          <p:nvPr/>
        </p:nvGrpSpPr>
        <p:grpSpPr bwMode="auto">
          <a:xfrm>
            <a:off x="958850" y="4999057"/>
            <a:ext cx="6115050" cy="907941"/>
            <a:chOff x="0" y="95250"/>
            <a:chExt cx="6114743" cy="907764"/>
          </a:xfrm>
        </p:grpSpPr>
        <p:sp>
          <p:nvSpPr>
            <p:cNvPr id="14347" name="Freeform 143"/>
            <p:cNvSpPr>
              <a:spLocks noEditPoints="1"/>
            </p:cNvSpPr>
            <p:nvPr/>
          </p:nvSpPr>
          <p:spPr bwMode="auto">
            <a:xfrm>
              <a:off x="0" y="197452"/>
              <a:ext cx="652346" cy="666924"/>
            </a:xfrm>
            <a:custGeom>
              <a:avLst/>
              <a:gdLst>
                <a:gd name="T0" fmla="*/ 367851 w 360"/>
                <a:gd name="T1" fmla="*/ 491132 h 368"/>
                <a:gd name="T2" fmla="*/ 472951 w 360"/>
                <a:gd name="T3" fmla="*/ 366083 h 368"/>
                <a:gd name="T4" fmla="*/ 652346 w 360"/>
                <a:gd name="T5" fmla="*/ 92427 h 368"/>
                <a:gd name="T6" fmla="*/ 626977 w 360"/>
                <a:gd name="T7" fmla="*/ 67055 h 368"/>
                <a:gd name="T8" fmla="*/ 501944 w 360"/>
                <a:gd name="T9" fmla="*/ 67055 h 368"/>
                <a:gd name="T10" fmla="*/ 326173 w 360"/>
                <a:gd name="T11" fmla="*/ 0 h 368"/>
                <a:gd name="T12" fmla="*/ 150402 w 360"/>
                <a:gd name="T13" fmla="*/ 67055 h 368"/>
                <a:gd name="T14" fmla="*/ 25369 w 360"/>
                <a:gd name="T15" fmla="*/ 67055 h 368"/>
                <a:gd name="T16" fmla="*/ 0 w 360"/>
                <a:gd name="T17" fmla="*/ 92427 h 368"/>
                <a:gd name="T18" fmla="*/ 177583 w 360"/>
                <a:gd name="T19" fmla="*/ 366083 h 368"/>
                <a:gd name="T20" fmla="*/ 282683 w 360"/>
                <a:gd name="T21" fmla="*/ 491132 h 368"/>
                <a:gd name="T22" fmla="*/ 282683 w 360"/>
                <a:gd name="T23" fmla="*/ 538251 h 368"/>
                <a:gd name="T24" fmla="*/ 164899 w 360"/>
                <a:gd name="T25" fmla="*/ 601681 h 368"/>
                <a:gd name="T26" fmla="*/ 326173 w 360"/>
                <a:gd name="T27" fmla="*/ 666924 h 368"/>
                <a:gd name="T28" fmla="*/ 487447 w 360"/>
                <a:gd name="T29" fmla="*/ 601681 h 368"/>
                <a:gd name="T30" fmla="*/ 367851 w 360"/>
                <a:gd name="T31" fmla="*/ 538251 h 368"/>
                <a:gd name="T32" fmla="*/ 367851 w 360"/>
                <a:gd name="T33" fmla="*/ 491132 h 368"/>
                <a:gd name="T34" fmla="*/ 469327 w 360"/>
                <a:gd name="T35" fmla="*/ 308090 h 368"/>
                <a:gd name="T36" fmla="*/ 509192 w 360"/>
                <a:gd name="T37" fmla="*/ 117799 h 368"/>
                <a:gd name="T38" fmla="*/ 599796 w 360"/>
                <a:gd name="T39" fmla="*/ 117799 h 368"/>
                <a:gd name="T40" fmla="*/ 469327 w 360"/>
                <a:gd name="T41" fmla="*/ 308090 h 368"/>
                <a:gd name="T42" fmla="*/ 326173 w 360"/>
                <a:gd name="T43" fmla="*/ 43495 h 368"/>
                <a:gd name="T44" fmla="*/ 463890 w 360"/>
                <a:gd name="T45" fmla="*/ 99676 h 368"/>
                <a:gd name="T46" fmla="*/ 326173 w 360"/>
                <a:gd name="T47" fmla="*/ 155857 h 368"/>
                <a:gd name="T48" fmla="*/ 188456 w 360"/>
                <a:gd name="T49" fmla="*/ 99676 h 368"/>
                <a:gd name="T50" fmla="*/ 326173 w 360"/>
                <a:gd name="T51" fmla="*/ 43495 h 368"/>
                <a:gd name="T52" fmla="*/ 52550 w 360"/>
                <a:gd name="T53" fmla="*/ 117799 h 368"/>
                <a:gd name="T54" fmla="*/ 143154 w 360"/>
                <a:gd name="T55" fmla="*/ 117799 h 368"/>
                <a:gd name="T56" fmla="*/ 183019 w 360"/>
                <a:gd name="T57" fmla="*/ 308090 h 368"/>
                <a:gd name="T58" fmla="*/ 52550 w 360"/>
                <a:gd name="T59" fmla="*/ 117799 h 3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60" h="368">
                  <a:moveTo>
                    <a:pt x="203" y="271"/>
                  </a:moveTo>
                  <a:cubicBezTo>
                    <a:pt x="203" y="242"/>
                    <a:pt x="225" y="226"/>
                    <a:pt x="261" y="202"/>
                  </a:cubicBezTo>
                  <a:cubicBezTo>
                    <a:pt x="305" y="173"/>
                    <a:pt x="360" y="137"/>
                    <a:pt x="360" y="51"/>
                  </a:cubicBezTo>
                  <a:cubicBezTo>
                    <a:pt x="360" y="43"/>
                    <a:pt x="353" y="37"/>
                    <a:pt x="346" y="37"/>
                  </a:cubicBezTo>
                  <a:cubicBezTo>
                    <a:pt x="277" y="37"/>
                    <a:pt x="277" y="37"/>
                    <a:pt x="277" y="37"/>
                  </a:cubicBezTo>
                  <a:cubicBezTo>
                    <a:pt x="267" y="19"/>
                    <a:pt x="238" y="0"/>
                    <a:pt x="180" y="0"/>
                  </a:cubicBezTo>
                  <a:cubicBezTo>
                    <a:pt x="121" y="0"/>
                    <a:pt x="92" y="19"/>
                    <a:pt x="8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137"/>
                    <a:pt x="54" y="173"/>
                    <a:pt x="98" y="202"/>
                  </a:cubicBezTo>
                  <a:cubicBezTo>
                    <a:pt x="134" y="226"/>
                    <a:pt x="156" y="242"/>
                    <a:pt x="156" y="271"/>
                  </a:cubicBezTo>
                  <a:cubicBezTo>
                    <a:pt x="156" y="297"/>
                    <a:pt x="156" y="297"/>
                    <a:pt x="156" y="297"/>
                  </a:cubicBezTo>
                  <a:cubicBezTo>
                    <a:pt x="118" y="301"/>
                    <a:pt x="91" y="315"/>
                    <a:pt x="91" y="332"/>
                  </a:cubicBezTo>
                  <a:cubicBezTo>
                    <a:pt x="91" y="352"/>
                    <a:pt x="131" y="368"/>
                    <a:pt x="180" y="368"/>
                  </a:cubicBezTo>
                  <a:cubicBezTo>
                    <a:pt x="229" y="368"/>
                    <a:pt x="269" y="352"/>
                    <a:pt x="269" y="332"/>
                  </a:cubicBezTo>
                  <a:cubicBezTo>
                    <a:pt x="269" y="315"/>
                    <a:pt x="241" y="301"/>
                    <a:pt x="203" y="297"/>
                  </a:cubicBezTo>
                  <a:lnTo>
                    <a:pt x="203" y="271"/>
                  </a:lnTo>
                  <a:close/>
                  <a:moveTo>
                    <a:pt x="259" y="170"/>
                  </a:moveTo>
                  <a:cubicBezTo>
                    <a:pt x="270" y="146"/>
                    <a:pt x="279" y="113"/>
                    <a:pt x="281" y="65"/>
                  </a:cubicBezTo>
                  <a:cubicBezTo>
                    <a:pt x="331" y="65"/>
                    <a:pt x="331" y="65"/>
                    <a:pt x="331" y="65"/>
                  </a:cubicBezTo>
                  <a:cubicBezTo>
                    <a:pt x="326" y="119"/>
                    <a:pt x="294" y="146"/>
                    <a:pt x="259" y="170"/>
                  </a:cubicBezTo>
                  <a:close/>
                  <a:moveTo>
                    <a:pt x="180" y="24"/>
                  </a:moveTo>
                  <a:cubicBezTo>
                    <a:pt x="234" y="24"/>
                    <a:pt x="256" y="47"/>
                    <a:pt x="256" y="55"/>
                  </a:cubicBezTo>
                  <a:cubicBezTo>
                    <a:pt x="256" y="63"/>
                    <a:pt x="234" y="86"/>
                    <a:pt x="180" y="86"/>
                  </a:cubicBezTo>
                  <a:cubicBezTo>
                    <a:pt x="125" y="86"/>
                    <a:pt x="104" y="63"/>
                    <a:pt x="104" y="55"/>
                  </a:cubicBezTo>
                  <a:cubicBezTo>
                    <a:pt x="104" y="47"/>
                    <a:pt x="125" y="24"/>
                    <a:pt x="180" y="24"/>
                  </a:cubicBezTo>
                  <a:close/>
                  <a:moveTo>
                    <a:pt x="29" y="65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80" y="113"/>
                    <a:pt x="89" y="146"/>
                    <a:pt x="101" y="170"/>
                  </a:cubicBezTo>
                  <a:cubicBezTo>
                    <a:pt x="66" y="146"/>
                    <a:pt x="33" y="119"/>
                    <a:pt x="29" y="65"/>
                  </a:cubicBezTo>
                  <a:close/>
                </a:path>
              </a:pathLst>
            </a:custGeom>
            <a:solidFill>
              <a:srgbClr val="DC4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14348" name="文本框 56"/>
            <p:cNvSpPr txBox="1">
              <a:spLocks noChangeArrowheads="1"/>
            </p:cNvSpPr>
            <p:nvPr/>
          </p:nvSpPr>
          <p:spPr bwMode="auto">
            <a:xfrm>
              <a:off x="1011187" y="95250"/>
              <a:ext cx="5103556" cy="907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rgbClr val="DC44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订单及个人信息查询</a:t>
              </a:r>
              <a:endParaRPr lang="en-US" altLang="zh-CN" b="1" dirty="0">
                <a:solidFill>
                  <a:srgbClr val="DC443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3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dirty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对</a:t>
              </a:r>
              <a:r>
                <a:rPr lang="zh-CN" altLang="en-US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历史订单及个人信息查看</a:t>
              </a:r>
              <a:endParaRPr lang="zh-CN" altLang="en-US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5374" name="组合 17"/>
          <p:cNvGrpSpPr>
            <a:grpSpLocks noChangeAspect="1"/>
          </p:cNvGrpSpPr>
          <p:nvPr/>
        </p:nvGrpSpPr>
        <p:grpSpPr bwMode="auto">
          <a:xfrm>
            <a:off x="7710488" y="1566863"/>
            <a:ext cx="3832225" cy="4652962"/>
            <a:chOff x="0" y="0"/>
            <a:chExt cx="3831685" cy="4652586"/>
          </a:xfrm>
        </p:grpSpPr>
        <p:pic>
          <p:nvPicPr>
            <p:cNvPr id="14345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31685" cy="4652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6" name="Picture 2" descr="D:\Users\zyf\Desktop\常用\背景 花纹 图片\@多吉-高清楼宇素材  (100)\@多吉-高清楼宇素材  (76)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93"/>
            <a:stretch>
              <a:fillRect/>
            </a:stretch>
          </p:blipFill>
          <p:spPr bwMode="auto">
            <a:xfrm>
              <a:off x="573468" y="557924"/>
              <a:ext cx="2684748" cy="3536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652463" y="242888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二、主要功能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3"/>
          <p:cNvSpPr txBox="1">
            <a:spLocks noChangeArrowheads="1"/>
          </p:cNvSpPr>
          <p:nvPr/>
        </p:nvSpPr>
        <p:spPr bwMode="auto">
          <a:xfrm>
            <a:off x="901761" y="1193513"/>
            <a:ext cx="26417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4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微信端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/>
          <p:cNvSpPr>
            <a:spLocks/>
          </p:cNvSpPr>
          <p:nvPr/>
        </p:nvSpPr>
        <p:spPr bwMode="auto">
          <a:xfrm>
            <a:off x="-19050" y="0"/>
            <a:ext cx="12211050" cy="1027113"/>
          </a:xfrm>
          <a:custGeom>
            <a:avLst/>
            <a:gdLst>
              <a:gd name="T0" fmla="*/ 18661 w 12210660"/>
              <a:gd name="T1" fmla="*/ 0 h 877078"/>
              <a:gd name="T2" fmla="*/ 12211050 w 12210660"/>
              <a:gd name="T3" fmla="*/ 0 h 877078"/>
              <a:gd name="T4" fmla="*/ 12211050 w 12210660"/>
              <a:gd name="T5" fmla="*/ 677457 h 877078"/>
              <a:gd name="T6" fmla="*/ 0 w 12210660"/>
              <a:gd name="T7" fmla="*/ 1027113 h 877078"/>
              <a:gd name="T8" fmla="*/ 18661 w 12210660"/>
              <a:gd name="T9" fmla="*/ 0 h 8770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0660" h="877078">
                <a:moveTo>
                  <a:pt x="18660" y="0"/>
                </a:moveTo>
                <a:lnTo>
                  <a:pt x="12210660" y="0"/>
                </a:lnTo>
                <a:lnTo>
                  <a:pt x="12210660" y="578498"/>
                </a:lnTo>
                <a:lnTo>
                  <a:pt x="0" y="877078"/>
                </a:lnTo>
                <a:lnTo>
                  <a:pt x="18660" y="0"/>
                </a:lnTo>
                <a:close/>
              </a:path>
            </a:pathLst>
          </a:custGeom>
          <a:solidFill>
            <a:srgbClr val="F797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7" name="矩形 2"/>
          <p:cNvSpPr>
            <a:spLocks noChangeArrowheads="1"/>
          </p:cNvSpPr>
          <p:nvPr/>
        </p:nvSpPr>
        <p:spPr bwMode="auto">
          <a:xfrm>
            <a:off x="0" y="6678613"/>
            <a:ext cx="12192000" cy="179387"/>
          </a:xfrm>
          <a:prstGeom prst="rect">
            <a:avLst/>
          </a:prstGeom>
          <a:solidFill>
            <a:srgbClr val="F797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652463" y="242888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三、难点分析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3" name="椭圆 4"/>
          <p:cNvSpPr>
            <a:spLocks noChangeArrowheads="1"/>
          </p:cNvSpPr>
          <p:nvPr/>
        </p:nvSpPr>
        <p:spPr bwMode="auto">
          <a:xfrm>
            <a:off x="1939492" y="3265090"/>
            <a:ext cx="2599171" cy="2639220"/>
          </a:xfrm>
          <a:prstGeom prst="ellipse">
            <a:avLst/>
          </a:prstGeom>
          <a:solidFill>
            <a:srgbClr val="11AACC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35" name="椭圆 6"/>
          <p:cNvSpPr>
            <a:spLocks noChangeArrowheads="1"/>
          </p:cNvSpPr>
          <p:nvPr/>
        </p:nvSpPr>
        <p:spPr bwMode="auto">
          <a:xfrm>
            <a:off x="2551113" y="3862388"/>
            <a:ext cx="1444625" cy="1444625"/>
          </a:xfrm>
          <a:prstGeom prst="ellipse">
            <a:avLst/>
          </a:prstGeom>
          <a:solidFill>
            <a:srgbClr val="DC4437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536" name="椭圆 7"/>
          <p:cNvSpPr>
            <a:spLocks noChangeArrowheads="1"/>
          </p:cNvSpPr>
          <p:nvPr/>
        </p:nvSpPr>
        <p:spPr bwMode="auto">
          <a:xfrm>
            <a:off x="3032125" y="4344988"/>
            <a:ext cx="481013" cy="481012"/>
          </a:xfrm>
          <a:prstGeom prst="ellipse">
            <a:avLst/>
          </a:prstGeom>
          <a:solidFill>
            <a:srgbClr val="F7971E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2537" name="组合 8"/>
          <p:cNvGrpSpPr>
            <a:grpSpLocks/>
          </p:cNvGrpSpPr>
          <p:nvPr/>
        </p:nvGrpSpPr>
        <p:grpSpPr bwMode="auto">
          <a:xfrm>
            <a:off x="3234895" y="1352298"/>
            <a:ext cx="1856358" cy="3266460"/>
            <a:chOff x="-26706" y="-625413"/>
            <a:chExt cx="1804307" cy="3155431"/>
          </a:xfrm>
        </p:grpSpPr>
        <p:sp>
          <p:nvSpPr>
            <p:cNvPr id="21527" name="直接连接符 9"/>
            <p:cNvSpPr>
              <a:spLocks noChangeShapeType="1"/>
            </p:cNvSpPr>
            <p:nvPr/>
          </p:nvSpPr>
          <p:spPr bwMode="auto">
            <a:xfrm>
              <a:off x="1355435" y="-625413"/>
              <a:ext cx="422166" cy="0"/>
            </a:xfrm>
            <a:prstGeom prst="line">
              <a:avLst/>
            </a:prstGeom>
            <a:noFill/>
            <a:ln w="12700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直接连接符 10"/>
            <p:cNvSpPr>
              <a:spLocks noChangeShapeType="1"/>
            </p:cNvSpPr>
            <p:nvPr/>
          </p:nvSpPr>
          <p:spPr bwMode="auto">
            <a:xfrm rot="5400000">
              <a:off x="-909957" y="265646"/>
              <a:ext cx="3147623" cy="1381121"/>
            </a:xfrm>
            <a:prstGeom prst="line">
              <a:avLst/>
            </a:prstGeom>
            <a:noFill/>
            <a:ln w="12700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40" name="组合 11"/>
          <p:cNvGrpSpPr>
            <a:grpSpLocks/>
          </p:cNvGrpSpPr>
          <p:nvPr/>
        </p:nvGrpSpPr>
        <p:grpSpPr bwMode="auto">
          <a:xfrm>
            <a:off x="3513138" y="2845951"/>
            <a:ext cx="2008187" cy="2106073"/>
            <a:chOff x="0" y="0"/>
            <a:chExt cx="1875499" cy="1956983"/>
          </a:xfrm>
        </p:grpSpPr>
        <p:sp>
          <p:nvSpPr>
            <p:cNvPr id="21525" name="直接连接符 12"/>
            <p:cNvSpPr>
              <a:spLocks noChangeShapeType="1"/>
            </p:cNvSpPr>
            <p:nvPr/>
          </p:nvSpPr>
          <p:spPr bwMode="auto">
            <a:xfrm>
              <a:off x="1453432" y="0"/>
              <a:ext cx="422067" cy="0"/>
            </a:xfrm>
            <a:prstGeom prst="line">
              <a:avLst/>
            </a:prstGeom>
            <a:noFill/>
            <a:ln w="12700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6" name="直接连接符 13"/>
            <p:cNvSpPr>
              <a:spLocks noChangeShapeType="1"/>
            </p:cNvSpPr>
            <p:nvPr/>
          </p:nvSpPr>
          <p:spPr bwMode="auto">
            <a:xfrm rot="5400000">
              <a:off x="-252568" y="252568"/>
              <a:ext cx="1956983" cy="1451846"/>
            </a:xfrm>
            <a:prstGeom prst="line">
              <a:avLst/>
            </a:prstGeom>
            <a:noFill/>
            <a:ln w="12700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49" name="文本框 56"/>
          <p:cNvSpPr txBox="1">
            <a:spLocks noChangeArrowheads="1"/>
          </p:cNvSpPr>
          <p:nvPr/>
        </p:nvSpPr>
        <p:spPr bwMode="auto">
          <a:xfrm>
            <a:off x="5104680" y="1028990"/>
            <a:ext cx="5729143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F797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服务端调试</a:t>
            </a:r>
            <a:endParaRPr lang="en-US" altLang="zh-CN" sz="2400" b="1" dirty="0" smtClean="0">
              <a:solidFill>
                <a:srgbClr val="F797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" dirty="0" smtClean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问题：服务端调试每次都要将代码部署于服务器</a:t>
            </a:r>
            <a:endParaRPr lang="en-US" altLang="zh-CN" sz="2000" dirty="0" smtClean="0">
              <a:solidFill>
                <a:schemeClr val="accent4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方案：使用</a:t>
            </a:r>
            <a:r>
              <a:rPr lang="en-US" altLang="zh-CN" sz="2000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ngrok</a:t>
            </a:r>
            <a:r>
              <a:rPr lang="zh-CN" altLang="en-US" sz="2000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工具将自己的计算机映射成公网。</a:t>
            </a:r>
            <a:endParaRPr lang="en-US" altLang="zh-CN" sz="2000" dirty="0" smtClean="0">
              <a:solidFill>
                <a:schemeClr val="accent4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550" name="文本框 56"/>
          <p:cNvSpPr txBox="1">
            <a:spLocks noChangeArrowheads="1"/>
          </p:cNvSpPr>
          <p:nvPr/>
        </p:nvSpPr>
        <p:spPr bwMode="auto">
          <a:xfrm>
            <a:off x="5521325" y="2535473"/>
            <a:ext cx="6418263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rgbClr val="DC44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 smtClean="0">
                <a:solidFill>
                  <a:srgbClr val="DC44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接口调试</a:t>
            </a:r>
            <a:endParaRPr lang="en-US" altLang="zh-CN" sz="2400" b="1" dirty="0" smtClean="0">
              <a:solidFill>
                <a:srgbClr val="DC44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问题：调用接口失败时，不报告错误或错误很模糊。</a:t>
            </a:r>
            <a:r>
              <a:rPr lang="en-US" altLang="zh-CN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zh-CN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</a:br>
            <a:r>
              <a:rPr lang="zh-CN" altLang="en-US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方案：</a:t>
            </a:r>
            <a:r>
              <a:rPr lang="en-US" altLang="zh-CN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1.</a:t>
            </a:r>
            <a:r>
              <a:rPr lang="zh-CN" altLang="en-US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写代码需要更加仔细；</a:t>
            </a:r>
            <a:r>
              <a:rPr lang="en-US" altLang="zh-CN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2.</a:t>
            </a:r>
            <a:r>
              <a:rPr lang="zh-CN" altLang="en-US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使用官方提供的工具调试</a:t>
            </a:r>
            <a:r>
              <a:rPr lang="en-US" altLang="zh-CN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JS</a:t>
            </a:r>
            <a:r>
              <a:rPr lang="zh-CN" altLang="en-US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代码；</a:t>
            </a:r>
            <a:r>
              <a:rPr lang="en-US" altLang="zh-CN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3.</a:t>
            </a:r>
            <a:r>
              <a:rPr lang="zh-CN" altLang="en-US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根据</a:t>
            </a:r>
            <a:r>
              <a:rPr lang="en-US" altLang="zh-CN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ngrok</a:t>
            </a:r>
            <a:r>
              <a:rPr lang="zh-CN" altLang="en-US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提供</a:t>
            </a:r>
            <a:r>
              <a:rPr lang="zh-CN" altLang="en-US" sz="2000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</a:t>
            </a:r>
            <a:r>
              <a:rPr lang="en-US" altLang="zh-CN" sz="2000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HTTP</a:t>
            </a:r>
            <a:r>
              <a:rPr lang="zh-CN" altLang="en-US" sz="2000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信息</a:t>
            </a:r>
            <a:r>
              <a:rPr lang="zh-CN" altLang="en-US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对服务端排</a:t>
            </a:r>
            <a:r>
              <a:rPr lang="zh-CN" altLang="en-US" sz="2000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查</a:t>
            </a:r>
            <a:r>
              <a:rPr lang="zh-CN" altLang="en-US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chemeClr val="accent4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6" name="组合 11"/>
          <p:cNvGrpSpPr>
            <a:grpSpLocks/>
          </p:cNvGrpSpPr>
          <p:nvPr/>
        </p:nvGrpSpPr>
        <p:grpSpPr bwMode="auto">
          <a:xfrm>
            <a:off x="3923144" y="4735082"/>
            <a:ext cx="1850593" cy="571932"/>
            <a:chOff x="1" y="967073"/>
            <a:chExt cx="2070716" cy="989911"/>
          </a:xfrm>
        </p:grpSpPr>
        <p:sp>
          <p:nvSpPr>
            <p:cNvPr id="27" name="直接连接符 12"/>
            <p:cNvSpPr>
              <a:spLocks noChangeShapeType="1"/>
            </p:cNvSpPr>
            <p:nvPr/>
          </p:nvSpPr>
          <p:spPr bwMode="auto">
            <a:xfrm>
              <a:off x="1054889" y="967073"/>
              <a:ext cx="1015828" cy="0"/>
            </a:xfrm>
            <a:prstGeom prst="line">
              <a:avLst/>
            </a:prstGeom>
            <a:noFill/>
            <a:ln w="12700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直接连接符 13"/>
            <p:cNvSpPr>
              <a:spLocks noChangeShapeType="1"/>
            </p:cNvSpPr>
            <p:nvPr/>
          </p:nvSpPr>
          <p:spPr bwMode="auto">
            <a:xfrm rot="5400000">
              <a:off x="38436" y="940531"/>
              <a:ext cx="978018" cy="1054887"/>
            </a:xfrm>
            <a:prstGeom prst="line">
              <a:avLst/>
            </a:prstGeom>
            <a:noFill/>
            <a:ln w="12700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文本框 56"/>
          <p:cNvSpPr txBox="1">
            <a:spLocks noChangeArrowheads="1"/>
          </p:cNvSpPr>
          <p:nvPr/>
        </p:nvSpPr>
        <p:spPr bwMode="auto">
          <a:xfrm>
            <a:off x="5773737" y="4452311"/>
            <a:ext cx="6418263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AA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静态资源加载</a:t>
            </a:r>
            <a:endParaRPr lang="en-US" altLang="zh-CN" sz="2400" b="1" dirty="0">
              <a:solidFill>
                <a:srgbClr val="11AA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3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问题：静态资源过大、过多导致网页很卡，假死状态。</a:t>
            </a:r>
            <a:endParaRPr lang="en-US" altLang="zh-CN" sz="2000" dirty="0">
              <a:solidFill>
                <a:schemeClr val="accent4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方案：</a:t>
            </a:r>
            <a:r>
              <a:rPr lang="en-US" altLang="zh-CN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1.</a:t>
            </a:r>
            <a:r>
              <a:rPr lang="zh-CN" altLang="en-US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使用静态资源缓存框架</a:t>
            </a:r>
            <a:r>
              <a:rPr lang="en-US" altLang="zh-CN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(</a:t>
            </a:r>
            <a:r>
              <a:rPr lang="zh-CN" altLang="en-US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如</a:t>
            </a:r>
            <a:r>
              <a:rPr lang="en-US" altLang="zh-CN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jQuery Mobile)</a:t>
            </a:r>
            <a:r>
              <a:rPr lang="zh-CN" altLang="en-US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； </a:t>
            </a:r>
            <a:endParaRPr lang="en-US" altLang="zh-CN" sz="2000" dirty="0">
              <a:solidFill>
                <a:schemeClr val="accent4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2.</a:t>
            </a:r>
            <a:r>
              <a:rPr lang="zh-CN" altLang="en-US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不使用大图片；</a:t>
            </a:r>
            <a:r>
              <a:rPr lang="en-US" altLang="zh-CN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3.</a:t>
            </a:r>
            <a:r>
              <a:rPr lang="zh-CN" altLang="en-US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代码压缩，尽量使用轻量级库</a:t>
            </a:r>
            <a:r>
              <a:rPr lang="zh-CN" altLang="en-US" sz="2000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。</a:t>
            </a:r>
            <a:endParaRPr lang="zh-CN" altLang="en-US" sz="2000" dirty="0">
              <a:solidFill>
                <a:schemeClr val="accent4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535" grpId="0" animBg="1"/>
      <p:bldP spid="22536" grpId="0" animBg="1"/>
      <p:bldP spid="22549" grpId="0" autoUpdateAnimBg="0"/>
      <p:bldP spid="22550" grpId="0" autoUpdateAnimBg="0"/>
      <p:bldP spid="2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30"/>
          <p:cNvSpPr>
            <a:spLocks noChangeArrowheads="1"/>
          </p:cNvSpPr>
          <p:nvPr/>
        </p:nvSpPr>
        <p:spPr bwMode="auto">
          <a:xfrm>
            <a:off x="708025" y="1857375"/>
            <a:ext cx="4154488" cy="3816350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435" name="矩形 31"/>
          <p:cNvSpPr>
            <a:spLocks noChangeArrowheads="1"/>
          </p:cNvSpPr>
          <p:nvPr/>
        </p:nvSpPr>
        <p:spPr bwMode="auto">
          <a:xfrm>
            <a:off x="7308850" y="1857375"/>
            <a:ext cx="4175125" cy="3816350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2" name="矩形 1"/>
          <p:cNvSpPr>
            <a:spLocks/>
          </p:cNvSpPr>
          <p:nvPr/>
        </p:nvSpPr>
        <p:spPr bwMode="auto">
          <a:xfrm>
            <a:off x="-19050" y="0"/>
            <a:ext cx="12211050" cy="1027113"/>
          </a:xfrm>
          <a:custGeom>
            <a:avLst/>
            <a:gdLst>
              <a:gd name="T0" fmla="*/ 18661 w 12210660"/>
              <a:gd name="T1" fmla="*/ 0 h 877078"/>
              <a:gd name="T2" fmla="*/ 12211050 w 12210660"/>
              <a:gd name="T3" fmla="*/ 0 h 877078"/>
              <a:gd name="T4" fmla="*/ 12211050 w 12210660"/>
              <a:gd name="T5" fmla="*/ 677457 h 877078"/>
              <a:gd name="T6" fmla="*/ 0 w 12210660"/>
              <a:gd name="T7" fmla="*/ 1027113 h 877078"/>
              <a:gd name="T8" fmla="*/ 18661 w 12210660"/>
              <a:gd name="T9" fmla="*/ 0 h 8770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0660" h="877078">
                <a:moveTo>
                  <a:pt x="18660" y="0"/>
                </a:moveTo>
                <a:lnTo>
                  <a:pt x="12210660" y="0"/>
                </a:lnTo>
                <a:lnTo>
                  <a:pt x="12210660" y="578498"/>
                </a:lnTo>
                <a:lnTo>
                  <a:pt x="0" y="877078"/>
                </a:lnTo>
                <a:lnTo>
                  <a:pt x="18660" y="0"/>
                </a:lnTo>
                <a:close/>
              </a:path>
            </a:pathLst>
          </a:custGeom>
          <a:solidFill>
            <a:srgbClr val="64B0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3" name="矩形 2"/>
          <p:cNvSpPr>
            <a:spLocks noChangeArrowheads="1"/>
          </p:cNvSpPr>
          <p:nvPr/>
        </p:nvSpPr>
        <p:spPr bwMode="auto">
          <a:xfrm>
            <a:off x="0" y="6678613"/>
            <a:ext cx="12192000" cy="179387"/>
          </a:xfrm>
          <a:prstGeom prst="rect">
            <a:avLst/>
          </a:prstGeom>
          <a:solidFill>
            <a:srgbClr val="64B0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4" name="TextBox 3"/>
          <p:cNvSpPr txBox="1">
            <a:spLocks noChangeArrowheads="1"/>
          </p:cNvSpPr>
          <p:nvPr/>
        </p:nvSpPr>
        <p:spPr bwMode="auto">
          <a:xfrm>
            <a:off x="652463" y="242888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四、个人总结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9" name="椭圆 26"/>
          <p:cNvSpPr>
            <a:spLocks noChangeArrowheads="1"/>
          </p:cNvSpPr>
          <p:nvPr/>
        </p:nvSpPr>
        <p:spPr bwMode="auto">
          <a:xfrm>
            <a:off x="6249988" y="2684463"/>
            <a:ext cx="2160587" cy="2160587"/>
          </a:xfrm>
          <a:prstGeom prst="ellipse">
            <a:avLst/>
          </a:prstGeom>
          <a:solidFill>
            <a:srgbClr val="DC44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8440" name="组合 6"/>
          <p:cNvGrpSpPr>
            <a:grpSpLocks/>
          </p:cNvGrpSpPr>
          <p:nvPr/>
        </p:nvGrpSpPr>
        <p:grpSpPr bwMode="auto">
          <a:xfrm>
            <a:off x="6873875" y="3068638"/>
            <a:ext cx="912813" cy="1393825"/>
            <a:chOff x="0" y="0"/>
            <a:chExt cx="839788" cy="1284287"/>
          </a:xfrm>
        </p:grpSpPr>
        <p:sp>
          <p:nvSpPr>
            <p:cNvPr id="17432" name="Freeform 32"/>
            <p:cNvSpPr>
              <a:spLocks/>
            </p:cNvSpPr>
            <p:nvPr/>
          </p:nvSpPr>
          <p:spPr bwMode="auto">
            <a:xfrm>
              <a:off x="0" y="0"/>
              <a:ext cx="839788" cy="1284287"/>
            </a:xfrm>
            <a:custGeom>
              <a:avLst/>
              <a:gdLst>
                <a:gd name="T0" fmla="*/ 574267 w 408"/>
                <a:gd name="T1" fmla="*/ 473375 h 624"/>
                <a:gd name="T2" fmla="*/ 574267 w 408"/>
                <a:gd name="T3" fmla="*/ 78210 h 624"/>
                <a:gd name="T4" fmla="*/ 578383 w 408"/>
                <a:gd name="T5" fmla="*/ 78210 h 624"/>
                <a:gd name="T6" fmla="*/ 584558 w 408"/>
                <a:gd name="T7" fmla="*/ 72035 h 624"/>
                <a:gd name="T8" fmla="*/ 584558 w 408"/>
                <a:gd name="T9" fmla="*/ 6174 h 624"/>
                <a:gd name="T10" fmla="*/ 578383 w 408"/>
                <a:gd name="T11" fmla="*/ 0 h 624"/>
                <a:gd name="T12" fmla="*/ 568092 w 408"/>
                <a:gd name="T13" fmla="*/ 0 h 624"/>
                <a:gd name="T14" fmla="*/ 271696 w 408"/>
                <a:gd name="T15" fmla="*/ 0 h 624"/>
                <a:gd name="T16" fmla="*/ 261405 w 408"/>
                <a:gd name="T17" fmla="*/ 0 h 624"/>
                <a:gd name="T18" fmla="*/ 255230 w 408"/>
                <a:gd name="T19" fmla="*/ 6174 h 624"/>
                <a:gd name="T20" fmla="*/ 255230 w 408"/>
                <a:gd name="T21" fmla="*/ 72035 h 624"/>
                <a:gd name="T22" fmla="*/ 261405 w 408"/>
                <a:gd name="T23" fmla="*/ 78210 h 624"/>
                <a:gd name="T24" fmla="*/ 265521 w 408"/>
                <a:gd name="T25" fmla="*/ 78210 h 624"/>
                <a:gd name="T26" fmla="*/ 265521 w 408"/>
                <a:gd name="T27" fmla="*/ 473375 h 624"/>
                <a:gd name="T28" fmla="*/ 0 w 408"/>
                <a:gd name="T29" fmla="*/ 862366 h 624"/>
                <a:gd name="T30" fmla="*/ 419894 w 408"/>
                <a:gd name="T31" fmla="*/ 1284287 h 624"/>
                <a:gd name="T32" fmla="*/ 839788 w 408"/>
                <a:gd name="T33" fmla="*/ 862366 h 624"/>
                <a:gd name="T34" fmla="*/ 574267 w 408"/>
                <a:gd name="T35" fmla="*/ 473375 h 6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08" h="624">
                  <a:moveTo>
                    <a:pt x="279" y="230"/>
                  </a:moveTo>
                  <a:cubicBezTo>
                    <a:pt x="279" y="38"/>
                    <a:pt x="279" y="38"/>
                    <a:pt x="279" y="38"/>
                  </a:cubicBezTo>
                  <a:cubicBezTo>
                    <a:pt x="281" y="38"/>
                    <a:pt x="281" y="38"/>
                    <a:pt x="281" y="38"/>
                  </a:cubicBezTo>
                  <a:cubicBezTo>
                    <a:pt x="283" y="38"/>
                    <a:pt x="284" y="37"/>
                    <a:pt x="284" y="35"/>
                  </a:cubicBezTo>
                  <a:cubicBezTo>
                    <a:pt x="284" y="3"/>
                    <a:pt x="284" y="3"/>
                    <a:pt x="284" y="3"/>
                  </a:cubicBezTo>
                  <a:cubicBezTo>
                    <a:pt x="284" y="1"/>
                    <a:pt x="283" y="0"/>
                    <a:pt x="281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5" y="0"/>
                    <a:pt x="124" y="1"/>
                    <a:pt x="124" y="3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4" y="37"/>
                    <a:pt x="125" y="38"/>
                    <a:pt x="127" y="38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29" y="230"/>
                    <a:pt x="129" y="230"/>
                    <a:pt x="129" y="230"/>
                  </a:cubicBezTo>
                  <a:cubicBezTo>
                    <a:pt x="53" y="260"/>
                    <a:pt x="0" y="333"/>
                    <a:pt x="0" y="419"/>
                  </a:cubicBezTo>
                  <a:cubicBezTo>
                    <a:pt x="0" y="532"/>
                    <a:pt x="91" y="624"/>
                    <a:pt x="204" y="624"/>
                  </a:cubicBezTo>
                  <a:cubicBezTo>
                    <a:pt x="317" y="624"/>
                    <a:pt x="408" y="532"/>
                    <a:pt x="408" y="419"/>
                  </a:cubicBezTo>
                  <a:cubicBezTo>
                    <a:pt x="408" y="333"/>
                    <a:pt x="355" y="260"/>
                    <a:pt x="279" y="2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Freeform 33"/>
            <p:cNvSpPr>
              <a:spLocks noEditPoints="1"/>
            </p:cNvSpPr>
            <p:nvPr/>
          </p:nvSpPr>
          <p:spPr bwMode="auto">
            <a:xfrm>
              <a:off x="49212" y="492125"/>
              <a:ext cx="741363" cy="739775"/>
            </a:xfrm>
            <a:custGeom>
              <a:avLst/>
              <a:gdLst>
                <a:gd name="T0" fmla="*/ 370682 w 360"/>
                <a:gd name="T1" fmla="*/ 0 h 360"/>
                <a:gd name="T2" fmla="*/ 0 w 360"/>
                <a:gd name="T3" fmla="*/ 369888 h 360"/>
                <a:gd name="T4" fmla="*/ 370682 w 360"/>
                <a:gd name="T5" fmla="*/ 739775 h 360"/>
                <a:gd name="T6" fmla="*/ 741363 w 360"/>
                <a:gd name="T7" fmla="*/ 369888 h 360"/>
                <a:gd name="T8" fmla="*/ 370682 w 360"/>
                <a:gd name="T9" fmla="*/ 0 h 360"/>
                <a:gd name="T10" fmla="*/ 273892 w 360"/>
                <a:gd name="T11" fmla="*/ 569216 h 360"/>
                <a:gd name="T12" fmla="*/ 220350 w 360"/>
                <a:gd name="T13" fmla="*/ 515788 h 360"/>
                <a:gd name="T14" fmla="*/ 273892 w 360"/>
                <a:gd name="T15" fmla="*/ 462359 h 360"/>
                <a:gd name="T16" fmla="*/ 327435 w 360"/>
                <a:gd name="T17" fmla="*/ 515788 h 360"/>
                <a:gd name="T18" fmla="*/ 273892 w 360"/>
                <a:gd name="T19" fmla="*/ 569216 h 360"/>
                <a:gd name="T20" fmla="*/ 308901 w 360"/>
                <a:gd name="T21" fmla="*/ 341118 h 360"/>
                <a:gd name="T22" fmla="*/ 339791 w 360"/>
                <a:gd name="T23" fmla="*/ 310295 h 360"/>
                <a:gd name="T24" fmla="*/ 370682 w 360"/>
                <a:gd name="T25" fmla="*/ 341118 h 360"/>
                <a:gd name="T26" fmla="*/ 339791 w 360"/>
                <a:gd name="T27" fmla="*/ 371942 h 360"/>
                <a:gd name="T28" fmla="*/ 308901 w 360"/>
                <a:gd name="T29" fmla="*/ 341118 h 360"/>
                <a:gd name="T30" fmla="*/ 403631 w 360"/>
                <a:gd name="T31" fmla="*/ 698676 h 360"/>
                <a:gd name="T32" fmla="*/ 350088 w 360"/>
                <a:gd name="T33" fmla="*/ 645248 h 360"/>
                <a:gd name="T34" fmla="*/ 403631 w 360"/>
                <a:gd name="T35" fmla="*/ 591820 h 360"/>
                <a:gd name="T36" fmla="*/ 457174 w 360"/>
                <a:gd name="T37" fmla="*/ 645248 h 360"/>
                <a:gd name="T38" fmla="*/ 403631 w 360"/>
                <a:gd name="T39" fmla="*/ 698676 h 360"/>
                <a:gd name="T40" fmla="*/ 488064 w 360"/>
                <a:gd name="T41" fmla="*/ 355503 h 360"/>
                <a:gd name="T42" fmla="*/ 457174 w 360"/>
                <a:gd name="T43" fmla="*/ 324679 h 360"/>
                <a:gd name="T44" fmla="*/ 488064 w 360"/>
                <a:gd name="T45" fmla="*/ 293855 h 360"/>
                <a:gd name="T46" fmla="*/ 518954 w 360"/>
                <a:gd name="T47" fmla="*/ 324679 h 360"/>
                <a:gd name="T48" fmla="*/ 488064 w 360"/>
                <a:gd name="T49" fmla="*/ 355503 h 3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0" h="360">
                  <a:moveTo>
                    <a:pt x="180" y="0"/>
                  </a:moveTo>
                  <a:cubicBezTo>
                    <a:pt x="81" y="0"/>
                    <a:pt x="0" y="81"/>
                    <a:pt x="0" y="180"/>
                  </a:cubicBezTo>
                  <a:cubicBezTo>
                    <a:pt x="0" y="280"/>
                    <a:pt x="81" y="360"/>
                    <a:pt x="180" y="360"/>
                  </a:cubicBezTo>
                  <a:cubicBezTo>
                    <a:pt x="279" y="360"/>
                    <a:pt x="360" y="280"/>
                    <a:pt x="360" y="180"/>
                  </a:cubicBezTo>
                  <a:cubicBezTo>
                    <a:pt x="360" y="81"/>
                    <a:pt x="279" y="0"/>
                    <a:pt x="180" y="0"/>
                  </a:cubicBezTo>
                  <a:close/>
                  <a:moveTo>
                    <a:pt x="133" y="277"/>
                  </a:moveTo>
                  <a:cubicBezTo>
                    <a:pt x="119" y="277"/>
                    <a:pt x="107" y="266"/>
                    <a:pt x="107" y="251"/>
                  </a:cubicBezTo>
                  <a:cubicBezTo>
                    <a:pt x="107" y="237"/>
                    <a:pt x="119" y="225"/>
                    <a:pt x="133" y="225"/>
                  </a:cubicBezTo>
                  <a:cubicBezTo>
                    <a:pt x="148" y="225"/>
                    <a:pt x="159" y="237"/>
                    <a:pt x="159" y="251"/>
                  </a:cubicBezTo>
                  <a:cubicBezTo>
                    <a:pt x="159" y="266"/>
                    <a:pt x="148" y="277"/>
                    <a:pt x="133" y="277"/>
                  </a:cubicBezTo>
                  <a:close/>
                  <a:moveTo>
                    <a:pt x="150" y="166"/>
                  </a:moveTo>
                  <a:cubicBezTo>
                    <a:pt x="150" y="157"/>
                    <a:pt x="156" y="151"/>
                    <a:pt x="165" y="151"/>
                  </a:cubicBezTo>
                  <a:cubicBezTo>
                    <a:pt x="173" y="151"/>
                    <a:pt x="180" y="157"/>
                    <a:pt x="180" y="166"/>
                  </a:cubicBezTo>
                  <a:cubicBezTo>
                    <a:pt x="180" y="174"/>
                    <a:pt x="173" y="181"/>
                    <a:pt x="165" y="181"/>
                  </a:cubicBezTo>
                  <a:cubicBezTo>
                    <a:pt x="156" y="181"/>
                    <a:pt x="150" y="174"/>
                    <a:pt x="150" y="166"/>
                  </a:cubicBezTo>
                  <a:close/>
                  <a:moveTo>
                    <a:pt x="196" y="340"/>
                  </a:moveTo>
                  <a:cubicBezTo>
                    <a:pt x="181" y="340"/>
                    <a:pt x="170" y="328"/>
                    <a:pt x="170" y="314"/>
                  </a:cubicBezTo>
                  <a:cubicBezTo>
                    <a:pt x="170" y="299"/>
                    <a:pt x="181" y="288"/>
                    <a:pt x="196" y="288"/>
                  </a:cubicBezTo>
                  <a:cubicBezTo>
                    <a:pt x="210" y="288"/>
                    <a:pt x="222" y="299"/>
                    <a:pt x="222" y="314"/>
                  </a:cubicBezTo>
                  <a:cubicBezTo>
                    <a:pt x="222" y="328"/>
                    <a:pt x="210" y="340"/>
                    <a:pt x="196" y="340"/>
                  </a:cubicBezTo>
                  <a:close/>
                  <a:moveTo>
                    <a:pt x="237" y="173"/>
                  </a:moveTo>
                  <a:cubicBezTo>
                    <a:pt x="228" y="173"/>
                    <a:pt x="222" y="166"/>
                    <a:pt x="222" y="158"/>
                  </a:cubicBezTo>
                  <a:cubicBezTo>
                    <a:pt x="222" y="150"/>
                    <a:pt x="228" y="143"/>
                    <a:pt x="237" y="143"/>
                  </a:cubicBezTo>
                  <a:cubicBezTo>
                    <a:pt x="245" y="143"/>
                    <a:pt x="252" y="150"/>
                    <a:pt x="252" y="158"/>
                  </a:cubicBezTo>
                  <a:cubicBezTo>
                    <a:pt x="252" y="166"/>
                    <a:pt x="245" y="173"/>
                    <a:pt x="237" y="173"/>
                  </a:cubicBez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Freeform 34"/>
            <p:cNvSpPr>
              <a:spLocks/>
            </p:cNvSpPr>
            <p:nvPr/>
          </p:nvSpPr>
          <p:spPr bwMode="auto">
            <a:xfrm>
              <a:off x="68262" y="31750"/>
              <a:ext cx="703263" cy="712787"/>
            </a:xfrm>
            <a:custGeom>
              <a:avLst/>
              <a:gdLst>
                <a:gd name="T0" fmla="*/ 456504 w 342"/>
                <a:gd name="T1" fmla="*/ 473818 h 346"/>
                <a:gd name="T2" fmla="*/ 456504 w 342"/>
                <a:gd name="T3" fmla="*/ 6180 h 346"/>
                <a:gd name="T4" fmla="*/ 452391 w 342"/>
                <a:gd name="T5" fmla="*/ 0 h 346"/>
                <a:gd name="T6" fmla="*/ 250872 w 342"/>
                <a:gd name="T7" fmla="*/ 0 h 346"/>
                <a:gd name="T8" fmla="*/ 246759 w 342"/>
                <a:gd name="T9" fmla="*/ 6180 h 346"/>
                <a:gd name="T10" fmla="*/ 246759 w 342"/>
                <a:gd name="T11" fmla="*/ 473818 h 346"/>
                <a:gd name="T12" fmla="*/ 0 w 342"/>
                <a:gd name="T13" fmla="*/ 712787 h 346"/>
                <a:gd name="T14" fmla="*/ 703263 w 342"/>
                <a:gd name="T15" fmla="*/ 712787 h 346"/>
                <a:gd name="T16" fmla="*/ 456504 w 342"/>
                <a:gd name="T17" fmla="*/ 473818 h 3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2" h="346">
                  <a:moveTo>
                    <a:pt x="222" y="230"/>
                  </a:moveTo>
                  <a:cubicBezTo>
                    <a:pt x="222" y="3"/>
                    <a:pt x="222" y="3"/>
                    <a:pt x="222" y="3"/>
                  </a:cubicBezTo>
                  <a:cubicBezTo>
                    <a:pt x="222" y="2"/>
                    <a:pt x="221" y="0"/>
                    <a:pt x="22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1" y="0"/>
                    <a:pt x="120" y="2"/>
                    <a:pt x="120" y="3"/>
                  </a:cubicBezTo>
                  <a:cubicBezTo>
                    <a:pt x="120" y="230"/>
                    <a:pt x="120" y="230"/>
                    <a:pt x="120" y="230"/>
                  </a:cubicBezTo>
                  <a:cubicBezTo>
                    <a:pt x="64" y="246"/>
                    <a:pt x="18" y="290"/>
                    <a:pt x="0" y="346"/>
                  </a:cubicBezTo>
                  <a:cubicBezTo>
                    <a:pt x="342" y="346"/>
                    <a:pt x="342" y="346"/>
                    <a:pt x="342" y="346"/>
                  </a:cubicBezTo>
                  <a:cubicBezTo>
                    <a:pt x="324" y="290"/>
                    <a:pt x="279" y="246"/>
                    <a:pt x="222" y="2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Oval 35"/>
            <p:cNvSpPr>
              <a:spLocks noChangeArrowheads="1"/>
            </p:cNvSpPr>
            <p:nvPr/>
          </p:nvSpPr>
          <p:spPr bwMode="auto">
            <a:xfrm>
              <a:off x="373062" y="541337"/>
              <a:ext cx="149225" cy="149225"/>
            </a:xfrm>
            <a:prstGeom prst="ellipse">
              <a:avLst/>
            </a:prstGeom>
            <a:solidFill>
              <a:srgbClr val="DE3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36" name="Oval 36"/>
            <p:cNvSpPr>
              <a:spLocks noChangeArrowheads="1"/>
            </p:cNvSpPr>
            <p:nvPr/>
          </p:nvSpPr>
          <p:spPr bwMode="auto">
            <a:xfrm>
              <a:off x="346075" y="239712"/>
              <a:ext cx="106363" cy="107950"/>
            </a:xfrm>
            <a:prstGeom prst="ellipse">
              <a:avLst/>
            </a:prstGeom>
            <a:solidFill>
              <a:srgbClr val="DE3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37" name="Oval 37"/>
            <p:cNvSpPr>
              <a:spLocks noChangeArrowheads="1"/>
            </p:cNvSpPr>
            <p:nvPr/>
          </p:nvSpPr>
          <p:spPr bwMode="auto">
            <a:xfrm>
              <a:off x="400050" y="31750"/>
              <a:ext cx="60325" cy="65087"/>
            </a:xfrm>
            <a:prstGeom prst="ellipse">
              <a:avLst/>
            </a:pr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18447" name="椭圆 25"/>
          <p:cNvSpPr>
            <a:spLocks noChangeArrowheads="1"/>
          </p:cNvSpPr>
          <p:nvPr/>
        </p:nvSpPr>
        <p:spPr bwMode="auto">
          <a:xfrm>
            <a:off x="3781425" y="2684463"/>
            <a:ext cx="2160588" cy="2160587"/>
          </a:xfrm>
          <a:prstGeom prst="ellipse">
            <a:avLst/>
          </a:prstGeom>
          <a:solidFill>
            <a:srgbClr val="F797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8448" name="组合 13"/>
          <p:cNvGrpSpPr>
            <a:grpSpLocks/>
          </p:cNvGrpSpPr>
          <p:nvPr/>
        </p:nvGrpSpPr>
        <p:grpSpPr bwMode="auto">
          <a:xfrm>
            <a:off x="4235450" y="3192463"/>
            <a:ext cx="1252538" cy="1144587"/>
            <a:chOff x="0" y="0"/>
            <a:chExt cx="1236663" cy="1130300"/>
          </a:xfrm>
        </p:grpSpPr>
        <p:sp>
          <p:nvSpPr>
            <p:cNvPr id="17421" name="Freeform 38"/>
            <p:cNvSpPr>
              <a:spLocks noEditPoints="1"/>
            </p:cNvSpPr>
            <p:nvPr/>
          </p:nvSpPr>
          <p:spPr bwMode="auto">
            <a:xfrm>
              <a:off x="0" y="17463"/>
              <a:ext cx="998538" cy="1112837"/>
            </a:xfrm>
            <a:custGeom>
              <a:avLst/>
              <a:gdLst>
                <a:gd name="T0" fmla="*/ 858537 w 485"/>
                <a:gd name="T1" fmla="*/ 485452 h 541"/>
                <a:gd name="T2" fmla="*/ 994420 w 485"/>
                <a:gd name="T3" fmla="*/ 269467 h 541"/>
                <a:gd name="T4" fmla="*/ 642358 w 485"/>
                <a:gd name="T5" fmla="*/ 8228 h 541"/>
                <a:gd name="T6" fmla="*/ 506475 w 485"/>
                <a:gd name="T7" fmla="*/ 935935 h 541"/>
                <a:gd name="T8" fmla="*/ 866772 w 485"/>
                <a:gd name="T9" fmla="*/ 719950 h 541"/>
                <a:gd name="T10" fmla="*/ 858537 w 485"/>
                <a:gd name="T11" fmla="*/ 485452 h 541"/>
                <a:gd name="T12" fmla="*/ 784419 w 485"/>
                <a:gd name="T13" fmla="*/ 853655 h 541"/>
                <a:gd name="T14" fmla="*/ 660888 w 485"/>
                <a:gd name="T15" fmla="*/ 917422 h 541"/>
                <a:gd name="T16" fmla="*/ 623829 w 485"/>
                <a:gd name="T17" fmla="*/ 783717 h 541"/>
                <a:gd name="T18" fmla="*/ 747359 w 485"/>
                <a:gd name="T19" fmla="*/ 722007 h 541"/>
                <a:gd name="T20" fmla="*/ 784419 w 485"/>
                <a:gd name="T21" fmla="*/ 853655 h 5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85" h="541">
                  <a:moveTo>
                    <a:pt x="417" y="236"/>
                  </a:moveTo>
                  <a:cubicBezTo>
                    <a:pt x="458" y="200"/>
                    <a:pt x="485" y="180"/>
                    <a:pt x="483" y="131"/>
                  </a:cubicBezTo>
                  <a:cubicBezTo>
                    <a:pt x="481" y="65"/>
                    <a:pt x="439" y="0"/>
                    <a:pt x="312" y="4"/>
                  </a:cubicBezTo>
                  <a:cubicBezTo>
                    <a:pt x="157" y="9"/>
                    <a:pt x="0" y="235"/>
                    <a:pt x="246" y="455"/>
                  </a:cubicBezTo>
                  <a:cubicBezTo>
                    <a:pt x="342" y="541"/>
                    <a:pt x="470" y="437"/>
                    <a:pt x="421" y="350"/>
                  </a:cubicBezTo>
                  <a:cubicBezTo>
                    <a:pt x="407" y="325"/>
                    <a:pt x="384" y="265"/>
                    <a:pt x="417" y="236"/>
                  </a:cubicBezTo>
                  <a:close/>
                  <a:moveTo>
                    <a:pt x="381" y="415"/>
                  </a:moveTo>
                  <a:cubicBezTo>
                    <a:pt x="370" y="441"/>
                    <a:pt x="343" y="455"/>
                    <a:pt x="321" y="446"/>
                  </a:cubicBezTo>
                  <a:cubicBezTo>
                    <a:pt x="300" y="436"/>
                    <a:pt x="291" y="407"/>
                    <a:pt x="303" y="381"/>
                  </a:cubicBezTo>
                  <a:cubicBezTo>
                    <a:pt x="314" y="355"/>
                    <a:pt x="341" y="341"/>
                    <a:pt x="363" y="351"/>
                  </a:cubicBezTo>
                  <a:cubicBezTo>
                    <a:pt x="384" y="360"/>
                    <a:pt x="393" y="389"/>
                    <a:pt x="381" y="4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Oval 39"/>
            <p:cNvSpPr>
              <a:spLocks noChangeArrowheads="1"/>
            </p:cNvSpPr>
            <p:nvPr/>
          </p:nvSpPr>
          <p:spPr bwMode="auto">
            <a:xfrm>
              <a:off x="771525" y="146050"/>
              <a:ext cx="133350" cy="131762"/>
            </a:xfrm>
            <a:prstGeom prst="ellipse">
              <a:avLst/>
            </a:pr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23" name="Freeform 40"/>
            <p:cNvSpPr>
              <a:spLocks/>
            </p:cNvSpPr>
            <p:nvPr/>
          </p:nvSpPr>
          <p:spPr bwMode="auto">
            <a:xfrm>
              <a:off x="557212" y="87313"/>
              <a:ext cx="149225" cy="149225"/>
            </a:xfrm>
            <a:custGeom>
              <a:avLst/>
              <a:gdLst>
                <a:gd name="T0" fmla="*/ 126427 w 72"/>
                <a:gd name="T1" fmla="*/ 31089 h 72"/>
                <a:gd name="T2" fmla="*/ 118136 w 72"/>
                <a:gd name="T3" fmla="*/ 124354 h 72"/>
                <a:gd name="T4" fmla="*/ 22798 w 72"/>
                <a:gd name="T5" fmla="*/ 116064 h 72"/>
                <a:gd name="T6" fmla="*/ 31089 w 72"/>
                <a:gd name="T7" fmla="*/ 22798 h 72"/>
                <a:gd name="T8" fmla="*/ 126427 w 72"/>
                <a:gd name="T9" fmla="*/ 31089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" h="72">
                  <a:moveTo>
                    <a:pt x="61" y="15"/>
                  </a:moveTo>
                  <a:cubicBezTo>
                    <a:pt x="72" y="29"/>
                    <a:pt x="70" y="49"/>
                    <a:pt x="57" y="60"/>
                  </a:cubicBezTo>
                  <a:cubicBezTo>
                    <a:pt x="43" y="72"/>
                    <a:pt x="23" y="70"/>
                    <a:pt x="11" y="56"/>
                  </a:cubicBezTo>
                  <a:cubicBezTo>
                    <a:pt x="0" y="43"/>
                    <a:pt x="2" y="23"/>
                    <a:pt x="15" y="11"/>
                  </a:cubicBezTo>
                  <a:cubicBezTo>
                    <a:pt x="29" y="0"/>
                    <a:pt x="49" y="1"/>
                    <a:pt x="61" y="15"/>
                  </a:cubicBez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Freeform 41"/>
            <p:cNvSpPr>
              <a:spLocks/>
            </p:cNvSpPr>
            <p:nvPr/>
          </p:nvSpPr>
          <p:spPr bwMode="auto">
            <a:xfrm>
              <a:off x="368300" y="184150"/>
              <a:ext cx="144463" cy="142875"/>
            </a:xfrm>
            <a:custGeom>
              <a:avLst/>
              <a:gdLst>
                <a:gd name="T0" fmla="*/ 84614 w 70"/>
                <a:gd name="T1" fmla="*/ 6212 h 69"/>
                <a:gd name="T2" fmla="*/ 138272 w 70"/>
                <a:gd name="T3" fmla="*/ 82826 h 69"/>
                <a:gd name="T4" fmla="*/ 61913 w 70"/>
                <a:gd name="T5" fmla="*/ 136663 h 69"/>
                <a:gd name="T6" fmla="*/ 6191 w 70"/>
                <a:gd name="T7" fmla="*/ 60049 h 69"/>
                <a:gd name="T8" fmla="*/ 84614 w 70"/>
                <a:gd name="T9" fmla="*/ 6212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" h="69">
                  <a:moveTo>
                    <a:pt x="41" y="3"/>
                  </a:moveTo>
                  <a:cubicBezTo>
                    <a:pt x="58" y="6"/>
                    <a:pt x="70" y="23"/>
                    <a:pt x="67" y="40"/>
                  </a:cubicBezTo>
                  <a:cubicBezTo>
                    <a:pt x="64" y="58"/>
                    <a:pt x="47" y="69"/>
                    <a:pt x="30" y="66"/>
                  </a:cubicBezTo>
                  <a:cubicBezTo>
                    <a:pt x="12" y="63"/>
                    <a:pt x="0" y="46"/>
                    <a:pt x="3" y="29"/>
                  </a:cubicBezTo>
                  <a:cubicBezTo>
                    <a:pt x="7" y="12"/>
                    <a:pt x="23" y="0"/>
                    <a:pt x="41" y="3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Freeform 42"/>
            <p:cNvSpPr>
              <a:spLocks/>
            </p:cNvSpPr>
            <p:nvPr/>
          </p:nvSpPr>
          <p:spPr bwMode="auto">
            <a:xfrm>
              <a:off x="279400" y="376238"/>
              <a:ext cx="150813" cy="149225"/>
            </a:xfrm>
            <a:custGeom>
              <a:avLst/>
              <a:gdLst>
                <a:gd name="T0" fmla="*/ 41319 w 73"/>
                <a:gd name="T1" fmla="*/ 18398 h 73"/>
                <a:gd name="T2" fmla="*/ 132220 w 73"/>
                <a:gd name="T3" fmla="*/ 40884 h 73"/>
                <a:gd name="T4" fmla="*/ 109494 w 73"/>
                <a:gd name="T5" fmla="*/ 130827 h 73"/>
                <a:gd name="T6" fmla="*/ 18593 w 73"/>
                <a:gd name="T7" fmla="*/ 106297 h 73"/>
                <a:gd name="T8" fmla="*/ 41319 w 73"/>
                <a:gd name="T9" fmla="*/ 18398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73">
                  <a:moveTo>
                    <a:pt x="20" y="9"/>
                  </a:moveTo>
                  <a:cubicBezTo>
                    <a:pt x="36" y="0"/>
                    <a:pt x="55" y="5"/>
                    <a:pt x="64" y="20"/>
                  </a:cubicBezTo>
                  <a:cubicBezTo>
                    <a:pt x="73" y="36"/>
                    <a:pt x="68" y="55"/>
                    <a:pt x="53" y="64"/>
                  </a:cubicBezTo>
                  <a:cubicBezTo>
                    <a:pt x="37" y="73"/>
                    <a:pt x="18" y="68"/>
                    <a:pt x="9" y="52"/>
                  </a:cubicBezTo>
                  <a:cubicBezTo>
                    <a:pt x="0" y="37"/>
                    <a:pt x="5" y="17"/>
                    <a:pt x="20" y="9"/>
                  </a:cubicBezTo>
                  <a:close/>
                </a:path>
              </a:pathLst>
            </a:custGeom>
            <a:solidFill>
              <a:srgbClr val="1B5E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Freeform 43"/>
            <p:cNvSpPr>
              <a:spLocks/>
            </p:cNvSpPr>
            <p:nvPr/>
          </p:nvSpPr>
          <p:spPr bwMode="auto">
            <a:xfrm>
              <a:off x="339725" y="581025"/>
              <a:ext cx="149225" cy="149225"/>
            </a:xfrm>
            <a:custGeom>
              <a:avLst/>
              <a:gdLst>
                <a:gd name="T0" fmla="*/ 12265 w 73"/>
                <a:gd name="T1" fmla="*/ 51814 h 72"/>
                <a:gd name="T2" fmla="*/ 98121 w 73"/>
                <a:gd name="T3" fmla="*/ 12435 h 72"/>
                <a:gd name="T4" fmla="*/ 136960 w 73"/>
                <a:gd name="T5" fmla="*/ 97411 h 72"/>
                <a:gd name="T6" fmla="*/ 53149 w 73"/>
                <a:gd name="T7" fmla="*/ 136790 h 72"/>
                <a:gd name="T8" fmla="*/ 12265 w 73"/>
                <a:gd name="T9" fmla="*/ 51814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72">
                  <a:moveTo>
                    <a:pt x="6" y="25"/>
                  </a:moveTo>
                  <a:cubicBezTo>
                    <a:pt x="12" y="8"/>
                    <a:pt x="31" y="0"/>
                    <a:pt x="48" y="6"/>
                  </a:cubicBezTo>
                  <a:cubicBezTo>
                    <a:pt x="64" y="12"/>
                    <a:pt x="73" y="30"/>
                    <a:pt x="67" y="47"/>
                  </a:cubicBezTo>
                  <a:cubicBezTo>
                    <a:pt x="61" y="63"/>
                    <a:pt x="42" y="72"/>
                    <a:pt x="26" y="66"/>
                  </a:cubicBezTo>
                  <a:cubicBezTo>
                    <a:pt x="9" y="60"/>
                    <a:pt x="0" y="42"/>
                    <a:pt x="6" y="25"/>
                  </a:cubicBezTo>
                  <a:close/>
                </a:path>
              </a:pathLst>
            </a:custGeom>
            <a:solidFill>
              <a:srgbClr val="103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Freeform 44"/>
            <p:cNvSpPr>
              <a:spLocks/>
            </p:cNvSpPr>
            <p:nvPr/>
          </p:nvSpPr>
          <p:spPr bwMode="auto">
            <a:xfrm>
              <a:off x="1057275" y="593725"/>
              <a:ext cx="176213" cy="236537"/>
            </a:xfrm>
            <a:custGeom>
              <a:avLst/>
              <a:gdLst>
                <a:gd name="T0" fmla="*/ 132678 w 85"/>
                <a:gd name="T1" fmla="*/ 195400 h 115"/>
                <a:gd name="T2" fmla="*/ 41462 w 85"/>
                <a:gd name="T3" fmla="*/ 195400 h 115"/>
                <a:gd name="T4" fmla="*/ 0 w 85"/>
                <a:gd name="T5" fmla="*/ 6171 h 115"/>
                <a:gd name="T6" fmla="*/ 176213 w 85"/>
                <a:gd name="T7" fmla="*/ 6171 h 115"/>
                <a:gd name="T8" fmla="*/ 132678 w 85"/>
                <a:gd name="T9" fmla="*/ 19540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" h="115">
                  <a:moveTo>
                    <a:pt x="64" y="95"/>
                  </a:moveTo>
                  <a:cubicBezTo>
                    <a:pt x="59" y="115"/>
                    <a:pt x="25" y="115"/>
                    <a:pt x="20" y="95"/>
                  </a:cubicBezTo>
                  <a:cubicBezTo>
                    <a:pt x="13" y="60"/>
                    <a:pt x="8" y="38"/>
                    <a:pt x="0" y="3"/>
                  </a:cubicBezTo>
                  <a:cubicBezTo>
                    <a:pt x="28" y="0"/>
                    <a:pt x="56" y="0"/>
                    <a:pt x="85" y="3"/>
                  </a:cubicBezTo>
                  <a:cubicBezTo>
                    <a:pt x="76" y="38"/>
                    <a:pt x="71" y="60"/>
                    <a:pt x="64" y="95"/>
                  </a:cubicBezTo>
                  <a:close/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Freeform 45"/>
            <p:cNvSpPr>
              <a:spLocks/>
            </p:cNvSpPr>
            <p:nvPr/>
          </p:nvSpPr>
          <p:spPr bwMode="auto">
            <a:xfrm>
              <a:off x="1057275" y="0"/>
              <a:ext cx="173038" cy="598487"/>
            </a:xfrm>
            <a:custGeom>
              <a:avLst/>
              <a:gdLst>
                <a:gd name="T0" fmla="*/ 142138 w 84"/>
                <a:gd name="T1" fmla="*/ 111059 h 291"/>
                <a:gd name="T2" fmla="*/ 30900 w 84"/>
                <a:gd name="T3" fmla="*/ 111059 h 291"/>
                <a:gd name="T4" fmla="*/ 0 w 84"/>
                <a:gd name="T5" fmla="*/ 598487 h 291"/>
                <a:gd name="T6" fmla="*/ 173038 w 84"/>
                <a:gd name="T7" fmla="*/ 598487 h 291"/>
                <a:gd name="T8" fmla="*/ 142138 w 84"/>
                <a:gd name="T9" fmla="*/ 111059 h 2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291">
                  <a:moveTo>
                    <a:pt x="69" y="54"/>
                  </a:moveTo>
                  <a:cubicBezTo>
                    <a:pt x="66" y="0"/>
                    <a:pt x="18" y="0"/>
                    <a:pt x="15" y="54"/>
                  </a:cubicBezTo>
                  <a:cubicBezTo>
                    <a:pt x="10" y="144"/>
                    <a:pt x="6" y="201"/>
                    <a:pt x="0" y="291"/>
                  </a:cubicBezTo>
                  <a:cubicBezTo>
                    <a:pt x="28" y="291"/>
                    <a:pt x="56" y="291"/>
                    <a:pt x="84" y="291"/>
                  </a:cubicBezTo>
                  <a:cubicBezTo>
                    <a:pt x="78" y="201"/>
                    <a:pt x="74" y="144"/>
                    <a:pt x="69" y="54"/>
                  </a:cubicBezTo>
                  <a:close/>
                </a:path>
              </a:pathLst>
            </a:custGeom>
            <a:solidFill>
              <a:srgbClr val="103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Rectangle 46"/>
            <p:cNvSpPr>
              <a:spLocks noChangeArrowheads="1"/>
            </p:cNvSpPr>
            <p:nvPr/>
          </p:nvSpPr>
          <p:spPr bwMode="auto">
            <a:xfrm>
              <a:off x="1054100" y="598488"/>
              <a:ext cx="182563" cy="26987"/>
            </a:xfrm>
            <a:prstGeom prst="rect">
              <a:avLst/>
            </a:prstGeom>
            <a:solidFill>
              <a:srgbClr val="103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7430" name="Freeform 47"/>
            <p:cNvSpPr>
              <a:spLocks/>
            </p:cNvSpPr>
            <p:nvPr/>
          </p:nvSpPr>
          <p:spPr bwMode="auto">
            <a:xfrm>
              <a:off x="1050925" y="752475"/>
              <a:ext cx="184150" cy="258762"/>
            </a:xfrm>
            <a:custGeom>
              <a:avLst/>
              <a:gdLst>
                <a:gd name="T0" fmla="*/ 18622 w 89"/>
                <a:gd name="T1" fmla="*/ 139649 h 126"/>
                <a:gd name="T2" fmla="*/ 62073 w 89"/>
                <a:gd name="T3" fmla="*/ 258762 h 126"/>
                <a:gd name="T4" fmla="*/ 175874 w 89"/>
                <a:gd name="T5" fmla="*/ 133488 h 126"/>
                <a:gd name="T6" fmla="*/ 182081 w 89"/>
                <a:gd name="T7" fmla="*/ 84200 h 126"/>
                <a:gd name="T8" fmla="*/ 86902 w 89"/>
                <a:gd name="T9" fmla="*/ 2054 h 126"/>
                <a:gd name="T10" fmla="*/ 4138 w 89"/>
                <a:gd name="T11" fmla="*/ 98576 h 126"/>
                <a:gd name="T12" fmla="*/ 18622 w 89"/>
                <a:gd name="T13" fmla="*/ 139649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" h="126">
                  <a:moveTo>
                    <a:pt x="9" y="68"/>
                  </a:moveTo>
                  <a:cubicBezTo>
                    <a:pt x="18" y="81"/>
                    <a:pt x="45" y="107"/>
                    <a:pt x="30" y="126"/>
                  </a:cubicBezTo>
                  <a:cubicBezTo>
                    <a:pt x="30" y="126"/>
                    <a:pt x="74" y="99"/>
                    <a:pt x="85" y="65"/>
                  </a:cubicBezTo>
                  <a:cubicBezTo>
                    <a:pt x="87" y="57"/>
                    <a:pt x="89" y="50"/>
                    <a:pt x="88" y="41"/>
                  </a:cubicBezTo>
                  <a:cubicBezTo>
                    <a:pt x="86" y="17"/>
                    <a:pt x="66" y="0"/>
                    <a:pt x="42" y="1"/>
                  </a:cubicBezTo>
                  <a:cubicBezTo>
                    <a:pt x="18" y="3"/>
                    <a:pt x="0" y="24"/>
                    <a:pt x="2" y="48"/>
                  </a:cubicBezTo>
                  <a:cubicBezTo>
                    <a:pt x="3" y="55"/>
                    <a:pt x="5" y="62"/>
                    <a:pt x="9" y="68"/>
                  </a:cubicBezTo>
                  <a:close/>
                </a:path>
              </a:pathLst>
            </a:custGeom>
            <a:solidFill>
              <a:srgbClr val="DE3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Freeform 48"/>
            <p:cNvSpPr>
              <a:spLocks/>
            </p:cNvSpPr>
            <p:nvPr/>
          </p:nvSpPr>
          <p:spPr bwMode="auto">
            <a:xfrm>
              <a:off x="1054100" y="754063"/>
              <a:ext cx="117475" cy="257175"/>
            </a:xfrm>
            <a:custGeom>
              <a:avLst/>
              <a:gdLst>
                <a:gd name="T0" fmla="*/ 72134 w 57"/>
                <a:gd name="T1" fmla="*/ 129616 h 125"/>
                <a:gd name="T2" fmla="*/ 86561 w 57"/>
                <a:gd name="T3" fmla="*/ 0 h 125"/>
                <a:gd name="T4" fmla="*/ 84500 w 57"/>
                <a:gd name="T5" fmla="*/ 0 h 125"/>
                <a:gd name="T6" fmla="*/ 41219 w 57"/>
                <a:gd name="T7" fmla="*/ 14402 h 125"/>
                <a:gd name="T8" fmla="*/ 2061 w 57"/>
                <a:gd name="T9" fmla="*/ 96698 h 125"/>
                <a:gd name="T10" fmla="*/ 16488 w 57"/>
                <a:gd name="T11" fmla="*/ 137846 h 125"/>
                <a:gd name="T12" fmla="*/ 59768 w 57"/>
                <a:gd name="T13" fmla="*/ 257175 h 125"/>
                <a:gd name="T14" fmla="*/ 72134 w 57"/>
                <a:gd name="T15" fmla="*/ 129616 h 1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" h="125">
                  <a:moveTo>
                    <a:pt x="35" y="63"/>
                  </a:moveTo>
                  <a:cubicBezTo>
                    <a:pt x="14" y="23"/>
                    <a:pt x="42" y="0"/>
                    <a:pt x="4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3" y="1"/>
                    <a:pt x="26" y="3"/>
                    <a:pt x="20" y="7"/>
                  </a:cubicBezTo>
                  <a:cubicBezTo>
                    <a:pt x="8" y="16"/>
                    <a:pt x="0" y="31"/>
                    <a:pt x="1" y="47"/>
                  </a:cubicBezTo>
                  <a:cubicBezTo>
                    <a:pt x="2" y="54"/>
                    <a:pt x="4" y="61"/>
                    <a:pt x="8" y="67"/>
                  </a:cubicBezTo>
                  <a:cubicBezTo>
                    <a:pt x="17" y="80"/>
                    <a:pt x="44" y="106"/>
                    <a:pt x="29" y="125"/>
                  </a:cubicBezTo>
                  <a:cubicBezTo>
                    <a:pt x="29" y="125"/>
                    <a:pt x="57" y="103"/>
                    <a:pt x="35" y="63"/>
                  </a:cubicBezTo>
                  <a:close/>
                </a:path>
              </a:pathLst>
            </a:custGeom>
            <a:solidFill>
              <a:srgbClr val="FD6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60" name="文本框 56"/>
          <p:cNvSpPr txBox="1">
            <a:spLocks noChangeArrowheads="1"/>
          </p:cNvSpPr>
          <p:nvPr/>
        </p:nvSpPr>
        <p:spPr bwMode="auto">
          <a:xfrm>
            <a:off x="995441" y="2240934"/>
            <a:ext cx="2520950" cy="326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受益匪浅</a:t>
            </a:r>
            <a:endParaRPr lang="en-US" altLang="zh-CN" b="1" dirty="0" smtClean="0">
              <a:solidFill>
                <a:schemeClr val="accent4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lang="en-US" altLang="zh-CN" b="1" dirty="0">
              <a:solidFill>
                <a:schemeClr val="accent4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AutoNum type="arabicPeriod"/>
            </a:pPr>
            <a:r>
              <a:rPr lang="zh-CN" altLang="en-US" sz="20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完成了基本功能，达到了预期的效果</a:t>
            </a:r>
            <a:endParaRPr lang="en-US" altLang="zh-CN" sz="2000" dirty="0" smtClean="0">
              <a:solidFill>
                <a:schemeClr val="accent4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 eaLnBrk="1" hangingPunct="1">
              <a:buAutoNum type="arabicPeriod"/>
            </a:pPr>
            <a:endParaRPr lang="en-US" altLang="zh-CN" dirty="0">
              <a:solidFill>
                <a:schemeClr val="accent4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 eaLnBrk="1" hangingPunct="1">
              <a:buAutoNum type="arabicPeriod"/>
            </a:pPr>
            <a:r>
              <a:rPr lang="zh-CN" altLang="en-US" sz="2000" dirty="0">
                <a:solidFill>
                  <a:schemeClr val="accent4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巩固</a:t>
            </a:r>
            <a:r>
              <a:rPr lang="zh-CN" altLang="en-US" sz="20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了技术能力，为进一步微信的开发工作奠定了基础</a:t>
            </a:r>
            <a:endParaRPr lang="en-US" altLang="zh-CN" sz="300" dirty="0" smtClean="0">
              <a:solidFill>
                <a:schemeClr val="accent4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lang="en-US" altLang="zh-CN" sz="3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lang="en-US" altLang="zh-CN" sz="300" dirty="0" smtClean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lang="en-US" altLang="zh-CN" sz="3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lang="en-US" altLang="zh-CN" sz="3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56"/>
          <p:cNvSpPr txBox="1">
            <a:spLocks noChangeArrowheads="1"/>
          </p:cNvSpPr>
          <p:nvPr/>
        </p:nvSpPr>
        <p:spPr bwMode="auto">
          <a:xfrm>
            <a:off x="8560145" y="2236711"/>
            <a:ext cx="2520950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金无足赤</a:t>
            </a:r>
            <a:endParaRPr lang="en-US" altLang="zh-CN" b="1" dirty="0" smtClean="0">
              <a:solidFill>
                <a:schemeClr val="accent4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lang="en-US" altLang="zh-CN" b="1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buAutoNum type="arabicPeriod"/>
            </a:pPr>
            <a:r>
              <a:rPr lang="zh-CN" altLang="en-US" sz="2000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界面太简陋，没有使用官方提供的网页控件</a:t>
            </a:r>
            <a:endParaRPr lang="en-US" altLang="zh-CN" sz="2000" dirty="0" smtClean="0">
              <a:solidFill>
                <a:schemeClr val="accent4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342900" indent="-342900" eaLnBrk="1" hangingPunct="1">
              <a:buAutoNum type="arabicPeriod"/>
            </a:pPr>
            <a:endParaRPr lang="en-US" altLang="zh-CN" dirty="0">
              <a:solidFill>
                <a:srgbClr val="A6A6A6"/>
              </a:solidFill>
              <a:latin typeface="+mn-ea"/>
              <a:ea typeface="+mn-ea"/>
            </a:endParaRPr>
          </a:p>
          <a:p>
            <a:pPr marL="342900" indent="-342900" eaLnBrk="1" hangingPunct="1">
              <a:buAutoNum type="arabicPeriod"/>
            </a:pPr>
            <a:r>
              <a:rPr lang="zh-CN" altLang="en-US" sz="2000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未能</a:t>
            </a:r>
            <a:r>
              <a:rPr lang="zh-CN" altLang="en-US" sz="2000" dirty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使用到官方提供的商店接口和支付</a:t>
            </a:r>
            <a:r>
              <a:rPr lang="zh-CN" altLang="en-US" sz="2000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功能</a:t>
            </a:r>
            <a:endParaRPr lang="en-US" altLang="zh-CN" sz="2000" dirty="0">
              <a:solidFill>
                <a:schemeClr val="accent4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algn="ctr" eaLnBrk="1" hangingPunct="1"/>
            <a:endParaRPr lang="en-US" altLang="zh-CN" sz="300" dirty="0" smtClean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lang="en-US" altLang="zh-CN" sz="3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lang="en-US" altLang="zh-CN" sz="300" dirty="0" smtClean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lang="en-US" altLang="zh-CN" sz="3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lang="en-US" altLang="zh-CN" sz="300" dirty="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 autoUpdateAnimBg="0"/>
      <p:bldP spid="18435" grpId="0" animBg="1" autoUpdateAnimBg="0"/>
      <p:bldP spid="18439" grpId="0" animBg="1" autoUpdateAnimBg="0"/>
      <p:bldP spid="18447" grpId="0" animBg="1" autoUpdateAnimBg="0"/>
      <p:bldP spid="18460" grpId="0" autoUpdateAnimBg="0"/>
      <p:bldP spid="3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36"/>
          <p:cNvSpPr>
            <a:spLocks/>
          </p:cNvSpPr>
          <p:nvPr/>
        </p:nvSpPr>
        <p:spPr bwMode="auto">
          <a:xfrm flipH="1" flipV="1">
            <a:off x="9828213" y="-923925"/>
            <a:ext cx="2713037" cy="3649663"/>
          </a:xfrm>
          <a:custGeom>
            <a:avLst/>
            <a:gdLst>
              <a:gd name="T0" fmla="*/ 0 w 6496341"/>
              <a:gd name="T1" fmla="*/ 0 h 6901543"/>
              <a:gd name="T2" fmla="*/ 2713037 w 6496341"/>
              <a:gd name="T3" fmla="*/ 932564 h 6901543"/>
              <a:gd name="T4" fmla="*/ 1859090 w 6496341"/>
              <a:gd name="T5" fmla="*/ 3649663 h 6901543"/>
              <a:gd name="T6" fmla="*/ 0 w 6496341"/>
              <a:gd name="T7" fmla="*/ 3626637 h 6901543"/>
              <a:gd name="T8" fmla="*/ 0 w 6496341"/>
              <a:gd name="T9" fmla="*/ 0 h 6901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96341" h="6901543">
                <a:moveTo>
                  <a:pt x="0" y="0"/>
                </a:moveTo>
                <a:lnTo>
                  <a:pt x="6496341" y="1763486"/>
                </a:lnTo>
                <a:lnTo>
                  <a:pt x="4451573" y="690154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64B0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6627" name="矩形 136"/>
          <p:cNvSpPr>
            <a:spLocks/>
          </p:cNvSpPr>
          <p:nvPr/>
        </p:nvSpPr>
        <p:spPr bwMode="auto">
          <a:xfrm>
            <a:off x="-49213" y="0"/>
            <a:ext cx="4251326" cy="6858000"/>
          </a:xfrm>
          <a:custGeom>
            <a:avLst/>
            <a:gdLst>
              <a:gd name="T0" fmla="*/ 0 w 6210097"/>
              <a:gd name="T1" fmla="*/ 0 h 6858000"/>
              <a:gd name="T2" fmla="*/ 4251326 w 6210097"/>
              <a:gd name="T3" fmla="*/ 2569029 h 6858000"/>
              <a:gd name="T4" fmla="*/ 3091017 w 6210097"/>
              <a:gd name="T5" fmla="*/ 6139543 h 6858000"/>
              <a:gd name="T6" fmla="*/ 0 w 6210097"/>
              <a:gd name="T7" fmla="*/ 6858000 h 6858000"/>
              <a:gd name="T8" fmla="*/ 0 w 6210097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10097" h="6858000">
                <a:moveTo>
                  <a:pt x="0" y="0"/>
                </a:moveTo>
                <a:lnTo>
                  <a:pt x="6210097" y="2569029"/>
                </a:lnTo>
                <a:lnTo>
                  <a:pt x="4515183" y="613954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64B0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6635" name="文本框 14"/>
          <p:cNvSpPr txBox="1">
            <a:spLocks noChangeArrowheads="1"/>
          </p:cNvSpPr>
          <p:nvPr/>
        </p:nvSpPr>
        <p:spPr bwMode="auto">
          <a:xfrm>
            <a:off x="4314796" y="3108325"/>
            <a:ext cx="73597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6600" b="1" dirty="0">
                <a:solidFill>
                  <a:srgbClr val="64B044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谢谢</a:t>
            </a:r>
            <a:r>
              <a:rPr lang="zh-CN" altLang="en-US" sz="6600" b="1" dirty="0">
                <a:solidFill>
                  <a:srgbClr val="64B044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观赏</a:t>
            </a:r>
            <a:r>
              <a:rPr lang="zh-CN" altLang="zh-CN" sz="6600" b="1" dirty="0">
                <a:solidFill>
                  <a:srgbClr val="64B044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  敬请指正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/>
      <p:bldP spid="2662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Pages>0</Pages>
  <Words>334</Words>
  <Characters>0</Characters>
  <Application>Microsoft Office PowerPoint</Application>
  <DocSecurity>0</DocSecurity>
  <PresentationFormat>宽屏</PresentationFormat>
  <Lines>0</Lines>
  <Paragraphs>66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Century Gothic</vt:lpstr>
      <vt:lpstr>Calibri Light</vt:lpstr>
      <vt:lpstr>张海山锐谐体</vt:lpstr>
      <vt:lpstr>宋体</vt:lpstr>
      <vt:lpstr>Calibri</vt:lpstr>
      <vt:lpstr>微软雅黑</vt:lpstr>
      <vt:lpstr>黑体</vt:lpstr>
      <vt:lpstr>Office 主题</vt:lpstr>
      <vt:lpstr>1_Office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ZhuYa</cp:lastModifiedBy>
  <cp:revision>135</cp:revision>
  <dcterms:created xsi:type="dcterms:W3CDTF">2015-04-20T14:27:02Z</dcterms:created>
  <dcterms:modified xsi:type="dcterms:W3CDTF">2016-05-20T18:52:02Z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