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4" r:id="rId2"/>
    <p:sldMasterId id="2147483675" r:id="rId3"/>
    <p:sldMasterId id="2147483676" r:id="rId4"/>
  </p:sldMasterIdLst>
  <p:notesMasterIdLst>
    <p:notesMasterId r:id="rId23"/>
  </p:notesMasterIdLst>
  <p:sldIdLst>
    <p:sldId id="256" r:id="rId5"/>
    <p:sldId id="260" r:id="rId6"/>
    <p:sldId id="278" r:id="rId7"/>
    <p:sldId id="268" r:id="rId8"/>
    <p:sldId id="281" r:id="rId9"/>
    <p:sldId id="275" r:id="rId10"/>
    <p:sldId id="274" r:id="rId11"/>
    <p:sldId id="267" r:id="rId12"/>
    <p:sldId id="263" r:id="rId13"/>
    <p:sldId id="279" r:id="rId14"/>
    <p:sldId id="266" r:id="rId15"/>
    <p:sldId id="264" r:id="rId16"/>
    <p:sldId id="280" r:id="rId17"/>
    <p:sldId id="276" r:id="rId18"/>
    <p:sldId id="265" r:id="rId19"/>
    <p:sldId id="277" r:id="rId20"/>
    <p:sldId id="282" r:id="rId21"/>
    <p:sldId id="283"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张海山锐谐体" panose="02000000000000000000" charset="-122"/>
      <p:regular r:id="rId32"/>
    </p:embeddedFont>
    <p:embeddedFont>
      <p:font typeface="微软雅黑" panose="020B0503020204020204" pitchFamily="34" charset="-122"/>
      <p:regular r:id="rId33"/>
      <p:bold r:id="rId34"/>
    </p:embeddedFont>
    <p:embeddedFont>
      <p:font typeface="Calibri Light" panose="020F0302020204030204" pitchFamily="34" charset="0"/>
      <p:regular r:id="rId35"/>
      <p:italic r:id="rId36"/>
    </p:embeddedFont>
  </p:embeddedFontLst>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437"/>
    <a:srgbClr val="64B044"/>
    <a:srgbClr val="F7971E"/>
    <a:srgbClr val="11AACC"/>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31B24-B0EA-4A09-A109-0BF5471D3A8A}" type="datetimeFigureOut">
              <a:rPr lang="zh-CN" altLang="en-US" smtClean="0"/>
              <a:t>2016/5/20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911BD-9F04-4B54-B334-E47F4268CCC5}" type="slidenum">
              <a:rPr lang="zh-CN" altLang="en-US" smtClean="0"/>
              <a:t>‹#›</a:t>
            </a:fld>
            <a:endParaRPr lang="zh-CN" altLang="en-US"/>
          </a:p>
        </p:txBody>
      </p:sp>
    </p:spTree>
    <p:extLst>
      <p:ext uri="{BB962C8B-B14F-4D97-AF65-F5344CB8AC3E}">
        <p14:creationId xmlns:p14="http://schemas.microsoft.com/office/powerpoint/2010/main" val="181423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C689BA0-E2A5-4392-9703-68E32C64F4F6}" type="datetimeFigureOut">
              <a:rPr lang="zh-CN" altLang="en-US"/>
              <a:pPr>
                <a:defRPr/>
              </a:pPr>
              <a:t>2016/5/20 Friday</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45BC3CF-90BD-4FB4-AB26-D37B975E4F14}" type="slidenum">
              <a:rPr lang="zh-CN" altLang="en-US"/>
              <a:pPr/>
              <a:t>‹#›</a:t>
            </a:fld>
            <a:endParaRPr lang="zh-CN" altLang="en-US"/>
          </a:p>
        </p:txBody>
      </p:sp>
    </p:spTree>
    <p:extLst>
      <p:ext uri="{BB962C8B-B14F-4D97-AF65-F5344CB8AC3E}">
        <p14:creationId xmlns:p14="http://schemas.microsoft.com/office/powerpoint/2010/main" val="411159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1FDF0CC-CA21-49E8-9BE6-D15166EB8610}" type="datetimeFigureOut">
              <a:rPr lang="zh-CN" altLang="en-US"/>
              <a:pPr>
                <a:defRPr/>
              </a:pPr>
              <a:t>2016/5/20 Friday</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3556F11B-8F73-45B0-AE82-F36D1059265E}" type="slidenum">
              <a:rPr lang="zh-CN" altLang="en-US"/>
              <a:pPr/>
              <a:t>‹#›</a:t>
            </a:fld>
            <a:endParaRPr lang="zh-CN" altLang="en-US"/>
          </a:p>
        </p:txBody>
      </p:sp>
    </p:spTree>
    <p:extLst>
      <p:ext uri="{BB962C8B-B14F-4D97-AF65-F5344CB8AC3E}">
        <p14:creationId xmlns:p14="http://schemas.microsoft.com/office/powerpoint/2010/main" val="189583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7F19C7A-7CC6-46C8-AED6-86A9CD0D318B}" type="datetimeFigureOut">
              <a:rPr lang="zh-CN" altLang="en-US"/>
              <a:pPr>
                <a:defRPr/>
              </a:pPr>
              <a:t>2016/5/20 Friday</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30D0788-D6E1-437D-8958-5D1CDB644227}" type="slidenum">
              <a:rPr lang="zh-CN" altLang="en-US"/>
              <a:pPr/>
              <a:t>‹#›</a:t>
            </a:fld>
            <a:endParaRPr lang="zh-CN" altLang="en-US"/>
          </a:p>
        </p:txBody>
      </p:sp>
    </p:spTree>
    <p:extLst>
      <p:ext uri="{BB962C8B-B14F-4D97-AF65-F5344CB8AC3E}">
        <p14:creationId xmlns:p14="http://schemas.microsoft.com/office/powerpoint/2010/main" val="127564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3955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3562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17358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2635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92972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22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304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766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040C03C-5318-4A27-B2BD-C64BA7EB53E0}" type="datetimeFigureOut">
              <a:rPr lang="zh-CN" altLang="en-US"/>
              <a:pPr>
                <a:defRPr/>
              </a:pPr>
              <a:t>2016/5/20 Friday</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45023D-1E1A-42AB-B5C4-05C9EA9BE564}" type="slidenum">
              <a:rPr lang="zh-CN" altLang="en-US"/>
              <a:pPr/>
              <a:t>‹#›</a:t>
            </a:fld>
            <a:endParaRPr lang="zh-CN" altLang="en-US"/>
          </a:p>
        </p:txBody>
      </p:sp>
    </p:spTree>
    <p:extLst>
      <p:ext uri="{BB962C8B-B14F-4D97-AF65-F5344CB8AC3E}">
        <p14:creationId xmlns:p14="http://schemas.microsoft.com/office/powerpoint/2010/main" val="214316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202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4835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38347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13223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9523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299424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676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7846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56896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08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F02631DA-10A9-4EF2-9742-22F0BD9DC89F}" type="datetimeFigureOut">
              <a:rPr lang="zh-CN" altLang="en-US"/>
              <a:pPr>
                <a:defRPr/>
              </a:pPr>
              <a:t>2016/5/20 Friday</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A5ACFE86-D8F2-4D65-A26D-5C0C551DB0B0}" type="slidenum">
              <a:rPr lang="zh-CN" altLang="en-US"/>
              <a:pPr/>
              <a:t>‹#›</a:t>
            </a:fld>
            <a:endParaRPr lang="zh-CN" altLang="en-US"/>
          </a:p>
        </p:txBody>
      </p:sp>
    </p:spTree>
    <p:extLst>
      <p:ext uri="{BB962C8B-B14F-4D97-AF65-F5344CB8AC3E}">
        <p14:creationId xmlns:p14="http://schemas.microsoft.com/office/powerpoint/2010/main" val="2282518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417068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13635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700609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1325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002107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35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696369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87502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626568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6550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A2F88F86-0533-4EB9-9138-E06DA44BCA7B}" type="datetimeFigureOut">
              <a:rPr lang="zh-CN" altLang="en-US"/>
              <a:pPr>
                <a:defRPr/>
              </a:pPr>
              <a:t>2016/5/20 Friday</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ADFE523-836F-4B04-9EB8-AA87EE4C71E9}" type="slidenum">
              <a:rPr lang="zh-CN" altLang="en-US"/>
              <a:pPr/>
              <a:t>‹#›</a:t>
            </a:fld>
            <a:endParaRPr lang="zh-CN" altLang="en-US"/>
          </a:p>
        </p:txBody>
      </p:sp>
    </p:spTree>
    <p:extLst>
      <p:ext uri="{BB962C8B-B14F-4D97-AF65-F5344CB8AC3E}">
        <p14:creationId xmlns:p14="http://schemas.microsoft.com/office/powerpoint/2010/main" val="957319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9520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406003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105728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0469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388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1FEA621-6E08-4FD4-8B51-0A547B63F987}" type="datetimeFigureOut">
              <a:rPr lang="zh-CN" altLang="en-US"/>
              <a:pPr>
                <a:defRPr/>
              </a:pPr>
              <a:t>2016/5/20 Friday</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AF2000DB-ECDA-46D0-B76F-EE0E150F5B94}" type="slidenum">
              <a:rPr lang="zh-CN" altLang="en-US"/>
              <a:pPr/>
              <a:t>‹#›</a:t>
            </a:fld>
            <a:endParaRPr lang="zh-CN" altLang="en-US"/>
          </a:p>
        </p:txBody>
      </p:sp>
    </p:spTree>
    <p:extLst>
      <p:ext uri="{BB962C8B-B14F-4D97-AF65-F5344CB8AC3E}">
        <p14:creationId xmlns:p14="http://schemas.microsoft.com/office/powerpoint/2010/main" val="30573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9F5E380-D5BB-4759-9BE3-D59D1638B521}" type="datetimeFigureOut">
              <a:rPr lang="zh-CN" altLang="en-US"/>
              <a:pPr>
                <a:defRPr/>
              </a:pPr>
              <a:t>2016/5/20 Friday</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F770E434-99D6-4B29-A6CF-7F9A71770357}" type="slidenum">
              <a:rPr lang="zh-CN" altLang="en-US"/>
              <a:pPr/>
              <a:t>‹#›</a:t>
            </a:fld>
            <a:endParaRPr lang="zh-CN" altLang="en-US"/>
          </a:p>
        </p:txBody>
      </p:sp>
    </p:spTree>
    <p:extLst>
      <p:ext uri="{BB962C8B-B14F-4D97-AF65-F5344CB8AC3E}">
        <p14:creationId xmlns:p14="http://schemas.microsoft.com/office/powerpoint/2010/main" val="245951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AF16B49-88AA-4688-B196-A60FD349E453}" type="datetimeFigureOut">
              <a:rPr lang="zh-CN" altLang="en-US"/>
              <a:pPr>
                <a:defRPr/>
              </a:pPr>
              <a:t>2016/5/20 Friday</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185D40C5-51F6-4139-9673-7E23A5D4920B}" type="slidenum">
              <a:rPr lang="zh-CN" altLang="en-US"/>
              <a:pPr/>
              <a:t>‹#›</a:t>
            </a:fld>
            <a:endParaRPr lang="zh-CN" altLang="en-US"/>
          </a:p>
        </p:txBody>
      </p:sp>
    </p:spTree>
    <p:extLst>
      <p:ext uri="{BB962C8B-B14F-4D97-AF65-F5344CB8AC3E}">
        <p14:creationId xmlns:p14="http://schemas.microsoft.com/office/powerpoint/2010/main" val="409013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372D866-316B-4120-94E2-0F0855C2DEC9}" type="datetimeFigureOut">
              <a:rPr lang="zh-CN" altLang="en-US"/>
              <a:pPr>
                <a:defRPr/>
              </a:pPr>
              <a:t>2016/5/20 Friday</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C8496F83-CCF5-4D38-888C-8963B454C132}" type="slidenum">
              <a:rPr lang="zh-CN" altLang="en-US"/>
              <a:pPr/>
              <a:t>‹#›</a:t>
            </a:fld>
            <a:endParaRPr lang="zh-CN" altLang="en-US"/>
          </a:p>
        </p:txBody>
      </p:sp>
    </p:spTree>
    <p:extLst>
      <p:ext uri="{BB962C8B-B14F-4D97-AF65-F5344CB8AC3E}">
        <p14:creationId xmlns:p14="http://schemas.microsoft.com/office/powerpoint/2010/main" val="212046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C5FDF15-726A-406F-9193-E10FFFB99ED9}" type="datetimeFigureOut">
              <a:rPr lang="zh-CN" altLang="en-US"/>
              <a:pPr>
                <a:defRPr/>
              </a:pPr>
              <a:t>2016/5/20 Friday</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B25BBDA9-2B20-4D6F-8AEE-8A8FEED953C9}" type="slidenum">
              <a:rPr lang="zh-CN" altLang="en-US"/>
              <a:pPr/>
              <a:t>‹#›</a:t>
            </a:fld>
            <a:endParaRPr lang="zh-CN" altLang="en-US"/>
          </a:p>
        </p:txBody>
      </p:sp>
    </p:spTree>
    <p:extLst>
      <p:ext uri="{BB962C8B-B14F-4D97-AF65-F5344CB8AC3E}">
        <p14:creationId xmlns:p14="http://schemas.microsoft.com/office/powerpoint/2010/main" val="285618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B3B38DDF-B0B6-4D01-853D-3B7FF407A8BC}" type="datetimeFigureOut">
              <a:rPr lang="zh-CN" altLang="en-US"/>
              <a:pPr>
                <a:defRPr/>
              </a:pPr>
              <a:t>2016/5/20 Friday</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smtClean="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88C7F3F-EDB6-40E7-B399-47BBBC028B8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9.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6147" name="矩形 136"/>
          <p:cNvSpPr>
            <a:spLocks/>
          </p:cNvSpPr>
          <p:nvPr/>
        </p:nvSpPr>
        <p:spPr bwMode="auto">
          <a:xfrm>
            <a:off x="-49213" y="0"/>
            <a:ext cx="4251326" cy="6858000"/>
          </a:xfrm>
          <a:custGeom>
            <a:avLst/>
            <a:gdLst>
              <a:gd name="T0" fmla="*/ 0 w 6210097"/>
              <a:gd name="T1" fmla="*/ 0 h 6858000"/>
              <a:gd name="T2" fmla="*/ 4251326 w 6210097"/>
              <a:gd name="T3" fmla="*/ 2569029 h 6858000"/>
              <a:gd name="T4" fmla="*/ 3091017 w 6210097"/>
              <a:gd name="T5" fmla="*/ 6139543 h 6858000"/>
              <a:gd name="T6" fmla="*/ 0 w 6210097"/>
              <a:gd name="T7" fmla="*/ 6858000 h 6858000"/>
              <a:gd name="T8" fmla="*/ 0 w 62100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0097" h="6858000">
                <a:moveTo>
                  <a:pt x="0" y="0"/>
                </a:moveTo>
                <a:lnTo>
                  <a:pt x="6210097" y="2569029"/>
                </a:lnTo>
                <a:lnTo>
                  <a:pt x="4515183" y="6139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6152" name="组合 139"/>
          <p:cNvGrpSpPr>
            <a:grpSpLocks/>
          </p:cNvGrpSpPr>
          <p:nvPr/>
        </p:nvGrpSpPr>
        <p:grpSpPr bwMode="auto">
          <a:xfrm>
            <a:off x="10285413" y="719138"/>
            <a:ext cx="1044575" cy="1044575"/>
            <a:chOff x="0" y="0"/>
            <a:chExt cx="1045029" cy="1045029"/>
          </a:xfrm>
        </p:grpSpPr>
        <p:sp>
          <p:nvSpPr>
            <p:cNvPr id="5130"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5131"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6155" name="文本框 14"/>
          <p:cNvSpPr txBox="1">
            <a:spLocks noChangeArrowheads="1"/>
          </p:cNvSpPr>
          <p:nvPr/>
        </p:nvSpPr>
        <p:spPr bwMode="auto">
          <a:xfrm>
            <a:off x="4108450" y="3108325"/>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6000" b="1" dirty="0">
                <a:solidFill>
                  <a:srgbClr val="11AACC"/>
                </a:solidFill>
                <a:latin typeface="张海山锐谐体" panose="02000000000000000000" pitchFamily="2" charset="-122"/>
                <a:ea typeface="张海山锐谐体" panose="02000000000000000000" pitchFamily="2" charset="-122"/>
              </a:rPr>
              <a:t>动态毕业论文答辩模板</a:t>
            </a:r>
          </a:p>
        </p:txBody>
      </p:sp>
      <p:sp>
        <p:nvSpPr>
          <p:cNvPr id="6156" name="文本框 18"/>
          <p:cNvSpPr txBox="1">
            <a:spLocks noChangeArrowheads="1"/>
          </p:cNvSpPr>
          <p:nvPr/>
        </p:nvSpPr>
        <p:spPr bwMode="auto">
          <a:xfrm>
            <a:off x="7939088" y="4391025"/>
            <a:ext cx="3341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a:solidFill>
                  <a:srgbClr val="7F7F7F"/>
                </a:solidFill>
                <a:latin typeface="微软雅黑" panose="020B0503020204020204" pitchFamily="34" charset="-122"/>
                <a:ea typeface="微软雅黑" panose="020B0503020204020204" pitchFamily="34" charset="-122"/>
              </a:rPr>
              <a:t> 指导老师：</a:t>
            </a:r>
            <a:r>
              <a:rPr lang="en-US" altLang="zh-CN" sz="3200">
                <a:solidFill>
                  <a:srgbClr val="7F7F7F"/>
                </a:solidFill>
                <a:latin typeface="微软雅黑" panose="020B0503020204020204" pitchFamily="34" charset="-122"/>
                <a:ea typeface="微软雅黑" panose="020B0503020204020204" pitchFamily="34" charset="-122"/>
              </a:rPr>
              <a:t>XXX </a:t>
            </a:r>
            <a:endParaRPr lang="zh-CN" altLang="en-US" sz="3200">
              <a:solidFill>
                <a:srgbClr val="7F7F7F"/>
              </a:solidFill>
              <a:latin typeface="微软雅黑" panose="020B0503020204020204" pitchFamily="34" charset="-122"/>
              <a:ea typeface="微软雅黑" panose="020B0503020204020204" pitchFamily="34" charset="-122"/>
            </a:endParaRPr>
          </a:p>
        </p:txBody>
      </p:sp>
      <p:sp>
        <p:nvSpPr>
          <p:cNvPr id="6157" name="文本框 20"/>
          <p:cNvSpPr txBox="1">
            <a:spLocks noChangeArrowheads="1"/>
          </p:cNvSpPr>
          <p:nvPr/>
        </p:nvSpPr>
        <p:spPr bwMode="auto">
          <a:xfrm>
            <a:off x="4708525" y="4391025"/>
            <a:ext cx="2520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a:solidFill>
                  <a:srgbClr val="7F7F7F"/>
                </a:solidFill>
                <a:latin typeface="微软雅黑" panose="020B0503020204020204" pitchFamily="34" charset="-122"/>
                <a:ea typeface="微软雅黑" panose="020B0503020204020204" pitchFamily="34" charset="-122"/>
              </a:rPr>
              <a:t> 姓名：</a:t>
            </a:r>
            <a:r>
              <a:rPr lang="en-US" altLang="zh-CN" sz="3200">
                <a:solidFill>
                  <a:srgbClr val="7F7F7F"/>
                </a:solidFill>
                <a:latin typeface="微软雅黑" panose="020B0503020204020204" pitchFamily="34" charset="-122"/>
                <a:ea typeface="微软雅黑" panose="020B0503020204020204" pitchFamily="34" charset="-122"/>
              </a:rPr>
              <a:t>XXX </a:t>
            </a:r>
            <a:endParaRPr lang="zh-CN" altLang="en-US" sz="320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1+#ppt_w/2"/>
                                          </p:val>
                                        </p:tav>
                                        <p:tav tm="100000">
                                          <p:val>
                                            <p:strVal val="#ppt_x"/>
                                          </p:val>
                                        </p:tav>
                                      </p:tavLst>
                                    </p:anim>
                                    <p:anim calcmode="lin" valueType="num">
                                      <p:cBhvr additive="base">
                                        <p:cTn id="8" dur="500" fill="hold"/>
                                        <p:tgtEl>
                                          <p:spTgt spid="614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fade">
                                      <p:cBhvr>
                                        <p:cTn id="12" dur="500"/>
                                        <p:tgtEl>
                                          <p:spTgt spid="615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6147"/>
                                        </p:tgtEl>
                                        <p:attrNameLst>
                                          <p:attrName>style.visibility</p:attrName>
                                        </p:attrNameLst>
                                      </p:cBhvr>
                                      <p:to>
                                        <p:strVal val="visible"/>
                                      </p:to>
                                    </p:set>
                                    <p:anim calcmode="lin" valueType="num">
                                      <p:cBhvr additive="base">
                                        <p:cTn id="16" dur="500" fill="hold"/>
                                        <p:tgtEl>
                                          <p:spTgt spid="6147"/>
                                        </p:tgtEl>
                                        <p:attrNameLst>
                                          <p:attrName>ppt_x</p:attrName>
                                        </p:attrNameLst>
                                      </p:cBhvr>
                                      <p:tavLst>
                                        <p:tav tm="0">
                                          <p:val>
                                            <p:strVal val="0-#ppt_w/2"/>
                                          </p:val>
                                        </p:tav>
                                        <p:tav tm="100000">
                                          <p:val>
                                            <p:strVal val="#ppt_x"/>
                                          </p:val>
                                        </p:tav>
                                      </p:tavLst>
                                    </p:anim>
                                    <p:anim calcmode="lin" valueType="num">
                                      <p:cBhvr additive="base">
                                        <p:cTn id="17" dur="500" fill="hold"/>
                                        <p:tgtEl>
                                          <p:spTgt spid="614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4" fill="hold" grpId="0" nodeType="afterEffect">
                                  <p:stCondLst>
                                    <p:cond delay="0"/>
                                  </p:stCondLst>
                                  <p:iterate type="lt">
                                    <p:tmPct val="8000"/>
                                  </p:iterate>
                                  <p:childTnLst>
                                    <p:set>
                                      <p:cBhvr>
                                        <p:cTn id="20" dur="1" fill="hold">
                                          <p:stCondLst>
                                            <p:cond delay="0"/>
                                          </p:stCondLst>
                                        </p:cTn>
                                        <p:tgtEl>
                                          <p:spTgt spid="6155"/>
                                        </p:tgtEl>
                                        <p:attrNameLst>
                                          <p:attrName>style.visibility</p:attrName>
                                        </p:attrNameLst>
                                      </p:cBhvr>
                                      <p:to>
                                        <p:strVal val="visible"/>
                                      </p:to>
                                    </p:set>
                                    <p:anim calcmode="lin" valueType="num">
                                      <p:cBhvr additive="base">
                                        <p:cTn id="21" dur="500" fill="hold"/>
                                        <p:tgtEl>
                                          <p:spTgt spid="6155"/>
                                        </p:tgtEl>
                                        <p:attrNameLst>
                                          <p:attrName>ppt_x</p:attrName>
                                        </p:attrNameLst>
                                      </p:cBhvr>
                                      <p:tavLst>
                                        <p:tav tm="0">
                                          <p:val>
                                            <p:strVal val="#ppt_x"/>
                                          </p:val>
                                        </p:tav>
                                        <p:tav tm="100000">
                                          <p:val>
                                            <p:strVal val="#ppt_x"/>
                                          </p:val>
                                        </p:tav>
                                      </p:tavLst>
                                    </p:anim>
                                    <p:anim calcmode="lin" valueType="num">
                                      <p:cBhvr additive="base">
                                        <p:cTn id="22" dur="500" fill="hold"/>
                                        <p:tgtEl>
                                          <p:spTgt spid="6155"/>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360"/>
                            </p:stCondLst>
                            <p:childTnLst>
                              <p:par>
                                <p:cTn id="24" presetID="2" presetClass="entr" presetSubtype="4" fill="hold" grpId="0" nodeType="afterEffect">
                                  <p:stCondLst>
                                    <p:cond delay="0"/>
                                  </p:stCondLst>
                                  <p:iterate type="lt">
                                    <p:tmPct val="8000"/>
                                  </p:iterate>
                                  <p:childTnLst>
                                    <p:set>
                                      <p:cBhvr>
                                        <p:cTn id="25" dur="1" fill="hold">
                                          <p:stCondLst>
                                            <p:cond delay="0"/>
                                          </p:stCondLst>
                                        </p:cTn>
                                        <p:tgtEl>
                                          <p:spTgt spid="6157"/>
                                        </p:tgtEl>
                                        <p:attrNameLst>
                                          <p:attrName>style.visibility</p:attrName>
                                        </p:attrNameLst>
                                      </p:cBhvr>
                                      <p:to>
                                        <p:strVal val="visible"/>
                                      </p:to>
                                    </p:set>
                                    <p:anim calcmode="lin" valueType="num">
                                      <p:cBhvr additive="base">
                                        <p:cTn id="26" dur="500" fill="hold"/>
                                        <p:tgtEl>
                                          <p:spTgt spid="6157"/>
                                        </p:tgtEl>
                                        <p:attrNameLst>
                                          <p:attrName>ppt_x</p:attrName>
                                        </p:attrNameLst>
                                      </p:cBhvr>
                                      <p:tavLst>
                                        <p:tav tm="0">
                                          <p:val>
                                            <p:strVal val="#ppt_x"/>
                                          </p:val>
                                        </p:tav>
                                        <p:tav tm="100000">
                                          <p:val>
                                            <p:strVal val="#ppt_x"/>
                                          </p:val>
                                        </p:tav>
                                      </p:tavLst>
                                    </p:anim>
                                    <p:anim calcmode="lin" valueType="num">
                                      <p:cBhvr additive="base">
                                        <p:cTn id="27" dur="500" fill="hold"/>
                                        <p:tgtEl>
                                          <p:spTgt spid="615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3060"/>
                            </p:stCondLst>
                            <p:childTnLst>
                              <p:par>
                                <p:cTn id="29" presetID="2" presetClass="entr" presetSubtype="4" fill="hold" grpId="0" nodeType="afterEffect">
                                  <p:stCondLst>
                                    <p:cond delay="0"/>
                                  </p:stCondLst>
                                  <p:iterate type="lt">
                                    <p:tmPct val="8000"/>
                                  </p:iterate>
                                  <p:childTnLst>
                                    <p:set>
                                      <p:cBhvr>
                                        <p:cTn id="30" dur="1" fill="hold">
                                          <p:stCondLst>
                                            <p:cond delay="0"/>
                                          </p:stCondLst>
                                        </p:cTn>
                                        <p:tgtEl>
                                          <p:spTgt spid="6156"/>
                                        </p:tgtEl>
                                        <p:attrNameLst>
                                          <p:attrName>style.visibility</p:attrName>
                                        </p:attrNameLst>
                                      </p:cBhvr>
                                      <p:to>
                                        <p:strVal val="visible"/>
                                      </p:to>
                                    </p:set>
                                    <p:anim calcmode="lin" valueType="num">
                                      <p:cBhvr additive="base">
                                        <p:cTn id="31" dur="500" fill="hold"/>
                                        <p:tgtEl>
                                          <p:spTgt spid="6156"/>
                                        </p:tgtEl>
                                        <p:attrNameLst>
                                          <p:attrName>ppt_x</p:attrName>
                                        </p:attrNameLst>
                                      </p:cBhvr>
                                      <p:tavLst>
                                        <p:tav tm="0">
                                          <p:val>
                                            <p:strVal val="#ppt_x"/>
                                          </p:val>
                                        </p:tav>
                                        <p:tav tm="100000">
                                          <p:val>
                                            <p:strVal val="#ppt_x"/>
                                          </p:val>
                                        </p:tav>
                                      </p:tavLst>
                                    </p:anim>
                                    <p:anim calcmode="lin" valueType="num">
                                      <p:cBhvr additive="base">
                                        <p:cTn id="32" dur="500" fill="hold"/>
                                        <p:tgtEl>
                                          <p:spTgt spid="6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55" grpId="0" autoUpdateAnimBg="0"/>
      <p:bldP spid="6156" grpId="0" autoUpdateAnimBg="0"/>
      <p:bldP spid="615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0"/>
          <p:cNvSpPr>
            <a:spLocks noChangeArrowheads="1"/>
          </p:cNvSpPr>
          <p:nvPr/>
        </p:nvSpPr>
        <p:spPr bwMode="auto">
          <a:xfrm>
            <a:off x="708025" y="1857375"/>
            <a:ext cx="4154488" cy="3816350"/>
          </a:xfrm>
          <a:prstGeom prst="rect">
            <a:avLst/>
          </a:prstGeom>
          <a:noFill/>
          <a:ln w="12700">
            <a:solidFill>
              <a:srgbClr val="A6A6A6"/>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435" name="矩形 31"/>
          <p:cNvSpPr>
            <a:spLocks noChangeArrowheads="1"/>
          </p:cNvSpPr>
          <p:nvPr/>
        </p:nvSpPr>
        <p:spPr bwMode="auto">
          <a:xfrm>
            <a:off x="7308850" y="1857375"/>
            <a:ext cx="4175125" cy="3816350"/>
          </a:xfrm>
          <a:prstGeom prst="rect">
            <a:avLst/>
          </a:prstGeom>
          <a:noFill/>
          <a:ln w="12700">
            <a:solidFill>
              <a:srgbClr val="A6A6A6"/>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412"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13" name="矩形 2"/>
          <p:cNvSpPr>
            <a:spLocks noChangeArrowheads="1"/>
          </p:cNvSpPr>
          <p:nvPr/>
        </p:nvSpPr>
        <p:spPr bwMode="auto">
          <a:xfrm>
            <a:off x="0" y="6678613"/>
            <a:ext cx="12192000" cy="179387"/>
          </a:xfrm>
          <a:prstGeom prst="rect">
            <a:avLst/>
          </a:pr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41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sp>
        <p:nvSpPr>
          <p:cNvPr id="18439" name="椭圆 26"/>
          <p:cNvSpPr>
            <a:spLocks noChangeArrowheads="1"/>
          </p:cNvSpPr>
          <p:nvPr/>
        </p:nvSpPr>
        <p:spPr bwMode="auto">
          <a:xfrm>
            <a:off x="6249988" y="2684463"/>
            <a:ext cx="2160587" cy="2160587"/>
          </a:xfrm>
          <a:prstGeom prst="ellipse">
            <a:avLst/>
          </a:pr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8440" name="组合 6"/>
          <p:cNvGrpSpPr>
            <a:grpSpLocks/>
          </p:cNvGrpSpPr>
          <p:nvPr/>
        </p:nvGrpSpPr>
        <p:grpSpPr bwMode="auto">
          <a:xfrm>
            <a:off x="6873875" y="3068638"/>
            <a:ext cx="912813" cy="1393825"/>
            <a:chOff x="0" y="0"/>
            <a:chExt cx="839788" cy="1284287"/>
          </a:xfrm>
        </p:grpSpPr>
        <p:sp>
          <p:nvSpPr>
            <p:cNvPr id="17432" name="Freeform 32"/>
            <p:cNvSpPr>
              <a:spLocks/>
            </p:cNvSpPr>
            <p:nvPr/>
          </p:nvSpPr>
          <p:spPr bwMode="auto">
            <a:xfrm>
              <a:off x="0" y="0"/>
              <a:ext cx="839788" cy="1284287"/>
            </a:xfrm>
            <a:custGeom>
              <a:avLst/>
              <a:gdLst>
                <a:gd name="T0" fmla="*/ 574267 w 408"/>
                <a:gd name="T1" fmla="*/ 473375 h 624"/>
                <a:gd name="T2" fmla="*/ 574267 w 408"/>
                <a:gd name="T3" fmla="*/ 78210 h 624"/>
                <a:gd name="T4" fmla="*/ 578383 w 408"/>
                <a:gd name="T5" fmla="*/ 78210 h 624"/>
                <a:gd name="T6" fmla="*/ 584558 w 408"/>
                <a:gd name="T7" fmla="*/ 72035 h 624"/>
                <a:gd name="T8" fmla="*/ 584558 w 408"/>
                <a:gd name="T9" fmla="*/ 6174 h 624"/>
                <a:gd name="T10" fmla="*/ 578383 w 408"/>
                <a:gd name="T11" fmla="*/ 0 h 624"/>
                <a:gd name="T12" fmla="*/ 568092 w 408"/>
                <a:gd name="T13" fmla="*/ 0 h 624"/>
                <a:gd name="T14" fmla="*/ 271696 w 408"/>
                <a:gd name="T15" fmla="*/ 0 h 624"/>
                <a:gd name="T16" fmla="*/ 261405 w 408"/>
                <a:gd name="T17" fmla="*/ 0 h 624"/>
                <a:gd name="T18" fmla="*/ 255230 w 408"/>
                <a:gd name="T19" fmla="*/ 6174 h 624"/>
                <a:gd name="T20" fmla="*/ 255230 w 408"/>
                <a:gd name="T21" fmla="*/ 72035 h 624"/>
                <a:gd name="T22" fmla="*/ 261405 w 408"/>
                <a:gd name="T23" fmla="*/ 78210 h 624"/>
                <a:gd name="T24" fmla="*/ 265521 w 408"/>
                <a:gd name="T25" fmla="*/ 78210 h 624"/>
                <a:gd name="T26" fmla="*/ 265521 w 408"/>
                <a:gd name="T27" fmla="*/ 473375 h 624"/>
                <a:gd name="T28" fmla="*/ 0 w 408"/>
                <a:gd name="T29" fmla="*/ 862366 h 624"/>
                <a:gd name="T30" fmla="*/ 419894 w 408"/>
                <a:gd name="T31" fmla="*/ 1284287 h 624"/>
                <a:gd name="T32" fmla="*/ 839788 w 408"/>
                <a:gd name="T33" fmla="*/ 862366 h 624"/>
                <a:gd name="T34" fmla="*/ 574267 w 408"/>
                <a:gd name="T35" fmla="*/ 473375 h 6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8" h="624">
                  <a:moveTo>
                    <a:pt x="279" y="230"/>
                  </a:moveTo>
                  <a:cubicBezTo>
                    <a:pt x="279" y="38"/>
                    <a:pt x="279" y="38"/>
                    <a:pt x="279" y="38"/>
                  </a:cubicBezTo>
                  <a:cubicBezTo>
                    <a:pt x="281" y="38"/>
                    <a:pt x="281" y="38"/>
                    <a:pt x="281" y="38"/>
                  </a:cubicBezTo>
                  <a:cubicBezTo>
                    <a:pt x="283" y="38"/>
                    <a:pt x="284" y="37"/>
                    <a:pt x="284" y="35"/>
                  </a:cubicBezTo>
                  <a:cubicBezTo>
                    <a:pt x="284" y="3"/>
                    <a:pt x="284" y="3"/>
                    <a:pt x="284" y="3"/>
                  </a:cubicBezTo>
                  <a:cubicBezTo>
                    <a:pt x="284" y="1"/>
                    <a:pt x="283" y="0"/>
                    <a:pt x="281" y="0"/>
                  </a:cubicBezTo>
                  <a:cubicBezTo>
                    <a:pt x="276" y="0"/>
                    <a:pt x="276" y="0"/>
                    <a:pt x="276" y="0"/>
                  </a:cubicBezTo>
                  <a:cubicBezTo>
                    <a:pt x="132" y="0"/>
                    <a:pt x="132" y="0"/>
                    <a:pt x="132" y="0"/>
                  </a:cubicBezTo>
                  <a:cubicBezTo>
                    <a:pt x="127" y="0"/>
                    <a:pt x="127" y="0"/>
                    <a:pt x="127" y="0"/>
                  </a:cubicBezTo>
                  <a:cubicBezTo>
                    <a:pt x="125" y="0"/>
                    <a:pt x="124" y="1"/>
                    <a:pt x="124" y="3"/>
                  </a:cubicBezTo>
                  <a:cubicBezTo>
                    <a:pt x="124" y="35"/>
                    <a:pt x="124" y="35"/>
                    <a:pt x="124" y="35"/>
                  </a:cubicBezTo>
                  <a:cubicBezTo>
                    <a:pt x="124" y="37"/>
                    <a:pt x="125" y="38"/>
                    <a:pt x="127" y="38"/>
                  </a:cubicBezTo>
                  <a:cubicBezTo>
                    <a:pt x="129" y="38"/>
                    <a:pt x="129" y="38"/>
                    <a:pt x="129" y="38"/>
                  </a:cubicBezTo>
                  <a:cubicBezTo>
                    <a:pt x="129" y="230"/>
                    <a:pt x="129" y="230"/>
                    <a:pt x="129" y="230"/>
                  </a:cubicBezTo>
                  <a:cubicBezTo>
                    <a:pt x="53" y="260"/>
                    <a:pt x="0" y="333"/>
                    <a:pt x="0" y="419"/>
                  </a:cubicBezTo>
                  <a:cubicBezTo>
                    <a:pt x="0" y="532"/>
                    <a:pt x="91" y="624"/>
                    <a:pt x="204" y="624"/>
                  </a:cubicBezTo>
                  <a:cubicBezTo>
                    <a:pt x="317" y="624"/>
                    <a:pt x="408" y="532"/>
                    <a:pt x="408" y="419"/>
                  </a:cubicBezTo>
                  <a:cubicBezTo>
                    <a:pt x="408" y="333"/>
                    <a:pt x="355" y="260"/>
                    <a:pt x="279" y="2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3" name="Freeform 33"/>
            <p:cNvSpPr>
              <a:spLocks noEditPoints="1"/>
            </p:cNvSpPr>
            <p:nvPr/>
          </p:nvSpPr>
          <p:spPr bwMode="auto">
            <a:xfrm>
              <a:off x="49212" y="492125"/>
              <a:ext cx="741363" cy="739775"/>
            </a:xfrm>
            <a:custGeom>
              <a:avLst/>
              <a:gdLst>
                <a:gd name="T0" fmla="*/ 370682 w 360"/>
                <a:gd name="T1" fmla="*/ 0 h 360"/>
                <a:gd name="T2" fmla="*/ 0 w 360"/>
                <a:gd name="T3" fmla="*/ 369888 h 360"/>
                <a:gd name="T4" fmla="*/ 370682 w 360"/>
                <a:gd name="T5" fmla="*/ 739775 h 360"/>
                <a:gd name="T6" fmla="*/ 741363 w 360"/>
                <a:gd name="T7" fmla="*/ 369888 h 360"/>
                <a:gd name="T8" fmla="*/ 370682 w 360"/>
                <a:gd name="T9" fmla="*/ 0 h 360"/>
                <a:gd name="T10" fmla="*/ 273892 w 360"/>
                <a:gd name="T11" fmla="*/ 569216 h 360"/>
                <a:gd name="T12" fmla="*/ 220350 w 360"/>
                <a:gd name="T13" fmla="*/ 515788 h 360"/>
                <a:gd name="T14" fmla="*/ 273892 w 360"/>
                <a:gd name="T15" fmla="*/ 462359 h 360"/>
                <a:gd name="T16" fmla="*/ 327435 w 360"/>
                <a:gd name="T17" fmla="*/ 515788 h 360"/>
                <a:gd name="T18" fmla="*/ 273892 w 360"/>
                <a:gd name="T19" fmla="*/ 569216 h 360"/>
                <a:gd name="T20" fmla="*/ 308901 w 360"/>
                <a:gd name="T21" fmla="*/ 341118 h 360"/>
                <a:gd name="T22" fmla="*/ 339791 w 360"/>
                <a:gd name="T23" fmla="*/ 310295 h 360"/>
                <a:gd name="T24" fmla="*/ 370682 w 360"/>
                <a:gd name="T25" fmla="*/ 341118 h 360"/>
                <a:gd name="T26" fmla="*/ 339791 w 360"/>
                <a:gd name="T27" fmla="*/ 371942 h 360"/>
                <a:gd name="T28" fmla="*/ 308901 w 360"/>
                <a:gd name="T29" fmla="*/ 341118 h 360"/>
                <a:gd name="T30" fmla="*/ 403631 w 360"/>
                <a:gd name="T31" fmla="*/ 698676 h 360"/>
                <a:gd name="T32" fmla="*/ 350088 w 360"/>
                <a:gd name="T33" fmla="*/ 645248 h 360"/>
                <a:gd name="T34" fmla="*/ 403631 w 360"/>
                <a:gd name="T35" fmla="*/ 591820 h 360"/>
                <a:gd name="T36" fmla="*/ 457174 w 360"/>
                <a:gd name="T37" fmla="*/ 645248 h 360"/>
                <a:gd name="T38" fmla="*/ 403631 w 360"/>
                <a:gd name="T39" fmla="*/ 698676 h 360"/>
                <a:gd name="T40" fmla="*/ 488064 w 360"/>
                <a:gd name="T41" fmla="*/ 355503 h 360"/>
                <a:gd name="T42" fmla="*/ 457174 w 360"/>
                <a:gd name="T43" fmla="*/ 324679 h 360"/>
                <a:gd name="T44" fmla="*/ 488064 w 360"/>
                <a:gd name="T45" fmla="*/ 293855 h 360"/>
                <a:gd name="T46" fmla="*/ 518954 w 360"/>
                <a:gd name="T47" fmla="*/ 324679 h 360"/>
                <a:gd name="T48" fmla="*/ 488064 w 360"/>
                <a:gd name="T49" fmla="*/ 355503 h 3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0" h="360">
                  <a:moveTo>
                    <a:pt x="180" y="0"/>
                  </a:moveTo>
                  <a:cubicBezTo>
                    <a:pt x="81" y="0"/>
                    <a:pt x="0" y="81"/>
                    <a:pt x="0" y="180"/>
                  </a:cubicBezTo>
                  <a:cubicBezTo>
                    <a:pt x="0" y="280"/>
                    <a:pt x="81" y="360"/>
                    <a:pt x="180" y="360"/>
                  </a:cubicBezTo>
                  <a:cubicBezTo>
                    <a:pt x="279" y="360"/>
                    <a:pt x="360" y="280"/>
                    <a:pt x="360" y="180"/>
                  </a:cubicBezTo>
                  <a:cubicBezTo>
                    <a:pt x="360" y="81"/>
                    <a:pt x="279" y="0"/>
                    <a:pt x="180" y="0"/>
                  </a:cubicBezTo>
                  <a:close/>
                  <a:moveTo>
                    <a:pt x="133" y="277"/>
                  </a:moveTo>
                  <a:cubicBezTo>
                    <a:pt x="119" y="277"/>
                    <a:pt x="107" y="266"/>
                    <a:pt x="107" y="251"/>
                  </a:cubicBezTo>
                  <a:cubicBezTo>
                    <a:pt x="107" y="237"/>
                    <a:pt x="119" y="225"/>
                    <a:pt x="133" y="225"/>
                  </a:cubicBezTo>
                  <a:cubicBezTo>
                    <a:pt x="148" y="225"/>
                    <a:pt x="159" y="237"/>
                    <a:pt x="159" y="251"/>
                  </a:cubicBezTo>
                  <a:cubicBezTo>
                    <a:pt x="159" y="266"/>
                    <a:pt x="148" y="277"/>
                    <a:pt x="133" y="277"/>
                  </a:cubicBezTo>
                  <a:close/>
                  <a:moveTo>
                    <a:pt x="150" y="166"/>
                  </a:moveTo>
                  <a:cubicBezTo>
                    <a:pt x="150" y="157"/>
                    <a:pt x="156" y="151"/>
                    <a:pt x="165" y="151"/>
                  </a:cubicBezTo>
                  <a:cubicBezTo>
                    <a:pt x="173" y="151"/>
                    <a:pt x="180" y="157"/>
                    <a:pt x="180" y="166"/>
                  </a:cubicBezTo>
                  <a:cubicBezTo>
                    <a:pt x="180" y="174"/>
                    <a:pt x="173" y="181"/>
                    <a:pt x="165" y="181"/>
                  </a:cubicBezTo>
                  <a:cubicBezTo>
                    <a:pt x="156" y="181"/>
                    <a:pt x="150" y="174"/>
                    <a:pt x="150" y="166"/>
                  </a:cubicBezTo>
                  <a:close/>
                  <a:moveTo>
                    <a:pt x="196" y="340"/>
                  </a:moveTo>
                  <a:cubicBezTo>
                    <a:pt x="181" y="340"/>
                    <a:pt x="170" y="328"/>
                    <a:pt x="170" y="314"/>
                  </a:cubicBezTo>
                  <a:cubicBezTo>
                    <a:pt x="170" y="299"/>
                    <a:pt x="181" y="288"/>
                    <a:pt x="196" y="288"/>
                  </a:cubicBezTo>
                  <a:cubicBezTo>
                    <a:pt x="210" y="288"/>
                    <a:pt x="222" y="299"/>
                    <a:pt x="222" y="314"/>
                  </a:cubicBezTo>
                  <a:cubicBezTo>
                    <a:pt x="222" y="328"/>
                    <a:pt x="210" y="340"/>
                    <a:pt x="196" y="340"/>
                  </a:cubicBezTo>
                  <a:close/>
                  <a:moveTo>
                    <a:pt x="237" y="173"/>
                  </a:moveTo>
                  <a:cubicBezTo>
                    <a:pt x="228" y="173"/>
                    <a:pt x="222" y="166"/>
                    <a:pt x="222" y="158"/>
                  </a:cubicBezTo>
                  <a:cubicBezTo>
                    <a:pt x="222" y="150"/>
                    <a:pt x="228" y="143"/>
                    <a:pt x="237" y="143"/>
                  </a:cubicBezTo>
                  <a:cubicBezTo>
                    <a:pt x="245" y="143"/>
                    <a:pt x="252" y="150"/>
                    <a:pt x="252" y="158"/>
                  </a:cubicBezTo>
                  <a:cubicBezTo>
                    <a:pt x="252" y="166"/>
                    <a:pt x="245" y="173"/>
                    <a:pt x="237" y="173"/>
                  </a:cubicBezTo>
                  <a:close/>
                </a:path>
              </a:pathLst>
            </a:cu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4" name="Freeform 34"/>
            <p:cNvSpPr>
              <a:spLocks/>
            </p:cNvSpPr>
            <p:nvPr/>
          </p:nvSpPr>
          <p:spPr bwMode="auto">
            <a:xfrm>
              <a:off x="68262" y="31750"/>
              <a:ext cx="703263" cy="712787"/>
            </a:xfrm>
            <a:custGeom>
              <a:avLst/>
              <a:gdLst>
                <a:gd name="T0" fmla="*/ 456504 w 342"/>
                <a:gd name="T1" fmla="*/ 473818 h 346"/>
                <a:gd name="T2" fmla="*/ 456504 w 342"/>
                <a:gd name="T3" fmla="*/ 6180 h 346"/>
                <a:gd name="T4" fmla="*/ 452391 w 342"/>
                <a:gd name="T5" fmla="*/ 0 h 346"/>
                <a:gd name="T6" fmla="*/ 250872 w 342"/>
                <a:gd name="T7" fmla="*/ 0 h 346"/>
                <a:gd name="T8" fmla="*/ 246759 w 342"/>
                <a:gd name="T9" fmla="*/ 6180 h 346"/>
                <a:gd name="T10" fmla="*/ 246759 w 342"/>
                <a:gd name="T11" fmla="*/ 473818 h 346"/>
                <a:gd name="T12" fmla="*/ 0 w 342"/>
                <a:gd name="T13" fmla="*/ 712787 h 346"/>
                <a:gd name="T14" fmla="*/ 703263 w 342"/>
                <a:gd name="T15" fmla="*/ 712787 h 346"/>
                <a:gd name="T16" fmla="*/ 456504 w 342"/>
                <a:gd name="T17" fmla="*/ 473818 h 3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2" h="346">
                  <a:moveTo>
                    <a:pt x="222" y="230"/>
                  </a:moveTo>
                  <a:cubicBezTo>
                    <a:pt x="222" y="3"/>
                    <a:pt x="222" y="3"/>
                    <a:pt x="222" y="3"/>
                  </a:cubicBezTo>
                  <a:cubicBezTo>
                    <a:pt x="222" y="2"/>
                    <a:pt x="221" y="0"/>
                    <a:pt x="220" y="0"/>
                  </a:cubicBezTo>
                  <a:cubicBezTo>
                    <a:pt x="122" y="0"/>
                    <a:pt x="122" y="0"/>
                    <a:pt x="122" y="0"/>
                  </a:cubicBezTo>
                  <a:cubicBezTo>
                    <a:pt x="121" y="0"/>
                    <a:pt x="120" y="2"/>
                    <a:pt x="120" y="3"/>
                  </a:cubicBezTo>
                  <a:cubicBezTo>
                    <a:pt x="120" y="230"/>
                    <a:pt x="120" y="230"/>
                    <a:pt x="120" y="230"/>
                  </a:cubicBezTo>
                  <a:cubicBezTo>
                    <a:pt x="64" y="246"/>
                    <a:pt x="18" y="290"/>
                    <a:pt x="0" y="346"/>
                  </a:cubicBezTo>
                  <a:cubicBezTo>
                    <a:pt x="342" y="346"/>
                    <a:pt x="342" y="346"/>
                    <a:pt x="342" y="346"/>
                  </a:cubicBezTo>
                  <a:cubicBezTo>
                    <a:pt x="324" y="290"/>
                    <a:pt x="279" y="246"/>
                    <a:pt x="222" y="2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5" name="Oval 35"/>
            <p:cNvSpPr>
              <a:spLocks noChangeArrowheads="1"/>
            </p:cNvSpPr>
            <p:nvPr/>
          </p:nvSpPr>
          <p:spPr bwMode="auto">
            <a:xfrm>
              <a:off x="373062" y="541337"/>
              <a:ext cx="149225"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7436" name="Oval 36"/>
            <p:cNvSpPr>
              <a:spLocks noChangeArrowheads="1"/>
            </p:cNvSpPr>
            <p:nvPr/>
          </p:nvSpPr>
          <p:spPr bwMode="auto">
            <a:xfrm>
              <a:off x="346075" y="239712"/>
              <a:ext cx="106363" cy="107950"/>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7437" name="Oval 37"/>
            <p:cNvSpPr>
              <a:spLocks noChangeArrowheads="1"/>
            </p:cNvSpPr>
            <p:nvPr/>
          </p:nvSpPr>
          <p:spPr bwMode="auto">
            <a:xfrm>
              <a:off x="400050" y="31750"/>
              <a:ext cx="60325" cy="65087"/>
            </a:xfrm>
            <a:prstGeom prst="ellipse">
              <a:avLst/>
            </a:pr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
        <p:nvSpPr>
          <p:cNvPr id="18447" name="椭圆 25"/>
          <p:cNvSpPr>
            <a:spLocks noChangeArrowheads="1"/>
          </p:cNvSpPr>
          <p:nvPr/>
        </p:nvSpPr>
        <p:spPr bwMode="auto">
          <a:xfrm>
            <a:off x="3781425" y="2684463"/>
            <a:ext cx="2160588" cy="2160587"/>
          </a:xfrm>
          <a:prstGeom prst="ellipse">
            <a:avLst/>
          </a:pr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8448" name="组合 13"/>
          <p:cNvGrpSpPr>
            <a:grpSpLocks/>
          </p:cNvGrpSpPr>
          <p:nvPr/>
        </p:nvGrpSpPr>
        <p:grpSpPr bwMode="auto">
          <a:xfrm>
            <a:off x="4235450" y="3192463"/>
            <a:ext cx="1252538" cy="1144587"/>
            <a:chOff x="0" y="0"/>
            <a:chExt cx="1236663" cy="1130300"/>
          </a:xfrm>
        </p:grpSpPr>
        <p:sp>
          <p:nvSpPr>
            <p:cNvPr id="17421" name="Freeform 38"/>
            <p:cNvSpPr>
              <a:spLocks noEditPoints="1"/>
            </p:cNvSpPr>
            <p:nvPr/>
          </p:nvSpPr>
          <p:spPr bwMode="auto">
            <a:xfrm>
              <a:off x="0" y="17463"/>
              <a:ext cx="998538" cy="1112837"/>
            </a:xfrm>
            <a:custGeom>
              <a:avLst/>
              <a:gdLst>
                <a:gd name="T0" fmla="*/ 858537 w 485"/>
                <a:gd name="T1" fmla="*/ 485452 h 541"/>
                <a:gd name="T2" fmla="*/ 994420 w 485"/>
                <a:gd name="T3" fmla="*/ 269467 h 541"/>
                <a:gd name="T4" fmla="*/ 642358 w 485"/>
                <a:gd name="T5" fmla="*/ 8228 h 541"/>
                <a:gd name="T6" fmla="*/ 506475 w 485"/>
                <a:gd name="T7" fmla="*/ 935935 h 541"/>
                <a:gd name="T8" fmla="*/ 866772 w 485"/>
                <a:gd name="T9" fmla="*/ 719950 h 541"/>
                <a:gd name="T10" fmla="*/ 858537 w 485"/>
                <a:gd name="T11" fmla="*/ 485452 h 541"/>
                <a:gd name="T12" fmla="*/ 784419 w 485"/>
                <a:gd name="T13" fmla="*/ 853655 h 541"/>
                <a:gd name="T14" fmla="*/ 660888 w 485"/>
                <a:gd name="T15" fmla="*/ 917422 h 541"/>
                <a:gd name="T16" fmla="*/ 623829 w 485"/>
                <a:gd name="T17" fmla="*/ 783717 h 541"/>
                <a:gd name="T18" fmla="*/ 747359 w 485"/>
                <a:gd name="T19" fmla="*/ 722007 h 541"/>
                <a:gd name="T20" fmla="*/ 784419 w 485"/>
                <a:gd name="T21" fmla="*/ 853655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 h="541">
                  <a:moveTo>
                    <a:pt x="417" y="236"/>
                  </a:moveTo>
                  <a:cubicBezTo>
                    <a:pt x="458" y="200"/>
                    <a:pt x="485" y="180"/>
                    <a:pt x="483" y="131"/>
                  </a:cubicBezTo>
                  <a:cubicBezTo>
                    <a:pt x="481" y="65"/>
                    <a:pt x="439" y="0"/>
                    <a:pt x="312" y="4"/>
                  </a:cubicBezTo>
                  <a:cubicBezTo>
                    <a:pt x="157" y="9"/>
                    <a:pt x="0" y="235"/>
                    <a:pt x="246" y="455"/>
                  </a:cubicBezTo>
                  <a:cubicBezTo>
                    <a:pt x="342" y="541"/>
                    <a:pt x="470" y="437"/>
                    <a:pt x="421" y="350"/>
                  </a:cubicBezTo>
                  <a:cubicBezTo>
                    <a:pt x="407" y="325"/>
                    <a:pt x="384" y="265"/>
                    <a:pt x="417" y="236"/>
                  </a:cubicBezTo>
                  <a:close/>
                  <a:moveTo>
                    <a:pt x="381" y="415"/>
                  </a:moveTo>
                  <a:cubicBezTo>
                    <a:pt x="370" y="441"/>
                    <a:pt x="343" y="455"/>
                    <a:pt x="321" y="446"/>
                  </a:cubicBezTo>
                  <a:cubicBezTo>
                    <a:pt x="300" y="436"/>
                    <a:pt x="291" y="407"/>
                    <a:pt x="303" y="381"/>
                  </a:cubicBezTo>
                  <a:cubicBezTo>
                    <a:pt x="314" y="355"/>
                    <a:pt x="341" y="341"/>
                    <a:pt x="363" y="351"/>
                  </a:cubicBezTo>
                  <a:cubicBezTo>
                    <a:pt x="384" y="360"/>
                    <a:pt x="393" y="389"/>
                    <a:pt x="381" y="4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2" name="Oval 39"/>
            <p:cNvSpPr>
              <a:spLocks noChangeArrowheads="1"/>
            </p:cNvSpPr>
            <p:nvPr/>
          </p:nvSpPr>
          <p:spPr bwMode="auto">
            <a:xfrm>
              <a:off x="771525" y="146050"/>
              <a:ext cx="133350" cy="131762"/>
            </a:xfrm>
            <a:prstGeom prst="ellipse">
              <a:avLst/>
            </a:pr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7423" name="Freeform 40"/>
            <p:cNvSpPr>
              <a:spLocks/>
            </p:cNvSpPr>
            <p:nvPr/>
          </p:nvSpPr>
          <p:spPr bwMode="auto">
            <a:xfrm>
              <a:off x="557212" y="87313"/>
              <a:ext cx="149225" cy="149225"/>
            </a:xfrm>
            <a:custGeom>
              <a:avLst/>
              <a:gdLst>
                <a:gd name="T0" fmla="*/ 126427 w 72"/>
                <a:gd name="T1" fmla="*/ 31089 h 72"/>
                <a:gd name="T2" fmla="*/ 118136 w 72"/>
                <a:gd name="T3" fmla="*/ 124354 h 72"/>
                <a:gd name="T4" fmla="*/ 22798 w 72"/>
                <a:gd name="T5" fmla="*/ 116064 h 72"/>
                <a:gd name="T6" fmla="*/ 31089 w 72"/>
                <a:gd name="T7" fmla="*/ 22798 h 72"/>
                <a:gd name="T8" fmla="*/ 126427 w 72"/>
                <a:gd name="T9" fmla="*/ 31089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72">
                  <a:moveTo>
                    <a:pt x="61" y="15"/>
                  </a:moveTo>
                  <a:cubicBezTo>
                    <a:pt x="72" y="29"/>
                    <a:pt x="70" y="49"/>
                    <a:pt x="57" y="60"/>
                  </a:cubicBezTo>
                  <a:cubicBezTo>
                    <a:pt x="43" y="72"/>
                    <a:pt x="23" y="70"/>
                    <a:pt x="11" y="56"/>
                  </a:cubicBezTo>
                  <a:cubicBezTo>
                    <a:pt x="0" y="43"/>
                    <a:pt x="2" y="23"/>
                    <a:pt x="15" y="11"/>
                  </a:cubicBezTo>
                  <a:cubicBezTo>
                    <a:pt x="29" y="0"/>
                    <a:pt x="49" y="1"/>
                    <a:pt x="61" y="15"/>
                  </a:cubicBezTo>
                  <a:close/>
                </a:path>
              </a:pathLst>
            </a:cu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4" name="Freeform 41"/>
            <p:cNvSpPr>
              <a:spLocks/>
            </p:cNvSpPr>
            <p:nvPr/>
          </p:nvSpPr>
          <p:spPr bwMode="auto">
            <a:xfrm>
              <a:off x="368300" y="184150"/>
              <a:ext cx="144463" cy="142875"/>
            </a:xfrm>
            <a:custGeom>
              <a:avLst/>
              <a:gdLst>
                <a:gd name="T0" fmla="*/ 84614 w 70"/>
                <a:gd name="T1" fmla="*/ 6212 h 69"/>
                <a:gd name="T2" fmla="*/ 138272 w 70"/>
                <a:gd name="T3" fmla="*/ 82826 h 69"/>
                <a:gd name="T4" fmla="*/ 61913 w 70"/>
                <a:gd name="T5" fmla="*/ 136663 h 69"/>
                <a:gd name="T6" fmla="*/ 6191 w 70"/>
                <a:gd name="T7" fmla="*/ 60049 h 69"/>
                <a:gd name="T8" fmla="*/ 84614 w 70"/>
                <a:gd name="T9" fmla="*/ 6212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69">
                  <a:moveTo>
                    <a:pt x="41" y="3"/>
                  </a:moveTo>
                  <a:cubicBezTo>
                    <a:pt x="58" y="6"/>
                    <a:pt x="70" y="23"/>
                    <a:pt x="67" y="40"/>
                  </a:cubicBezTo>
                  <a:cubicBezTo>
                    <a:pt x="64" y="58"/>
                    <a:pt x="47" y="69"/>
                    <a:pt x="30" y="66"/>
                  </a:cubicBezTo>
                  <a:cubicBezTo>
                    <a:pt x="12" y="63"/>
                    <a:pt x="0" y="46"/>
                    <a:pt x="3" y="29"/>
                  </a:cubicBezTo>
                  <a:cubicBezTo>
                    <a:pt x="7" y="12"/>
                    <a:pt x="23" y="0"/>
                    <a:pt x="41" y="3"/>
                  </a:cubicBezTo>
                  <a:close/>
                </a:path>
              </a:pathLst>
            </a:cu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5" name="Freeform 42"/>
            <p:cNvSpPr>
              <a:spLocks/>
            </p:cNvSpPr>
            <p:nvPr/>
          </p:nvSpPr>
          <p:spPr bwMode="auto">
            <a:xfrm>
              <a:off x="279400" y="376238"/>
              <a:ext cx="150813" cy="149225"/>
            </a:xfrm>
            <a:custGeom>
              <a:avLst/>
              <a:gdLst>
                <a:gd name="T0" fmla="*/ 41319 w 73"/>
                <a:gd name="T1" fmla="*/ 18398 h 73"/>
                <a:gd name="T2" fmla="*/ 132220 w 73"/>
                <a:gd name="T3" fmla="*/ 40884 h 73"/>
                <a:gd name="T4" fmla="*/ 109494 w 73"/>
                <a:gd name="T5" fmla="*/ 130827 h 73"/>
                <a:gd name="T6" fmla="*/ 18593 w 73"/>
                <a:gd name="T7" fmla="*/ 106297 h 73"/>
                <a:gd name="T8" fmla="*/ 41319 w 73"/>
                <a:gd name="T9" fmla="*/ 18398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3">
                  <a:moveTo>
                    <a:pt x="20" y="9"/>
                  </a:moveTo>
                  <a:cubicBezTo>
                    <a:pt x="36" y="0"/>
                    <a:pt x="55" y="5"/>
                    <a:pt x="64" y="20"/>
                  </a:cubicBezTo>
                  <a:cubicBezTo>
                    <a:pt x="73" y="36"/>
                    <a:pt x="68" y="55"/>
                    <a:pt x="53" y="64"/>
                  </a:cubicBezTo>
                  <a:cubicBezTo>
                    <a:pt x="37" y="73"/>
                    <a:pt x="18" y="68"/>
                    <a:pt x="9" y="52"/>
                  </a:cubicBezTo>
                  <a:cubicBezTo>
                    <a:pt x="0" y="37"/>
                    <a:pt x="5" y="17"/>
                    <a:pt x="20" y="9"/>
                  </a:cubicBezTo>
                  <a:close/>
                </a:path>
              </a:pathLst>
            </a:custGeom>
            <a:solidFill>
              <a:srgbClr val="1B5E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6" name="Freeform 43"/>
            <p:cNvSpPr>
              <a:spLocks/>
            </p:cNvSpPr>
            <p:nvPr/>
          </p:nvSpPr>
          <p:spPr bwMode="auto">
            <a:xfrm>
              <a:off x="339725" y="581025"/>
              <a:ext cx="149225" cy="149225"/>
            </a:xfrm>
            <a:custGeom>
              <a:avLst/>
              <a:gdLst>
                <a:gd name="T0" fmla="*/ 12265 w 73"/>
                <a:gd name="T1" fmla="*/ 51814 h 72"/>
                <a:gd name="T2" fmla="*/ 98121 w 73"/>
                <a:gd name="T3" fmla="*/ 12435 h 72"/>
                <a:gd name="T4" fmla="*/ 136960 w 73"/>
                <a:gd name="T5" fmla="*/ 97411 h 72"/>
                <a:gd name="T6" fmla="*/ 53149 w 73"/>
                <a:gd name="T7" fmla="*/ 136790 h 72"/>
                <a:gd name="T8" fmla="*/ 12265 w 73"/>
                <a:gd name="T9" fmla="*/ 51814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2">
                  <a:moveTo>
                    <a:pt x="6" y="25"/>
                  </a:moveTo>
                  <a:cubicBezTo>
                    <a:pt x="12" y="8"/>
                    <a:pt x="31" y="0"/>
                    <a:pt x="48" y="6"/>
                  </a:cubicBezTo>
                  <a:cubicBezTo>
                    <a:pt x="64" y="12"/>
                    <a:pt x="73" y="30"/>
                    <a:pt x="67" y="47"/>
                  </a:cubicBezTo>
                  <a:cubicBezTo>
                    <a:pt x="61" y="63"/>
                    <a:pt x="42" y="72"/>
                    <a:pt x="26" y="66"/>
                  </a:cubicBezTo>
                  <a:cubicBezTo>
                    <a:pt x="9" y="60"/>
                    <a:pt x="0" y="42"/>
                    <a:pt x="6" y="25"/>
                  </a:cubicBezTo>
                  <a:close/>
                </a:path>
              </a:pathLst>
            </a:custGeom>
            <a:solidFill>
              <a:srgbClr val="1037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7" name="Freeform 44"/>
            <p:cNvSpPr>
              <a:spLocks/>
            </p:cNvSpPr>
            <p:nvPr/>
          </p:nvSpPr>
          <p:spPr bwMode="auto">
            <a:xfrm>
              <a:off x="1057275" y="593725"/>
              <a:ext cx="176213" cy="236537"/>
            </a:xfrm>
            <a:custGeom>
              <a:avLst/>
              <a:gdLst>
                <a:gd name="T0" fmla="*/ 132678 w 85"/>
                <a:gd name="T1" fmla="*/ 195400 h 115"/>
                <a:gd name="T2" fmla="*/ 41462 w 85"/>
                <a:gd name="T3" fmla="*/ 195400 h 115"/>
                <a:gd name="T4" fmla="*/ 0 w 85"/>
                <a:gd name="T5" fmla="*/ 6171 h 115"/>
                <a:gd name="T6" fmla="*/ 176213 w 85"/>
                <a:gd name="T7" fmla="*/ 6171 h 115"/>
                <a:gd name="T8" fmla="*/ 132678 w 85"/>
                <a:gd name="T9" fmla="*/ 195400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15">
                  <a:moveTo>
                    <a:pt x="64" y="95"/>
                  </a:moveTo>
                  <a:cubicBezTo>
                    <a:pt x="59" y="115"/>
                    <a:pt x="25" y="115"/>
                    <a:pt x="20" y="95"/>
                  </a:cubicBezTo>
                  <a:cubicBezTo>
                    <a:pt x="13" y="60"/>
                    <a:pt x="8" y="38"/>
                    <a:pt x="0" y="3"/>
                  </a:cubicBezTo>
                  <a:cubicBezTo>
                    <a:pt x="28" y="0"/>
                    <a:pt x="56" y="0"/>
                    <a:pt x="85" y="3"/>
                  </a:cubicBezTo>
                  <a:cubicBezTo>
                    <a:pt x="76" y="38"/>
                    <a:pt x="71" y="60"/>
                    <a:pt x="64" y="95"/>
                  </a:cubicBez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8" name="Freeform 45"/>
            <p:cNvSpPr>
              <a:spLocks/>
            </p:cNvSpPr>
            <p:nvPr/>
          </p:nvSpPr>
          <p:spPr bwMode="auto">
            <a:xfrm>
              <a:off x="1057275" y="0"/>
              <a:ext cx="173038" cy="598487"/>
            </a:xfrm>
            <a:custGeom>
              <a:avLst/>
              <a:gdLst>
                <a:gd name="T0" fmla="*/ 142138 w 84"/>
                <a:gd name="T1" fmla="*/ 111059 h 291"/>
                <a:gd name="T2" fmla="*/ 30900 w 84"/>
                <a:gd name="T3" fmla="*/ 111059 h 291"/>
                <a:gd name="T4" fmla="*/ 0 w 84"/>
                <a:gd name="T5" fmla="*/ 598487 h 291"/>
                <a:gd name="T6" fmla="*/ 173038 w 84"/>
                <a:gd name="T7" fmla="*/ 598487 h 291"/>
                <a:gd name="T8" fmla="*/ 142138 w 84"/>
                <a:gd name="T9" fmla="*/ 111059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91">
                  <a:moveTo>
                    <a:pt x="69" y="54"/>
                  </a:moveTo>
                  <a:cubicBezTo>
                    <a:pt x="66" y="0"/>
                    <a:pt x="18" y="0"/>
                    <a:pt x="15" y="54"/>
                  </a:cubicBezTo>
                  <a:cubicBezTo>
                    <a:pt x="10" y="144"/>
                    <a:pt x="6" y="201"/>
                    <a:pt x="0" y="291"/>
                  </a:cubicBezTo>
                  <a:cubicBezTo>
                    <a:pt x="28" y="291"/>
                    <a:pt x="56" y="291"/>
                    <a:pt x="84" y="291"/>
                  </a:cubicBezTo>
                  <a:cubicBezTo>
                    <a:pt x="78" y="201"/>
                    <a:pt x="74" y="144"/>
                    <a:pt x="69" y="54"/>
                  </a:cubicBezTo>
                  <a:close/>
                </a:path>
              </a:pathLst>
            </a:custGeom>
            <a:solidFill>
              <a:srgbClr val="1037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9" name="Rectangle 46"/>
            <p:cNvSpPr>
              <a:spLocks noChangeArrowheads="1"/>
            </p:cNvSpPr>
            <p:nvPr/>
          </p:nvSpPr>
          <p:spPr bwMode="auto">
            <a:xfrm>
              <a:off x="1054100" y="598488"/>
              <a:ext cx="182563" cy="26987"/>
            </a:xfrm>
            <a:prstGeom prst="rect">
              <a:avLst/>
            </a:prstGeom>
            <a:solidFill>
              <a:srgbClr val="1037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7430" name="Freeform 47"/>
            <p:cNvSpPr>
              <a:spLocks/>
            </p:cNvSpPr>
            <p:nvPr/>
          </p:nvSpPr>
          <p:spPr bwMode="auto">
            <a:xfrm>
              <a:off x="1050925" y="752475"/>
              <a:ext cx="184150" cy="258762"/>
            </a:xfrm>
            <a:custGeom>
              <a:avLst/>
              <a:gdLst>
                <a:gd name="T0" fmla="*/ 18622 w 89"/>
                <a:gd name="T1" fmla="*/ 139649 h 126"/>
                <a:gd name="T2" fmla="*/ 62073 w 89"/>
                <a:gd name="T3" fmla="*/ 258762 h 126"/>
                <a:gd name="T4" fmla="*/ 175874 w 89"/>
                <a:gd name="T5" fmla="*/ 133488 h 126"/>
                <a:gd name="T6" fmla="*/ 182081 w 89"/>
                <a:gd name="T7" fmla="*/ 84200 h 126"/>
                <a:gd name="T8" fmla="*/ 86902 w 89"/>
                <a:gd name="T9" fmla="*/ 2054 h 126"/>
                <a:gd name="T10" fmla="*/ 4138 w 89"/>
                <a:gd name="T11" fmla="*/ 98576 h 126"/>
                <a:gd name="T12" fmla="*/ 18622 w 89"/>
                <a:gd name="T13" fmla="*/ 139649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126">
                  <a:moveTo>
                    <a:pt x="9" y="68"/>
                  </a:moveTo>
                  <a:cubicBezTo>
                    <a:pt x="18" y="81"/>
                    <a:pt x="45" y="107"/>
                    <a:pt x="30" y="126"/>
                  </a:cubicBezTo>
                  <a:cubicBezTo>
                    <a:pt x="30" y="126"/>
                    <a:pt x="74" y="99"/>
                    <a:pt x="85" y="65"/>
                  </a:cubicBezTo>
                  <a:cubicBezTo>
                    <a:pt x="87" y="57"/>
                    <a:pt x="89" y="50"/>
                    <a:pt x="88" y="41"/>
                  </a:cubicBezTo>
                  <a:cubicBezTo>
                    <a:pt x="86" y="17"/>
                    <a:pt x="66" y="0"/>
                    <a:pt x="42" y="1"/>
                  </a:cubicBezTo>
                  <a:cubicBezTo>
                    <a:pt x="18" y="3"/>
                    <a:pt x="0" y="24"/>
                    <a:pt x="2" y="48"/>
                  </a:cubicBezTo>
                  <a:cubicBezTo>
                    <a:pt x="3" y="55"/>
                    <a:pt x="5" y="62"/>
                    <a:pt x="9" y="68"/>
                  </a:cubicBezTo>
                  <a:close/>
                </a:path>
              </a:pathLst>
            </a:cu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1" name="Freeform 48"/>
            <p:cNvSpPr>
              <a:spLocks/>
            </p:cNvSpPr>
            <p:nvPr/>
          </p:nvSpPr>
          <p:spPr bwMode="auto">
            <a:xfrm>
              <a:off x="1054100" y="754063"/>
              <a:ext cx="117475" cy="257175"/>
            </a:xfrm>
            <a:custGeom>
              <a:avLst/>
              <a:gdLst>
                <a:gd name="T0" fmla="*/ 72134 w 57"/>
                <a:gd name="T1" fmla="*/ 129616 h 125"/>
                <a:gd name="T2" fmla="*/ 86561 w 57"/>
                <a:gd name="T3" fmla="*/ 0 h 125"/>
                <a:gd name="T4" fmla="*/ 84500 w 57"/>
                <a:gd name="T5" fmla="*/ 0 h 125"/>
                <a:gd name="T6" fmla="*/ 41219 w 57"/>
                <a:gd name="T7" fmla="*/ 14402 h 125"/>
                <a:gd name="T8" fmla="*/ 2061 w 57"/>
                <a:gd name="T9" fmla="*/ 96698 h 125"/>
                <a:gd name="T10" fmla="*/ 16488 w 57"/>
                <a:gd name="T11" fmla="*/ 137846 h 125"/>
                <a:gd name="T12" fmla="*/ 59768 w 57"/>
                <a:gd name="T13" fmla="*/ 257175 h 125"/>
                <a:gd name="T14" fmla="*/ 72134 w 57"/>
                <a:gd name="T15" fmla="*/ 129616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125">
                  <a:moveTo>
                    <a:pt x="35" y="63"/>
                  </a:moveTo>
                  <a:cubicBezTo>
                    <a:pt x="14" y="23"/>
                    <a:pt x="42" y="0"/>
                    <a:pt x="42" y="0"/>
                  </a:cubicBezTo>
                  <a:cubicBezTo>
                    <a:pt x="41" y="0"/>
                    <a:pt x="41" y="0"/>
                    <a:pt x="41" y="0"/>
                  </a:cubicBezTo>
                  <a:cubicBezTo>
                    <a:pt x="33" y="1"/>
                    <a:pt x="26" y="3"/>
                    <a:pt x="20" y="7"/>
                  </a:cubicBezTo>
                  <a:cubicBezTo>
                    <a:pt x="8" y="16"/>
                    <a:pt x="0" y="31"/>
                    <a:pt x="1" y="47"/>
                  </a:cubicBezTo>
                  <a:cubicBezTo>
                    <a:pt x="2" y="54"/>
                    <a:pt x="4" y="61"/>
                    <a:pt x="8" y="67"/>
                  </a:cubicBezTo>
                  <a:cubicBezTo>
                    <a:pt x="17" y="80"/>
                    <a:pt x="44" y="106"/>
                    <a:pt x="29" y="125"/>
                  </a:cubicBezTo>
                  <a:cubicBezTo>
                    <a:pt x="29" y="125"/>
                    <a:pt x="57" y="103"/>
                    <a:pt x="35" y="63"/>
                  </a:cubicBezTo>
                  <a:close/>
                </a:path>
              </a:pathLst>
            </a:cu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460" name="文本框 56"/>
          <p:cNvSpPr txBox="1">
            <a:spLocks noChangeArrowheads="1"/>
          </p:cNvSpPr>
          <p:nvPr/>
        </p:nvSpPr>
        <p:spPr bwMode="auto">
          <a:xfrm>
            <a:off x="952500" y="2803525"/>
            <a:ext cx="25209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
        <p:nvSpPr>
          <p:cNvPr id="18461" name="文本框 56"/>
          <p:cNvSpPr txBox="1">
            <a:spLocks noChangeArrowheads="1"/>
          </p:cNvSpPr>
          <p:nvPr/>
        </p:nvSpPr>
        <p:spPr bwMode="auto">
          <a:xfrm>
            <a:off x="8718550" y="2803525"/>
            <a:ext cx="25209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47"/>
                                        </p:tgtEl>
                                        <p:attrNameLst>
                                          <p:attrName>style.visibility</p:attrName>
                                        </p:attrNameLst>
                                      </p:cBhvr>
                                      <p:to>
                                        <p:strVal val="visible"/>
                                      </p:to>
                                    </p:set>
                                    <p:anim calcmode="lin" valueType="num">
                                      <p:cBhvr>
                                        <p:cTn id="7" dur="500" fill="hold"/>
                                        <p:tgtEl>
                                          <p:spTgt spid="18447"/>
                                        </p:tgtEl>
                                        <p:attrNameLst>
                                          <p:attrName>ppt_w</p:attrName>
                                        </p:attrNameLst>
                                      </p:cBhvr>
                                      <p:tavLst>
                                        <p:tav tm="0">
                                          <p:val>
                                            <p:fltVal val="0"/>
                                          </p:val>
                                        </p:tav>
                                        <p:tav tm="100000">
                                          <p:val>
                                            <p:strVal val="#ppt_w"/>
                                          </p:val>
                                        </p:tav>
                                      </p:tavLst>
                                    </p:anim>
                                    <p:anim calcmode="lin" valueType="num">
                                      <p:cBhvr>
                                        <p:cTn id="8" dur="500" fill="hold"/>
                                        <p:tgtEl>
                                          <p:spTgt spid="18447"/>
                                        </p:tgtEl>
                                        <p:attrNameLst>
                                          <p:attrName>ppt_h</p:attrName>
                                        </p:attrNameLst>
                                      </p:cBhvr>
                                      <p:tavLst>
                                        <p:tav tm="0">
                                          <p:val>
                                            <p:fltVal val="0"/>
                                          </p:val>
                                        </p:tav>
                                        <p:tav tm="100000">
                                          <p:val>
                                            <p:strVal val="#ppt_h"/>
                                          </p:val>
                                        </p:tav>
                                      </p:tavLst>
                                    </p:anim>
                                    <p:animEffect transition="in" filter="fade">
                                      <p:cBhvr>
                                        <p:cTn id="9" dur="500"/>
                                        <p:tgtEl>
                                          <p:spTgt spid="1844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8439"/>
                                        </p:tgtEl>
                                        <p:attrNameLst>
                                          <p:attrName>style.visibility</p:attrName>
                                        </p:attrNameLst>
                                      </p:cBhvr>
                                      <p:to>
                                        <p:strVal val="visible"/>
                                      </p:to>
                                    </p:set>
                                    <p:anim calcmode="lin" valueType="num">
                                      <p:cBhvr>
                                        <p:cTn id="12" dur="500" fill="hold"/>
                                        <p:tgtEl>
                                          <p:spTgt spid="18439"/>
                                        </p:tgtEl>
                                        <p:attrNameLst>
                                          <p:attrName>ppt_w</p:attrName>
                                        </p:attrNameLst>
                                      </p:cBhvr>
                                      <p:tavLst>
                                        <p:tav tm="0">
                                          <p:val>
                                            <p:fltVal val="0"/>
                                          </p:val>
                                        </p:tav>
                                        <p:tav tm="100000">
                                          <p:val>
                                            <p:strVal val="#ppt_w"/>
                                          </p:val>
                                        </p:tav>
                                      </p:tavLst>
                                    </p:anim>
                                    <p:anim calcmode="lin" valueType="num">
                                      <p:cBhvr>
                                        <p:cTn id="13" dur="500" fill="hold"/>
                                        <p:tgtEl>
                                          <p:spTgt spid="18439"/>
                                        </p:tgtEl>
                                        <p:attrNameLst>
                                          <p:attrName>ppt_h</p:attrName>
                                        </p:attrNameLst>
                                      </p:cBhvr>
                                      <p:tavLst>
                                        <p:tav tm="0">
                                          <p:val>
                                            <p:fltVal val="0"/>
                                          </p:val>
                                        </p:tav>
                                        <p:tav tm="100000">
                                          <p:val>
                                            <p:strVal val="#ppt_h"/>
                                          </p:val>
                                        </p:tav>
                                      </p:tavLst>
                                    </p:anim>
                                    <p:animEffect transition="in" filter="fade">
                                      <p:cBhvr>
                                        <p:cTn id="14" dur="500"/>
                                        <p:tgtEl>
                                          <p:spTgt spid="18439"/>
                                        </p:tgtEl>
                                      </p:cBhvr>
                                    </p:animEffect>
                                  </p:childTnLst>
                                </p:cTn>
                              </p:par>
                            </p:childTnLst>
                          </p:cTn>
                        </p:par>
                        <p:par>
                          <p:cTn id="15" fill="hold" nodeType="afterGroup">
                            <p:stCondLst>
                              <p:cond delay="500"/>
                            </p:stCondLst>
                            <p:childTnLst>
                              <p:par>
                                <p:cTn id="16" presetID="10" presetClass="entr" presetSubtype="0" fill="hold" nodeType="afterEffect">
                                  <p:stCondLst>
                                    <p:cond delay="0"/>
                                  </p:stCondLst>
                                  <p:childTnLst>
                                    <p:set>
                                      <p:cBhvr>
                                        <p:cTn id="17" dur="1" fill="hold">
                                          <p:stCondLst>
                                            <p:cond delay="0"/>
                                          </p:stCondLst>
                                        </p:cTn>
                                        <p:tgtEl>
                                          <p:spTgt spid="18448"/>
                                        </p:tgtEl>
                                        <p:attrNameLst>
                                          <p:attrName>style.visibility</p:attrName>
                                        </p:attrNameLst>
                                      </p:cBhvr>
                                      <p:to>
                                        <p:strVal val="visible"/>
                                      </p:to>
                                    </p:set>
                                    <p:animEffect transition="in" filter="fade">
                                      <p:cBhvr>
                                        <p:cTn id="18" dur="500"/>
                                        <p:tgtEl>
                                          <p:spTgt spid="18448"/>
                                        </p:tgtEl>
                                      </p:cBhvr>
                                    </p:animEffect>
                                  </p:childTnLst>
                                </p:cTn>
                              </p:par>
                              <p:par>
                                <p:cTn id="19" presetID="10" presetClass="entr" presetSubtype="0" fill="hold" nodeType="with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fade">
                                      <p:cBhvr>
                                        <p:cTn id="21" dur="500"/>
                                        <p:tgtEl>
                                          <p:spTgt spid="18440"/>
                                        </p:tgtEl>
                                      </p:cBhvr>
                                    </p:animEffect>
                                  </p:childTnLst>
                                </p:cTn>
                              </p:par>
                            </p:childTnLst>
                          </p:cTn>
                        </p:par>
                        <p:par>
                          <p:cTn id="22" fill="hold" nodeType="afterGroup">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18434"/>
                                        </p:tgtEl>
                                        <p:attrNameLst>
                                          <p:attrName>style.visibility</p:attrName>
                                        </p:attrNameLst>
                                      </p:cBhvr>
                                      <p:to>
                                        <p:strVal val="visible"/>
                                      </p:to>
                                    </p:set>
                                    <p:animEffect transition="in" filter="wipe(right)">
                                      <p:cBhvr>
                                        <p:cTn id="25" dur="500"/>
                                        <p:tgtEl>
                                          <p:spTgt spid="1843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435"/>
                                        </p:tgtEl>
                                        <p:attrNameLst>
                                          <p:attrName>style.visibility</p:attrName>
                                        </p:attrNameLst>
                                      </p:cBhvr>
                                      <p:to>
                                        <p:strVal val="visible"/>
                                      </p:to>
                                    </p:set>
                                    <p:animEffect transition="in" filter="wipe(left)">
                                      <p:cBhvr>
                                        <p:cTn id="28" dur="500"/>
                                        <p:tgtEl>
                                          <p:spTgt spid="18435"/>
                                        </p:tgtEl>
                                      </p:cBhvr>
                                    </p:animEffect>
                                  </p:childTnLst>
                                </p:cTn>
                              </p:par>
                            </p:childTnLst>
                          </p:cTn>
                        </p:par>
                        <p:par>
                          <p:cTn id="29" fill="hold" nodeType="afterGroup">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8460"/>
                                        </p:tgtEl>
                                        <p:attrNameLst>
                                          <p:attrName>style.visibility</p:attrName>
                                        </p:attrNameLst>
                                      </p:cBhvr>
                                      <p:to>
                                        <p:strVal val="visible"/>
                                      </p:to>
                                    </p:set>
                                    <p:animEffect transition="in" filter="fade">
                                      <p:cBhvr>
                                        <p:cTn id="32" dur="500"/>
                                        <p:tgtEl>
                                          <p:spTgt spid="1846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461"/>
                                        </p:tgtEl>
                                        <p:attrNameLst>
                                          <p:attrName>style.visibility</p:attrName>
                                        </p:attrNameLst>
                                      </p:cBhvr>
                                      <p:to>
                                        <p:strVal val="visible"/>
                                      </p:to>
                                    </p:set>
                                    <p:animEffect transition="in" filter="fade">
                                      <p:cBhvr>
                                        <p:cTn id="35" dur="500"/>
                                        <p:tgtEl>
                                          <p:spTgt spid="1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8435" grpId="0" animBg="1" autoUpdateAnimBg="0"/>
      <p:bldP spid="18439" grpId="0" animBg="1" autoUpdateAnimBg="0"/>
      <p:bldP spid="18447" grpId="0" animBg="1" autoUpdateAnimBg="0"/>
      <p:bldP spid="18460" grpId="0" autoUpdateAnimBg="0"/>
      <p:bldP spid="1846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35" name="矩形 14"/>
          <p:cNvSpPr>
            <a:spLocks noChangeArrowheads="1"/>
          </p:cNvSpPr>
          <p:nvPr/>
        </p:nvSpPr>
        <p:spPr bwMode="auto">
          <a:xfrm>
            <a:off x="0" y="6678613"/>
            <a:ext cx="12192000" cy="179387"/>
          </a:xfrm>
          <a:prstGeom prst="rect">
            <a:avLst/>
          </a:pr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436" name="TextBox 1"/>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9461" name="组合 22"/>
          <p:cNvGrpSpPr>
            <a:grpSpLocks/>
          </p:cNvGrpSpPr>
          <p:nvPr/>
        </p:nvGrpSpPr>
        <p:grpSpPr bwMode="auto">
          <a:xfrm>
            <a:off x="1219200" y="3195638"/>
            <a:ext cx="2206625" cy="1951037"/>
            <a:chOff x="0" y="0"/>
            <a:chExt cx="2206443" cy="1950961"/>
          </a:xfrm>
        </p:grpSpPr>
        <p:sp>
          <p:nvSpPr>
            <p:cNvPr id="18451" name="任意多边形 5"/>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2280611 h 1668960"/>
                <a:gd name="T6" fmla="*/ 0 w 2206443"/>
                <a:gd name="T7" fmla="*/ 2280611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lvl1pPr marL="342900" indent="-342900" defTabSz="1600200">
                <a:defRPr>
                  <a:solidFill>
                    <a:schemeClr val="tx1"/>
                  </a:solidFill>
                  <a:latin typeface="Calibri" panose="020F0502020204030204" pitchFamily="34" charset="0"/>
                  <a:ea typeface="宋体" panose="02010600030101010101" pitchFamily="2" charset="-122"/>
                </a:defRPr>
              </a:lvl1pPr>
              <a:lvl2pPr marL="2857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8452" name="文本框 56"/>
            <p:cNvSpPr txBox="1">
              <a:spLocks noChangeArrowheads="1"/>
            </p:cNvSpPr>
            <p:nvPr/>
          </p:nvSpPr>
          <p:spPr bwMode="auto">
            <a:xfrm>
              <a:off x="115878"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grpSp>
        <p:nvGrpSpPr>
          <p:cNvPr id="19464" name="组合 23"/>
          <p:cNvGrpSpPr>
            <a:grpSpLocks/>
          </p:cNvGrpSpPr>
          <p:nvPr/>
        </p:nvGrpSpPr>
        <p:grpSpPr bwMode="auto">
          <a:xfrm>
            <a:off x="3735388" y="3195638"/>
            <a:ext cx="2206625" cy="1951037"/>
            <a:chOff x="0" y="0"/>
            <a:chExt cx="2206443" cy="1950961"/>
          </a:xfrm>
        </p:grpSpPr>
        <p:sp>
          <p:nvSpPr>
            <p:cNvPr id="18449" name="任意多边形 7"/>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2280611 h 1668960"/>
                <a:gd name="T6" fmla="*/ 0 w 2206443"/>
                <a:gd name="T7" fmla="*/ 2280611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lvl1pPr marL="342900" indent="-342900" defTabSz="1600200">
                <a:defRPr>
                  <a:solidFill>
                    <a:schemeClr val="tx1"/>
                  </a:solidFill>
                  <a:latin typeface="Calibri" panose="020F0502020204030204" pitchFamily="34" charset="0"/>
                  <a:ea typeface="宋体" panose="02010600030101010101" pitchFamily="2" charset="-122"/>
                </a:defRPr>
              </a:lvl1pPr>
              <a:lvl2pPr marL="2857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8450" name="文本框 56"/>
            <p:cNvSpPr txBox="1">
              <a:spLocks noChangeArrowheads="1"/>
            </p:cNvSpPr>
            <p:nvPr/>
          </p:nvSpPr>
          <p:spPr bwMode="auto">
            <a:xfrm>
              <a:off x="115877"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grpSp>
        <p:nvGrpSpPr>
          <p:cNvPr id="19467" name="组合 24"/>
          <p:cNvGrpSpPr>
            <a:grpSpLocks/>
          </p:cNvGrpSpPr>
          <p:nvPr/>
        </p:nvGrpSpPr>
        <p:grpSpPr bwMode="auto">
          <a:xfrm>
            <a:off x="6249988" y="3195638"/>
            <a:ext cx="2206625" cy="1951037"/>
            <a:chOff x="0" y="0"/>
            <a:chExt cx="2206443" cy="1950961"/>
          </a:xfrm>
        </p:grpSpPr>
        <p:sp>
          <p:nvSpPr>
            <p:cNvPr id="18447" name="任意多边形 9"/>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2280611 h 1668960"/>
                <a:gd name="T6" fmla="*/ 0 w 2206443"/>
                <a:gd name="T7" fmla="*/ 2280611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lvl1pPr marL="342900" indent="-342900" defTabSz="1600200">
                <a:defRPr>
                  <a:solidFill>
                    <a:schemeClr val="tx1"/>
                  </a:solidFill>
                  <a:latin typeface="Calibri" panose="020F0502020204030204" pitchFamily="34" charset="0"/>
                  <a:ea typeface="宋体" panose="02010600030101010101" pitchFamily="2" charset="-122"/>
                </a:defRPr>
              </a:lvl1pPr>
              <a:lvl2pPr marL="2857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8448" name="文本框 56"/>
            <p:cNvSpPr txBox="1">
              <a:spLocks noChangeArrowheads="1"/>
            </p:cNvSpPr>
            <p:nvPr/>
          </p:nvSpPr>
          <p:spPr bwMode="auto">
            <a:xfrm>
              <a:off x="115877"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grpSp>
        <p:nvGrpSpPr>
          <p:cNvPr id="19470" name="组合 25"/>
          <p:cNvGrpSpPr>
            <a:grpSpLocks/>
          </p:cNvGrpSpPr>
          <p:nvPr/>
        </p:nvGrpSpPr>
        <p:grpSpPr bwMode="auto">
          <a:xfrm>
            <a:off x="8766175" y="3195638"/>
            <a:ext cx="2206625" cy="1951037"/>
            <a:chOff x="0" y="0"/>
            <a:chExt cx="2206443" cy="1950961"/>
          </a:xfrm>
        </p:grpSpPr>
        <p:sp>
          <p:nvSpPr>
            <p:cNvPr id="18445" name="矩形 11"/>
            <p:cNvSpPr>
              <a:spLocks noChangeArrowheads="1"/>
            </p:cNvSpPr>
            <p:nvPr/>
          </p:nvSpPr>
          <p:spPr bwMode="auto">
            <a:xfrm>
              <a:off x="0" y="0"/>
              <a:ext cx="2206443" cy="1950961"/>
            </a:xfrm>
            <a:prstGeom prst="rect">
              <a:avLst/>
            </a:pr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8446" name="文本框 56"/>
            <p:cNvSpPr txBox="1">
              <a:spLocks noChangeArrowheads="1"/>
            </p:cNvSpPr>
            <p:nvPr/>
          </p:nvSpPr>
          <p:spPr bwMode="auto">
            <a:xfrm>
              <a:off x="115878"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sp>
        <p:nvSpPr>
          <p:cNvPr id="19473" name="任意多边形 4"/>
          <p:cNvSpPr>
            <a:spLocks noChangeArrowheads="1"/>
          </p:cNvSpPr>
          <p:nvPr/>
        </p:nvSpPr>
        <p:spPr bwMode="auto">
          <a:xfrm>
            <a:off x="1219200" y="2293938"/>
            <a:ext cx="2206625" cy="901700"/>
          </a:xfrm>
          <a:custGeom>
            <a:avLst/>
            <a:gdLst>
              <a:gd name="T0" fmla="*/ 0 w 2206443"/>
              <a:gd name="T1" fmla="*/ 0 h 882577"/>
              <a:gd name="T2" fmla="*/ 2206807 w 2206443"/>
              <a:gd name="T3" fmla="*/ 0 h 882577"/>
              <a:gd name="T4" fmla="*/ 2206807 w 2206443"/>
              <a:gd name="T5" fmla="*/ 921237 h 882577"/>
              <a:gd name="T6" fmla="*/ 0 w 2206443"/>
              <a:gd name="T7" fmla="*/ 921237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lvl1pPr defTabSz="1600200">
              <a:defRPr>
                <a:solidFill>
                  <a:schemeClr val="tx1"/>
                </a:solidFill>
                <a:latin typeface="Calibri" panose="020F0502020204030204" pitchFamily="34" charset="0"/>
                <a:ea typeface="宋体" panose="02010600030101010101" pitchFamily="2" charset="-122"/>
              </a:defRPr>
            </a:lvl1pPr>
            <a:lvl2pPr marL="7429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Aft>
                <a:spcPct val="35000"/>
              </a:spcAft>
            </a:pPr>
            <a:r>
              <a:rPr lang="zh-CN" altLang="en-US" sz="2800" b="1">
                <a:solidFill>
                  <a:srgbClr val="FFFFFF"/>
                </a:solidFill>
                <a:latin typeface="微软雅黑" panose="020B0503020204020204" pitchFamily="34" charset="-122"/>
                <a:ea typeface="微软雅黑" panose="020B0503020204020204" pitchFamily="34" charset="-122"/>
              </a:rPr>
              <a:t>标 题</a:t>
            </a:r>
          </a:p>
        </p:txBody>
      </p:sp>
      <p:sp>
        <p:nvSpPr>
          <p:cNvPr id="19474" name="任意多边形 6"/>
          <p:cNvSpPr>
            <a:spLocks noChangeArrowheads="1"/>
          </p:cNvSpPr>
          <p:nvPr/>
        </p:nvSpPr>
        <p:spPr bwMode="auto">
          <a:xfrm>
            <a:off x="3735388" y="2293938"/>
            <a:ext cx="2206625" cy="901700"/>
          </a:xfrm>
          <a:custGeom>
            <a:avLst/>
            <a:gdLst>
              <a:gd name="T0" fmla="*/ 0 w 2206443"/>
              <a:gd name="T1" fmla="*/ 0 h 882577"/>
              <a:gd name="T2" fmla="*/ 2206807 w 2206443"/>
              <a:gd name="T3" fmla="*/ 0 h 882577"/>
              <a:gd name="T4" fmla="*/ 2206807 w 2206443"/>
              <a:gd name="T5" fmla="*/ 921237 h 882577"/>
              <a:gd name="T6" fmla="*/ 0 w 2206443"/>
              <a:gd name="T7" fmla="*/ 921237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lvl1pPr defTabSz="1600200">
              <a:defRPr>
                <a:solidFill>
                  <a:schemeClr val="tx1"/>
                </a:solidFill>
                <a:latin typeface="Calibri" panose="020F0502020204030204" pitchFamily="34" charset="0"/>
                <a:ea typeface="宋体" panose="02010600030101010101" pitchFamily="2" charset="-122"/>
              </a:defRPr>
            </a:lvl1pPr>
            <a:lvl2pPr marL="7429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Aft>
                <a:spcPct val="35000"/>
              </a:spcAft>
            </a:pPr>
            <a:r>
              <a:rPr lang="zh-CN" altLang="en-US" sz="2800" b="1">
                <a:solidFill>
                  <a:srgbClr val="FFFFFF"/>
                </a:solidFill>
                <a:latin typeface="微软雅黑" panose="020B0503020204020204" pitchFamily="34" charset="-122"/>
                <a:ea typeface="微软雅黑" panose="020B0503020204020204" pitchFamily="34" charset="-122"/>
              </a:rPr>
              <a:t>标 题</a:t>
            </a:r>
          </a:p>
        </p:txBody>
      </p:sp>
      <p:sp>
        <p:nvSpPr>
          <p:cNvPr id="19475" name="任意多边形 8"/>
          <p:cNvSpPr>
            <a:spLocks noChangeArrowheads="1"/>
          </p:cNvSpPr>
          <p:nvPr/>
        </p:nvSpPr>
        <p:spPr bwMode="auto">
          <a:xfrm>
            <a:off x="6249988" y="2293938"/>
            <a:ext cx="2206625" cy="901700"/>
          </a:xfrm>
          <a:custGeom>
            <a:avLst/>
            <a:gdLst>
              <a:gd name="T0" fmla="*/ 0 w 2206443"/>
              <a:gd name="T1" fmla="*/ 0 h 882577"/>
              <a:gd name="T2" fmla="*/ 2206807 w 2206443"/>
              <a:gd name="T3" fmla="*/ 0 h 882577"/>
              <a:gd name="T4" fmla="*/ 2206807 w 2206443"/>
              <a:gd name="T5" fmla="*/ 921237 h 882577"/>
              <a:gd name="T6" fmla="*/ 0 w 2206443"/>
              <a:gd name="T7" fmla="*/ 921237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lvl1pPr defTabSz="1600200">
              <a:defRPr>
                <a:solidFill>
                  <a:schemeClr val="tx1"/>
                </a:solidFill>
                <a:latin typeface="Calibri" panose="020F0502020204030204" pitchFamily="34" charset="0"/>
                <a:ea typeface="宋体" panose="02010600030101010101" pitchFamily="2" charset="-122"/>
              </a:defRPr>
            </a:lvl1pPr>
            <a:lvl2pPr marL="7429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Aft>
                <a:spcPct val="35000"/>
              </a:spcAft>
            </a:pPr>
            <a:r>
              <a:rPr lang="zh-CN" altLang="en-US" sz="2800" b="1">
                <a:solidFill>
                  <a:srgbClr val="FFFFFF"/>
                </a:solidFill>
                <a:latin typeface="微软雅黑" panose="020B0503020204020204" pitchFamily="34" charset="-122"/>
                <a:ea typeface="微软雅黑" panose="020B0503020204020204" pitchFamily="34" charset="-122"/>
              </a:rPr>
              <a:t>标 题</a:t>
            </a:r>
          </a:p>
        </p:txBody>
      </p:sp>
      <p:sp>
        <p:nvSpPr>
          <p:cNvPr id="19476" name="任意多边形 10"/>
          <p:cNvSpPr>
            <a:spLocks noChangeArrowheads="1"/>
          </p:cNvSpPr>
          <p:nvPr/>
        </p:nvSpPr>
        <p:spPr bwMode="auto">
          <a:xfrm>
            <a:off x="8766175" y="2293938"/>
            <a:ext cx="2206625" cy="901700"/>
          </a:xfrm>
          <a:custGeom>
            <a:avLst/>
            <a:gdLst>
              <a:gd name="T0" fmla="*/ 0 w 2206443"/>
              <a:gd name="T1" fmla="*/ 0 h 882577"/>
              <a:gd name="T2" fmla="*/ 2206807 w 2206443"/>
              <a:gd name="T3" fmla="*/ 0 h 882577"/>
              <a:gd name="T4" fmla="*/ 2206807 w 2206443"/>
              <a:gd name="T5" fmla="*/ 921237 h 882577"/>
              <a:gd name="T6" fmla="*/ 0 w 2206443"/>
              <a:gd name="T7" fmla="*/ 921237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lvl1pPr defTabSz="1600200">
              <a:defRPr>
                <a:solidFill>
                  <a:schemeClr val="tx1"/>
                </a:solidFill>
                <a:latin typeface="Calibri" panose="020F0502020204030204" pitchFamily="34" charset="0"/>
                <a:ea typeface="宋体" panose="02010600030101010101" pitchFamily="2" charset="-122"/>
              </a:defRPr>
            </a:lvl1pPr>
            <a:lvl2pPr marL="7429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Aft>
                <a:spcPct val="35000"/>
              </a:spcAft>
            </a:pPr>
            <a:r>
              <a:rPr lang="zh-CN" altLang="en-US" sz="2800" b="1">
                <a:solidFill>
                  <a:srgbClr val="FFFFFF"/>
                </a:solidFill>
                <a:latin typeface="微软雅黑" panose="020B0503020204020204" pitchFamily="34" charset="-122"/>
                <a:ea typeface="微软雅黑" panose="020B0503020204020204" pitchFamily="34" charset="-122"/>
              </a:rPr>
              <a:t>标 题</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73"/>
                                        </p:tgtEl>
                                        <p:attrNameLst>
                                          <p:attrName>style.visibility</p:attrName>
                                        </p:attrNameLst>
                                      </p:cBhvr>
                                      <p:to>
                                        <p:strVal val="visible"/>
                                      </p:to>
                                    </p:set>
                                    <p:animEffect transition="in" filter="fade">
                                      <p:cBhvr>
                                        <p:cTn id="7" dur="500"/>
                                        <p:tgtEl>
                                          <p:spTgt spid="19473"/>
                                        </p:tgtEl>
                                      </p:cBhvr>
                                    </p:animEffect>
                                    <p:anim calcmode="lin" valueType="num">
                                      <p:cBhvr>
                                        <p:cTn id="8" dur="500" fill="hold"/>
                                        <p:tgtEl>
                                          <p:spTgt spid="19473"/>
                                        </p:tgtEl>
                                        <p:attrNameLst>
                                          <p:attrName>ppt_x</p:attrName>
                                        </p:attrNameLst>
                                      </p:cBhvr>
                                      <p:tavLst>
                                        <p:tav tm="0">
                                          <p:val>
                                            <p:strVal val="#ppt_x"/>
                                          </p:val>
                                        </p:tav>
                                        <p:tav tm="100000">
                                          <p:val>
                                            <p:strVal val="#ppt_x"/>
                                          </p:val>
                                        </p:tav>
                                      </p:tavLst>
                                    </p:anim>
                                    <p:anim calcmode="lin" valueType="num">
                                      <p:cBhvr>
                                        <p:cTn id="9" dur="500" fill="hold"/>
                                        <p:tgtEl>
                                          <p:spTgt spid="1947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fade">
                                      <p:cBhvr>
                                        <p:cTn id="12" dur="500"/>
                                        <p:tgtEl>
                                          <p:spTgt spid="19461"/>
                                        </p:tgtEl>
                                      </p:cBhvr>
                                    </p:animEffect>
                                    <p:anim calcmode="lin" valueType="num">
                                      <p:cBhvr>
                                        <p:cTn id="13" dur="500" fill="hold"/>
                                        <p:tgtEl>
                                          <p:spTgt spid="19461"/>
                                        </p:tgtEl>
                                        <p:attrNameLst>
                                          <p:attrName>ppt_x</p:attrName>
                                        </p:attrNameLst>
                                      </p:cBhvr>
                                      <p:tavLst>
                                        <p:tav tm="0">
                                          <p:val>
                                            <p:strVal val="#ppt_x"/>
                                          </p:val>
                                        </p:tav>
                                        <p:tav tm="100000">
                                          <p:val>
                                            <p:strVal val="#ppt_x"/>
                                          </p:val>
                                        </p:tav>
                                      </p:tavLst>
                                    </p:anim>
                                    <p:anim calcmode="lin" valueType="num">
                                      <p:cBhvr>
                                        <p:cTn id="14" dur="500" fill="hold"/>
                                        <p:tgtEl>
                                          <p:spTgt spid="19461"/>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9474"/>
                                        </p:tgtEl>
                                        <p:attrNameLst>
                                          <p:attrName>style.visibility</p:attrName>
                                        </p:attrNameLst>
                                      </p:cBhvr>
                                      <p:to>
                                        <p:strVal val="visible"/>
                                      </p:to>
                                    </p:set>
                                    <p:animEffect transition="in" filter="fade">
                                      <p:cBhvr>
                                        <p:cTn id="18" dur="500"/>
                                        <p:tgtEl>
                                          <p:spTgt spid="19474"/>
                                        </p:tgtEl>
                                      </p:cBhvr>
                                    </p:animEffect>
                                    <p:anim calcmode="lin" valueType="num">
                                      <p:cBhvr>
                                        <p:cTn id="19" dur="500" fill="hold"/>
                                        <p:tgtEl>
                                          <p:spTgt spid="19474"/>
                                        </p:tgtEl>
                                        <p:attrNameLst>
                                          <p:attrName>ppt_x</p:attrName>
                                        </p:attrNameLst>
                                      </p:cBhvr>
                                      <p:tavLst>
                                        <p:tav tm="0">
                                          <p:val>
                                            <p:strVal val="#ppt_x"/>
                                          </p:val>
                                        </p:tav>
                                        <p:tav tm="100000">
                                          <p:val>
                                            <p:strVal val="#ppt_x"/>
                                          </p:val>
                                        </p:tav>
                                      </p:tavLst>
                                    </p:anim>
                                    <p:anim calcmode="lin" valueType="num">
                                      <p:cBhvr>
                                        <p:cTn id="20" dur="500" fill="hold"/>
                                        <p:tgtEl>
                                          <p:spTgt spid="19474"/>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19464"/>
                                        </p:tgtEl>
                                        <p:attrNameLst>
                                          <p:attrName>style.visibility</p:attrName>
                                        </p:attrNameLst>
                                      </p:cBhvr>
                                      <p:to>
                                        <p:strVal val="visible"/>
                                      </p:to>
                                    </p:set>
                                    <p:animEffect transition="in" filter="fade">
                                      <p:cBhvr>
                                        <p:cTn id="23" dur="500"/>
                                        <p:tgtEl>
                                          <p:spTgt spid="19464"/>
                                        </p:tgtEl>
                                      </p:cBhvr>
                                    </p:animEffect>
                                    <p:anim calcmode="lin" valueType="num">
                                      <p:cBhvr>
                                        <p:cTn id="24" dur="500" fill="hold"/>
                                        <p:tgtEl>
                                          <p:spTgt spid="19464"/>
                                        </p:tgtEl>
                                        <p:attrNameLst>
                                          <p:attrName>ppt_x</p:attrName>
                                        </p:attrNameLst>
                                      </p:cBhvr>
                                      <p:tavLst>
                                        <p:tav tm="0">
                                          <p:val>
                                            <p:strVal val="#ppt_x"/>
                                          </p:val>
                                        </p:tav>
                                        <p:tav tm="100000">
                                          <p:val>
                                            <p:strVal val="#ppt_x"/>
                                          </p:val>
                                        </p:tav>
                                      </p:tavLst>
                                    </p:anim>
                                    <p:anim calcmode="lin" valueType="num">
                                      <p:cBhvr>
                                        <p:cTn id="25" dur="500" fill="hold"/>
                                        <p:tgtEl>
                                          <p:spTgt spid="19464"/>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9475"/>
                                        </p:tgtEl>
                                        <p:attrNameLst>
                                          <p:attrName>style.visibility</p:attrName>
                                        </p:attrNameLst>
                                      </p:cBhvr>
                                      <p:to>
                                        <p:strVal val="visible"/>
                                      </p:to>
                                    </p:set>
                                    <p:animEffect transition="in" filter="fade">
                                      <p:cBhvr>
                                        <p:cTn id="29" dur="500"/>
                                        <p:tgtEl>
                                          <p:spTgt spid="19475"/>
                                        </p:tgtEl>
                                      </p:cBhvr>
                                    </p:animEffect>
                                    <p:anim calcmode="lin" valueType="num">
                                      <p:cBhvr>
                                        <p:cTn id="30" dur="500" fill="hold"/>
                                        <p:tgtEl>
                                          <p:spTgt spid="19475"/>
                                        </p:tgtEl>
                                        <p:attrNameLst>
                                          <p:attrName>ppt_x</p:attrName>
                                        </p:attrNameLst>
                                      </p:cBhvr>
                                      <p:tavLst>
                                        <p:tav tm="0">
                                          <p:val>
                                            <p:strVal val="#ppt_x"/>
                                          </p:val>
                                        </p:tav>
                                        <p:tav tm="100000">
                                          <p:val>
                                            <p:strVal val="#ppt_x"/>
                                          </p:val>
                                        </p:tav>
                                      </p:tavLst>
                                    </p:anim>
                                    <p:anim calcmode="lin" valueType="num">
                                      <p:cBhvr>
                                        <p:cTn id="31" dur="500" fill="hold"/>
                                        <p:tgtEl>
                                          <p:spTgt spid="19475"/>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9467"/>
                                        </p:tgtEl>
                                        <p:attrNameLst>
                                          <p:attrName>style.visibility</p:attrName>
                                        </p:attrNameLst>
                                      </p:cBhvr>
                                      <p:to>
                                        <p:strVal val="visible"/>
                                      </p:to>
                                    </p:set>
                                    <p:animEffect transition="in" filter="fade">
                                      <p:cBhvr>
                                        <p:cTn id="34" dur="500"/>
                                        <p:tgtEl>
                                          <p:spTgt spid="19467"/>
                                        </p:tgtEl>
                                      </p:cBhvr>
                                    </p:animEffect>
                                    <p:anim calcmode="lin" valueType="num">
                                      <p:cBhvr>
                                        <p:cTn id="35" dur="500" fill="hold"/>
                                        <p:tgtEl>
                                          <p:spTgt spid="19467"/>
                                        </p:tgtEl>
                                        <p:attrNameLst>
                                          <p:attrName>ppt_x</p:attrName>
                                        </p:attrNameLst>
                                      </p:cBhvr>
                                      <p:tavLst>
                                        <p:tav tm="0">
                                          <p:val>
                                            <p:strVal val="#ppt_x"/>
                                          </p:val>
                                        </p:tav>
                                        <p:tav tm="100000">
                                          <p:val>
                                            <p:strVal val="#ppt_x"/>
                                          </p:val>
                                        </p:tav>
                                      </p:tavLst>
                                    </p:anim>
                                    <p:anim calcmode="lin" valueType="num">
                                      <p:cBhvr>
                                        <p:cTn id="36" dur="500" fill="hold"/>
                                        <p:tgtEl>
                                          <p:spTgt spid="19467"/>
                                        </p:tgtEl>
                                        <p:attrNameLst>
                                          <p:attrName>ppt_y</p:attrName>
                                        </p:attrNameLst>
                                      </p:cBhvr>
                                      <p:tavLst>
                                        <p:tav tm="0">
                                          <p:val>
                                            <p:strVal val="#ppt_y-.1"/>
                                          </p:val>
                                        </p:tav>
                                        <p:tav tm="100000">
                                          <p:val>
                                            <p:strVal val="#ppt_y"/>
                                          </p:val>
                                        </p:tav>
                                      </p:tavLst>
                                    </p:anim>
                                  </p:childTnLst>
                                </p:cTn>
                              </p:par>
                            </p:childTnLst>
                          </p:cTn>
                        </p:par>
                        <p:par>
                          <p:cTn id="37" fill="hold" nodeType="afterGroup">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19476"/>
                                        </p:tgtEl>
                                        <p:attrNameLst>
                                          <p:attrName>style.visibility</p:attrName>
                                        </p:attrNameLst>
                                      </p:cBhvr>
                                      <p:to>
                                        <p:strVal val="visible"/>
                                      </p:to>
                                    </p:set>
                                    <p:animEffect transition="in" filter="fade">
                                      <p:cBhvr>
                                        <p:cTn id="40" dur="500"/>
                                        <p:tgtEl>
                                          <p:spTgt spid="19476"/>
                                        </p:tgtEl>
                                      </p:cBhvr>
                                    </p:animEffect>
                                    <p:anim calcmode="lin" valueType="num">
                                      <p:cBhvr>
                                        <p:cTn id="41" dur="500" fill="hold"/>
                                        <p:tgtEl>
                                          <p:spTgt spid="19476"/>
                                        </p:tgtEl>
                                        <p:attrNameLst>
                                          <p:attrName>ppt_x</p:attrName>
                                        </p:attrNameLst>
                                      </p:cBhvr>
                                      <p:tavLst>
                                        <p:tav tm="0">
                                          <p:val>
                                            <p:strVal val="#ppt_x"/>
                                          </p:val>
                                        </p:tav>
                                        <p:tav tm="100000">
                                          <p:val>
                                            <p:strVal val="#ppt_x"/>
                                          </p:val>
                                        </p:tav>
                                      </p:tavLst>
                                    </p:anim>
                                    <p:anim calcmode="lin" valueType="num">
                                      <p:cBhvr>
                                        <p:cTn id="42" dur="500" fill="hold"/>
                                        <p:tgtEl>
                                          <p:spTgt spid="19476"/>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19470"/>
                                        </p:tgtEl>
                                        <p:attrNameLst>
                                          <p:attrName>style.visibility</p:attrName>
                                        </p:attrNameLst>
                                      </p:cBhvr>
                                      <p:to>
                                        <p:strVal val="visible"/>
                                      </p:to>
                                    </p:set>
                                    <p:animEffect transition="in" filter="fade">
                                      <p:cBhvr>
                                        <p:cTn id="45" dur="500"/>
                                        <p:tgtEl>
                                          <p:spTgt spid="19470"/>
                                        </p:tgtEl>
                                      </p:cBhvr>
                                    </p:animEffect>
                                    <p:anim calcmode="lin" valueType="num">
                                      <p:cBhvr>
                                        <p:cTn id="46" dur="500" fill="hold"/>
                                        <p:tgtEl>
                                          <p:spTgt spid="19470"/>
                                        </p:tgtEl>
                                        <p:attrNameLst>
                                          <p:attrName>ppt_x</p:attrName>
                                        </p:attrNameLst>
                                      </p:cBhvr>
                                      <p:tavLst>
                                        <p:tav tm="0">
                                          <p:val>
                                            <p:strVal val="#ppt_x"/>
                                          </p:val>
                                        </p:tav>
                                        <p:tav tm="100000">
                                          <p:val>
                                            <p:strVal val="#ppt_x"/>
                                          </p:val>
                                        </p:tav>
                                      </p:tavLst>
                                    </p:anim>
                                    <p:anim calcmode="lin" valueType="num">
                                      <p:cBhvr>
                                        <p:cTn id="47" dur="500" fill="hold"/>
                                        <p:tgtEl>
                                          <p:spTgt spid="194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3" grpId="0" animBg="1" autoUpdateAnimBg="0"/>
      <p:bldP spid="19474" grpId="0" animBg="1" autoUpdateAnimBg="0"/>
      <p:bldP spid="19475" grpId="0" animBg="1" autoUpdateAnimBg="0"/>
      <p:bldP spid="1947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483"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0484" name="组合 139"/>
          <p:cNvGrpSpPr>
            <a:grpSpLocks/>
          </p:cNvGrpSpPr>
          <p:nvPr/>
        </p:nvGrpSpPr>
        <p:grpSpPr bwMode="auto">
          <a:xfrm>
            <a:off x="10285413" y="719138"/>
            <a:ext cx="1044575" cy="1044575"/>
            <a:chOff x="0" y="0"/>
            <a:chExt cx="1045029" cy="1045029"/>
          </a:xfrm>
        </p:grpSpPr>
        <p:sp>
          <p:nvSpPr>
            <p:cNvPr id="19486"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19487"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0487"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F7971E"/>
                </a:solidFill>
                <a:latin typeface="张海山锐谐体" panose="02000000000000000000" pitchFamily="2" charset="-122"/>
                <a:ea typeface="张海山锐谐体" panose="02000000000000000000" pitchFamily="2" charset="-122"/>
              </a:rPr>
              <a:t>目  录</a:t>
            </a:r>
          </a:p>
        </p:txBody>
      </p:sp>
      <p:sp>
        <p:nvSpPr>
          <p:cNvPr id="20488"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Part1:  </a:t>
            </a:r>
            <a:r>
              <a:rPr lang="zh-CN" altLang="en-US" sz="3600">
                <a:solidFill>
                  <a:srgbClr val="A6A6A6"/>
                </a:solidFill>
                <a:latin typeface="微软雅黑" panose="020B0503020204020204" pitchFamily="34" charset="-122"/>
                <a:ea typeface="微软雅黑" panose="020B0503020204020204" pitchFamily="34" charset="-122"/>
              </a:rPr>
              <a:t>选题意义</a:t>
            </a:r>
          </a:p>
        </p:txBody>
      </p:sp>
      <p:sp>
        <p:nvSpPr>
          <p:cNvPr id="20489"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Part2:  </a:t>
            </a:r>
            <a:r>
              <a:rPr lang="zh-CN" altLang="en-US" sz="3600">
                <a:solidFill>
                  <a:srgbClr val="A6A6A6"/>
                </a:solidFill>
                <a:latin typeface="微软雅黑" panose="020B0503020204020204" pitchFamily="34" charset="-122"/>
                <a:ea typeface="微软雅黑" panose="020B0503020204020204" pitchFamily="34" charset="-122"/>
              </a:rPr>
              <a:t>主要内容</a:t>
            </a:r>
          </a:p>
        </p:txBody>
      </p:sp>
      <p:sp>
        <p:nvSpPr>
          <p:cNvPr id="20490"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Part3:  </a:t>
            </a:r>
            <a:r>
              <a:rPr lang="zh-CN" altLang="en-US" sz="3600">
                <a:solidFill>
                  <a:srgbClr val="A6A6A6"/>
                </a:solidFill>
                <a:latin typeface="微软雅黑" panose="020B0503020204020204" pitchFamily="34" charset="-122"/>
                <a:ea typeface="微软雅黑" panose="020B0503020204020204" pitchFamily="34" charset="-122"/>
              </a:rPr>
              <a:t>分析方法</a:t>
            </a:r>
          </a:p>
        </p:txBody>
      </p:sp>
      <p:sp>
        <p:nvSpPr>
          <p:cNvPr id="20491"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rgbClr val="F7971E"/>
                </a:solidFill>
                <a:latin typeface="Century Gothic" panose="020B0502020202020204" pitchFamily="34" charset="0"/>
                <a:ea typeface="微软雅黑" panose="020B0503020204020204" pitchFamily="34" charset="-122"/>
              </a:rPr>
              <a:t>Part4:  </a:t>
            </a:r>
            <a:r>
              <a:rPr lang="zh-CN" altLang="en-US" sz="3600" b="1">
                <a:solidFill>
                  <a:srgbClr val="F7971E"/>
                </a:solidFill>
                <a:latin typeface="微软雅黑" panose="020B0503020204020204" pitchFamily="34" charset="-122"/>
                <a:ea typeface="微软雅黑" panose="020B0503020204020204" pitchFamily="34" charset="-122"/>
              </a:rPr>
              <a:t>实践运用</a:t>
            </a:r>
          </a:p>
        </p:txBody>
      </p:sp>
      <p:sp>
        <p:nvSpPr>
          <p:cNvPr id="20492"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Part5:  </a:t>
            </a:r>
            <a:r>
              <a:rPr lang="zh-CN" altLang="en-US" sz="3600">
                <a:solidFill>
                  <a:srgbClr val="A6A6A6"/>
                </a:solidFill>
                <a:latin typeface="微软雅黑" panose="020B0503020204020204" pitchFamily="34" charset="-122"/>
                <a:ea typeface="微软雅黑" panose="020B0503020204020204" pitchFamily="34" charset="-122"/>
              </a:rPr>
              <a:t>总结建议</a:t>
            </a:r>
          </a:p>
        </p:txBody>
      </p:sp>
      <p:sp>
        <p:nvSpPr>
          <p:cNvPr id="20493"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0494" name="组合 38"/>
          <p:cNvGrpSpPr>
            <a:grpSpLocks/>
          </p:cNvGrpSpPr>
          <p:nvPr/>
        </p:nvGrpSpPr>
        <p:grpSpPr bwMode="auto">
          <a:xfrm>
            <a:off x="1066800" y="2551113"/>
            <a:ext cx="2513013" cy="1755775"/>
            <a:chOff x="0" y="0"/>
            <a:chExt cx="1212850" cy="847724"/>
          </a:xfrm>
        </p:grpSpPr>
        <p:sp>
          <p:nvSpPr>
            <p:cNvPr id="19469" name="Freeform 15"/>
            <p:cNvSpPr>
              <a:spLocks/>
            </p:cNvSpPr>
            <p:nvPr/>
          </p:nvSpPr>
          <p:spPr bwMode="auto">
            <a:xfrm>
              <a:off x="0" y="20637"/>
              <a:ext cx="1212850" cy="827087"/>
            </a:xfrm>
            <a:custGeom>
              <a:avLst/>
              <a:gdLst>
                <a:gd name="T0" fmla="*/ 1212850 w 589"/>
                <a:gd name="T1" fmla="*/ 806513 h 402"/>
                <a:gd name="T2" fmla="*/ 1192258 w 589"/>
                <a:gd name="T3" fmla="*/ 827087 h 402"/>
                <a:gd name="T4" fmla="*/ 20592 w 589"/>
                <a:gd name="T5" fmla="*/ 827087 h 402"/>
                <a:gd name="T6" fmla="*/ 0 w 589"/>
                <a:gd name="T7" fmla="*/ 806513 h 402"/>
                <a:gd name="T8" fmla="*/ 0 w 589"/>
                <a:gd name="T9" fmla="*/ 20574 h 402"/>
                <a:gd name="T10" fmla="*/ 20592 w 589"/>
                <a:gd name="T11" fmla="*/ 0 h 402"/>
                <a:gd name="T12" fmla="*/ 1192258 w 589"/>
                <a:gd name="T13" fmla="*/ 0 h 402"/>
                <a:gd name="T14" fmla="*/ 1212850 w 589"/>
                <a:gd name="T15" fmla="*/ 20574 h 402"/>
                <a:gd name="T16" fmla="*/ 1212850 w 589"/>
                <a:gd name="T17" fmla="*/ 806513 h 4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9" h="402">
                  <a:moveTo>
                    <a:pt x="589" y="392"/>
                  </a:moveTo>
                  <a:cubicBezTo>
                    <a:pt x="589" y="398"/>
                    <a:pt x="585" y="402"/>
                    <a:pt x="579" y="402"/>
                  </a:cubicBezTo>
                  <a:cubicBezTo>
                    <a:pt x="10" y="402"/>
                    <a:pt x="10" y="402"/>
                    <a:pt x="10" y="402"/>
                  </a:cubicBezTo>
                  <a:cubicBezTo>
                    <a:pt x="5" y="402"/>
                    <a:pt x="0" y="398"/>
                    <a:pt x="0" y="392"/>
                  </a:cubicBezTo>
                  <a:cubicBezTo>
                    <a:pt x="0" y="10"/>
                    <a:pt x="0" y="10"/>
                    <a:pt x="0" y="10"/>
                  </a:cubicBezTo>
                  <a:cubicBezTo>
                    <a:pt x="0" y="5"/>
                    <a:pt x="5" y="0"/>
                    <a:pt x="10" y="0"/>
                  </a:cubicBezTo>
                  <a:cubicBezTo>
                    <a:pt x="579" y="0"/>
                    <a:pt x="579" y="0"/>
                    <a:pt x="579" y="0"/>
                  </a:cubicBezTo>
                  <a:cubicBezTo>
                    <a:pt x="585" y="0"/>
                    <a:pt x="589" y="5"/>
                    <a:pt x="589" y="10"/>
                  </a:cubicBezTo>
                  <a:lnTo>
                    <a:pt x="589" y="392"/>
                  </a:lnTo>
                  <a:close/>
                </a:path>
              </a:pathLst>
            </a:custGeom>
            <a:solidFill>
              <a:srgbClr val="C628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0" name="Rectangle 16"/>
            <p:cNvSpPr>
              <a:spLocks noChangeArrowheads="1"/>
            </p:cNvSpPr>
            <p:nvPr/>
          </p:nvSpPr>
          <p:spPr bwMode="auto">
            <a:xfrm>
              <a:off x="49213" y="757237"/>
              <a:ext cx="1116013" cy="49212"/>
            </a:xfrm>
            <a:prstGeom prst="rect">
              <a:avLst/>
            </a:prstGeom>
            <a:solidFill>
              <a:srgbClr val="D1EC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1" name="Freeform 17"/>
            <p:cNvSpPr>
              <a:spLocks/>
            </p:cNvSpPr>
            <p:nvPr/>
          </p:nvSpPr>
          <p:spPr bwMode="auto">
            <a:xfrm>
              <a:off x="608013" y="0"/>
              <a:ext cx="557213" cy="806450"/>
            </a:xfrm>
            <a:custGeom>
              <a:avLst/>
              <a:gdLst>
                <a:gd name="T0" fmla="*/ 0 w 271"/>
                <a:gd name="T1" fmla="*/ 806450 h 392"/>
                <a:gd name="T2" fmla="*/ 0 w 271"/>
                <a:gd name="T3" fmla="*/ 74062 h 392"/>
                <a:gd name="T4" fmla="*/ 0 w 271"/>
                <a:gd name="T5" fmla="*/ 72004 h 392"/>
                <a:gd name="T6" fmla="*/ 0 w 271"/>
                <a:gd name="T7" fmla="*/ 65833 h 392"/>
                <a:gd name="T8" fmla="*/ 69909 w 271"/>
                <a:gd name="T9" fmla="*/ 0 h 392"/>
                <a:gd name="T10" fmla="*/ 557213 w 271"/>
                <a:gd name="T11" fmla="*/ 0 h 392"/>
                <a:gd name="T12" fmla="*/ 557213 w 271"/>
                <a:gd name="T13" fmla="*/ 763247 h 392"/>
                <a:gd name="T14" fmla="*/ 69909 w 271"/>
                <a:gd name="T15" fmla="*/ 763247 h 392"/>
                <a:gd name="T16" fmla="*/ 0 w 271"/>
                <a:gd name="T17" fmla="*/ 80645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392">
                  <a:moveTo>
                    <a:pt x="0" y="392"/>
                  </a:moveTo>
                  <a:cubicBezTo>
                    <a:pt x="0" y="36"/>
                    <a:pt x="0" y="36"/>
                    <a:pt x="0" y="36"/>
                  </a:cubicBezTo>
                  <a:cubicBezTo>
                    <a:pt x="0" y="35"/>
                    <a:pt x="0" y="35"/>
                    <a:pt x="0" y="35"/>
                  </a:cubicBezTo>
                  <a:cubicBezTo>
                    <a:pt x="0" y="34"/>
                    <a:pt x="0" y="33"/>
                    <a:pt x="0" y="32"/>
                  </a:cubicBezTo>
                  <a:cubicBezTo>
                    <a:pt x="1" y="14"/>
                    <a:pt x="16" y="0"/>
                    <a:pt x="34" y="0"/>
                  </a:cubicBezTo>
                  <a:cubicBezTo>
                    <a:pt x="271" y="0"/>
                    <a:pt x="271" y="0"/>
                    <a:pt x="271" y="0"/>
                  </a:cubicBezTo>
                  <a:cubicBezTo>
                    <a:pt x="271" y="371"/>
                    <a:pt x="271" y="371"/>
                    <a:pt x="271" y="371"/>
                  </a:cubicBezTo>
                  <a:cubicBezTo>
                    <a:pt x="34" y="371"/>
                    <a:pt x="34" y="371"/>
                    <a:pt x="34" y="371"/>
                  </a:cubicBezTo>
                  <a:cubicBezTo>
                    <a:pt x="19" y="371"/>
                    <a:pt x="6" y="380"/>
                    <a:pt x="0" y="3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2" name="Freeform 18"/>
            <p:cNvSpPr>
              <a:spLocks/>
            </p:cNvSpPr>
            <p:nvPr/>
          </p:nvSpPr>
          <p:spPr bwMode="auto">
            <a:xfrm>
              <a:off x="49213" y="0"/>
              <a:ext cx="558800" cy="806450"/>
            </a:xfrm>
            <a:custGeom>
              <a:avLst/>
              <a:gdLst>
                <a:gd name="T0" fmla="*/ 558800 w 271"/>
                <a:gd name="T1" fmla="*/ 806450 h 392"/>
                <a:gd name="T2" fmla="*/ 558800 w 271"/>
                <a:gd name="T3" fmla="*/ 74062 h 392"/>
                <a:gd name="T4" fmla="*/ 558800 w 271"/>
                <a:gd name="T5" fmla="*/ 72004 h 392"/>
                <a:gd name="T6" fmla="*/ 558800 w 271"/>
                <a:gd name="T7" fmla="*/ 65833 h 392"/>
                <a:gd name="T8" fmla="*/ 486630 w 271"/>
                <a:gd name="T9" fmla="*/ 0 h 392"/>
                <a:gd name="T10" fmla="*/ 0 w 271"/>
                <a:gd name="T11" fmla="*/ 0 h 392"/>
                <a:gd name="T12" fmla="*/ 0 w 271"/>
                <a:gd name="T13" fmla="*/ 763247 h 392"/>
                <a:gd name="T14" fmla="*/ 486630 w 271"/>
                <a:gd name="T15" fmla="*/ 763247 h 392"/>
                <a:gd name="T16" fmla="*/ 558800 w 271"/>
                <a:gd name="T17" fmla="*/ 80645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392">
                  <a:moveTo>
                    <a:pt x="271" y="392"/>
                  </a:moveTo>
                  <a:cubicBezTo>
                    <a:pt x="271" y="36"/>
                    <a:pt x="271" y="36"/>
                    <a:pt x="271" y="36"/>
                  </a:cubicBezTo>
                  <a:cubicBezTo>
                    <a:pt x="271" y="35"/>
                    <a:pt x="271" y="35"/>
                    <a:pt x="271" y="35"/>
                  </a:cubicBezTo>
                  <a:cubicBezTo>
                    <a:pt x="271" y="34"/>
                    <a:pt x="271" y="33"/>
                    <a:pt x="271" y="32"/>
                  </a:cubicBezTo>
                  <a:cubicBezTo>
                    <a:pt x="269" y="14"/>
                    <a:pt x="254" y="0"/>
                    <a:pt x="236" y="0"/>
                  </a:cubicBezTo>
                  <a:cubicBezTo>
                    <a:pt x="0" y="0"/>
                    <a:pt x="0" y="0"/>
                    <a:pt x="0" y="0"/>
                  </a:cubicBezTo>
                  <a:cubicBezTo>
                    <a:pt x="0" y="371"/>
                    <a:pt x="0" y="371"/>
                    <a:pt x="0" y="371"/>
                  </a:cubicBezTo>
                  <a:cubicBezTo>
                    <a:pt x="236" y="371"/>
                    <a:pt x="236" y="371"/>
                    <a:pt x="236" y="371"/>
                  </a:cubicBezTo>
                  <a:cubicBezTo>
                    <a:pt x="251" y="371"/>
                    <a:pt x="264" y="380"/>
                    <a:pt x="271" y="3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3" name="Freeform 19"/>
            <p:cNvSpPr>
              <a:spLocks/>
            </p:cNvSpPr>
            <p:nvPr/>
          </p:nvSpPr>
          <p:spPr bwMode="auto">
            <a:xfrm>
              <a:off x="568325" y="7937"/>
              <a:ext cx="39688" cy="798512"/>
            </a:xfrm>
            <a:custGeom>
              <a:avLst/>
              <a:gdLst>
                <a:gd name="T0" fmla="*/ 39688 w 19"/>
                <a:gd name="T1" fmla="*/ 57625 h 388"/>
                <a:gd name="T2" fmla="*/ 0 w 19"/>
                <a:gd name="T3" fmla="*/ 0 h 388"/>
                <a:gd name="T4" fmla="*/ 0 w 19"/>
                <a:gd name="T5" fmla="*/ 763526 h 388"/>
                <a:gd name="T6" fmla="*/ 39688 w 19"/>
                <a:gd name="T7" fmla="*/ 798512 h 388"/>
                <a:gd name="T8" fmla="*/ 39688 w 19"/>
                <a:gd name="T9" fmla="*/ 65857 h 388"/>
                <a:gd name="T10" fmla="*/ 39688 w 19"/>
                <a:gd name="T11" fmla="*/ 63799 h 388"/>
                <a:gd name="T12" fmla="*/ 39688 w 19"/>
                <a:gd name="T13" fmla="*/ 57625 h 3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88">
                  <a:moveTo>
                    <a:pt x="19" y="28"/>
                  </a:moveTo>
                  <a:cubicBezTo>
                    <a:pt x="18" y="15"/>
                    <a:pt x="10" y="5"/>
                    <a:pt x="0" y="0"/>
                  </a:cubicBezTo>
                  <a:cubicBezTo>
                    <a:pt x="0" y="371"/>
                    <a:pt x="0" y="371"/>
                    <a:pt x="0" y="371"/>
                  </a:cubicBezTo>
                  <a:cubicBezTo>
                    <a:pt x="8" y="374"/>
                    <a:pt x="15" y="380"/>
                    <a:pt x="19" y="388"/>
                  </a:cubicBezTo>
                  <a:cubicBezTo>
                    <a:pt x="19" y="32"/>
                    <a:pt x="19" y="32"/>
                    <a:pt x="19" y="32"/>
                  </a:cubicBezTo>
                  <a:cubicBezTo>
                    <a:pt x="19" y="31"/>
                    <a:pt x="19" y="31"/>
                    <a:pt x="19" y="31"/>
                  </a:cubicBezTo>
                  <a:cubicBezTo>
                    <a:pt x="19" y="30"/>
                    <a:pt x="19" y="29"/>
                    <a:pt x="19"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4" name="Rectangle 20"/>
            <p:cNvSpPr>
              <a:spLocks noChangeArrowheads="1"/>
            </p:cNvSpPr>
            <p:nvPr/>
          </p:nvSpPr>
          <p:spPr bwMode="auto">
            <a:xfrm>
              <a:off x="677863" y="1333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5" name="Rectangle 21"/>
            <p:cNvSpPr>
              <a:spLocks noChangeArrowheads="1"/>
            </p:cNvSpPr>
            <p:nvPr/>
          </p:nvSpPr>
          <p:spPr bwMode="auto">
            <a:xfrm>
              <a:off x="677863" y="2301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6" name="Rectangle 22"/>
            <p:cNvSpPr>
              <a:spLocks noChangeArrowheads="1"/>
            </p:cNvSpPr>
            <p:nvPr/>
          </p:nvSpPr>
          <p:spPr bwMode="auto">
            <a:xfrm>
              <a:off x="677863" y="3238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7" name="Rectangle 23"/>
            <p:cNvSpPr>
              <a:spLocks noChangeArrowheads="1"/>
            </p:cNvSpPr>
            <p:nvPr/>
          </p:nvSpPr>
          <p:spPr bwMode="auto">
            <a:xfrm>
              <a:off x="677863" y="4206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8" name="Rectangle 24"/>
            <p:cNvSpPr>
              <a:spLocks noChangeArrowheads="1"/>
            </p:cNvSpPr>
            <p:nvPr/>
          </p:nvSpPr>
          <p:spPr bwMode="auto">
            <a:xfrm>
              <a:off x="677863" y="517525"/>
              <a:ext cx="412750" cy="25400"/>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9" name="Rectangle 25"/>
            <p:cNvSpPr>
              <a:spLocks noChangeArrowheads="1"/>
            </p:cNvSpPr>
            <p:nvPr/>
          </p:nvSpPr>
          <p:spPr bwMode="auto">
            <a:xfrm>
              <a:off x="677863" y="612775"/>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0" name="Rectangle 26"/>
            <p:cNvSpPr>
              <a:spLocks noChangeArrowheads="1"/>
            </p:cNvSpPr>
            <p:nvPr/>
          </p:nvSpPr>
          <p:spPr bwMode="auto">
            <a:xfrm>
              <a:off x="119063" y="1333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1" name="Rectangle 27"/>
            <p:cNvSpPr>
              <a:spLocks noChangeArrowheads="1"/>
            </p:cNvSpPr>
            <p:nvPr/>
          </p:nvSpPr>
          <p:spPr bwMode="auto">
            <a:xfrm>
              <a:off x="119063" y="2301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2" name="Rectangle 28"/>
            <p:cNvSpPr>
              <a:spLocks noChangeArrowheads="1"/>
            </p:cNvSpPr>
            <p:nvPr/>
          </p:nvSpPr>
          <p:spPr bwMode="auto">
            <a:xfrm>
              <a:off x="119063" y="3238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3" name="Rectangle 29"/>
            <p:cNvSpPr>
              <a:spLocks noChangeArrowheads="1"/>
            </p:cNvSpPr>
            <p:nvPr/>
          </p:nvSpPr>
          <p:spPr bwMode="auto">
            <a:xfrm>
              <a:off x="119063" y="4206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4" name="Rectangle 30"/>
            <p:cNvSpPr>
              <a:spLocks noChangeArrowheads="1"/>
            </p:cNvSpPr>
            <p:nvPr/>
          </p:nvSpPr>
          <p:spPr bwMode="auto">
            <a:xfrm>
              <a:off x="119063" y="517525"/>
              <a:ext cx="412750" cy="25400"/>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5" name="Rectangle 31"/>
            <p:cNvSpPr>
              <a:spLocks noChangeArrowheads="1"/>
            </p:cNvSpPr>
            <p:nvPr/>
          </p:nvSpPr>
          <p:spPr bwMode="auto">
            <a:xfrm>
              <a:off x="119063" y="612775"/>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1+#ppt_w/2"/>
                                          </p:val>
                                        </p:tav>
                                        <p:tav tm="100000">
                                          <p:val>
                                            <p:strVal val="#ppt_x"/>
                                          </p:val>
                                        </p:tav>
                                      </p:tavLst>
                                    </p:anim>
                                    <p:anim calcmode="lin" valueType="num">
                                      <p:cBhvr additive="base">
                                        <p:cTn id="8" dur="500" fill="hold"/>
                                        <p:tgtEl>
                                          <p:spTgt spid="2048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fade">
                                      <p:cBhvr>
                                        <p:cTn id="12" dur="500"/>
                                        <p:tgtEl>
                                          <p:spTgt spid="20484"/>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additive="base">
                                        <p:cTn id="16" dur="500" fill="hold"/>
                                        <p:tgtEl>
                                          <p:spTgt spid="20483"/>
                                        </p:tgtEl>
                                        <p:attrNameLst>
                                          <p:attrName>ppt_x</p:attrName>
                                        </p:attrNameLst>
                                      </p:cBhvr>
                                      <p:tavLst>
                                        <p:tav tm="0">
                                          <p:val>
                                            <p:strVal val="0-#ppt_w/2"/>
                                          </p:val>
                                        </p:tav>
                                        <p:tav tm="100000">
                                          <p:val>
                                            <p:strVal val="#ppt_x"/>
                                          </p:val>
                                        </p:tav>
                                      </p:tavLst>
                                    </p:anim>
                                    <p:anim calcmode="lin" valueType="num">
                                      <p:cBhvr additive="base">
                                        <p:cTn id="17" dur="500" fill="hold"/>
                                        <p:tgtEl>
                                          <p:spTgt spid="20483"/>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20493"/>
                                        </p:tgtEl>
                                        <p:attrNameLst>
                                          <p:attrName>style.visibility</p:attrName>
                                        </p:attrNameLst>
                                      </p:cBhvr>
                                      <p:to>
                                        <p:strVal val="visible"/>
                                      </p:to>
                                    </p:set>
                                    <p:anim calcmode="lin" valueType="num">
                                      <p:cBhvr additive="base">
                                        <p:cTn id="20" dur="500" fill="hold"/>
                                        <p:tgtEl>
                                          <p:spTgt spid="20493"/>
                                        </p:tgtEl>
                                        <p:attrNameLst>
                                          <p:attrName>ppt_x</p:attrName>
                                        </p:attrNameLst>
                                      </p:cBhvr>
                                      <p:tavLst>
                                        <p:tav tm="0">
                                          <p:val>
                                            <p:strVal val="1+#ppt_w/2"/>
                                          </p:val>
                                        </p:tav>
                                        <p:tav tm="100000">
                                          <p:val>
                                            <p:strVal val="#ppt_x"/>
                                          </p:val>
                                        </p:tav>
                                      </p:tavLst>
                                    </p:anim>
                                    <p:anim calcmode="lin" valueType="num">
                                      <p:cBhvr additive="base">
                                        <p:cTn id="21" dur="500" fill="hold"/>
                                        <p:tgtEl>
                                          <p:spTgt spid="20493"/>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20494"/>
                                        </p:tgtEl>
                                        <p:attrNameLst>
                                          <p:attrName>style.visibility</p:attrName>
                                        </p:attrNameLst>
                                      </p:cBhvr>
                                      <p:to>
                                        <p:strVal val="visible"/>
                                      </p:to>
                                    </p:set>
                                    <p:anim calcmode="lin" valueType="num">
                                      <p:cBhvr>
                                        <p:cTn id="25" dur="500" fill="hold"/>
                                        <p:tgtEl>
                                          <p:spTgt spid="20494"/>
                                        </p:tgtEl>
                                        <p:attrNameLst>
                                          <p:attrName>ppt_w</p:attrName>
                                        </p:attrNameLst>
                                      </p:cBhvr>
                                      <p:tavLst>
                                        <p:tav tm="0">
                                          <p:val>
                                            <p:fltVal val="0"/>
                                          </p:val>
                                        </p:tav>
                                        <p:tav tm="100000">
                                          <p:val>
                                            <p:strVal val="#ppt_w"/>
                                          </p:val>
                                        </p:tav>
                                      </p:tavLst>
                                    </p:anim>
                                    <p:anim calcmode="lin" valueType="num">
                                      <p:cBhvr>
                                        <p:cTn id="26" dur="500" fill="hold"/>
                                        <p:tgtEl>
                                          <p:spTgt spid="20494"/>
                                        </p:tgtEl>
                                        <p:attrNameLst>
                                          <p:attrName>ppt_h</p:attrName>
                                        </p:attrNameLst>
                                      </p:cBhvr>
                                      <p:tavLst>
                                        <p:tav tm="0">
                                          <p:val>
                                            <p:fltVal val="0"/>
                                          </p:val>
                                        </p:tav>
                                        <p:tav tm="100000">
                                          <p:val>
                                            <p:strVal val="#ppt_h"/>
                                          </p:val>
                                        </p:tav>
                                      </p:tavLst>
                                    </p:anim>
                                    <p:animEffect transition="in" filter="fade">
                                      <p:cBhvr>
                                        <p:cTn id="27" dur="500"/>
                                        <p:tgtEl>
                                          <p:spTgt spid="20494"/>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0487"/>
                                        </p:tgtEl>
                                        <p:attrNameLst>
                                          <p:attrName>style.visibility</p:attrName>
                                        </p:attrNameLst>
                                      </p:cBhvr>
                                      <p:to>
                                        <p:strVal val="visible"/>
                                      </p:to>
                                    </p:set>
                                    <p:animEffect transition="in" filter="fade">
                                      <p:cBhvr>
                                        <p:cTn id="31" dur="500"/>
                                        <p:tgtEl>
                                          <p:spTgt spid="20487"/>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20488"/>
                                        </p:tgtEl>
                                        <p:attrNameLst>
                                          <p:attrName>style.visibility</p:attrName>
                                        </p:attrNameLst>
                                      </p:cBhvr>
                                      <p:to>
                                        <p:strVal val="visible"/>
                                      </p:to>
                                    </p:set>
                                    <p:animEffect transition="in" filter="wipe(left)">
                                      <p:cBhvr>
                                        <p:cTn id="35" dur="500"/>
                                        <p:tgtEl>
                                          <p:spTgt spid="2048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489"/>
                                        </p:tgtEl>
                                        <p:attrNameLst>
                                          <p:attrName>style.visibility</p:attrName>
                                        </p:attrNameLst>
                                      </p:cBhvr>
                                      <p:to>
                                        <p:strVal val="visible"/>
                                      </p:to>
                                    </p:set>
                                    <p:animEffect transition="in" filter="wipe(left)">
                                      <p:cBhvr>
                                        <p:cTn id="38" dur="500"/>
                                        <p:tgtEl>
                                          <p:spTgt spid="2048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490"/>
                                        </p:tgtEl>
                                        <p:attrNameLst>
                                          <p:attrName>style.visibility</p:attrName>
                                        </p:attrNameLst>
                                      </p:cBhvr>
                                      <p:to>
                                        <p:strVal val="visible"/>
                                      </p:to>
                                    </p:set>
                                    <p:animEffect transition="in" filter="wipe(left)">
                                      <p:cBhvr>
                                        <p:cTn id="41" dur="500"/>
                                        <p:tgtEl>
                                          <p:spTgt spid="2049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491"/>
                                        </p:tgtEl>
                                        <p:attrNameLst>
                                          <p:attrName>style.visibility</p:attrName>
                                        </p:attrNameLst>
                                      </p:cBhvr>
                                      <p:to>
                                        <p:strVal val="visible"/>
                                      </p:to>
                                    </p:set>
                                    <p:animEffect transition="in" filter="wipe(left)">
                                      <p:cBhvr>
                                        <p:cTn id="44" dur="500"/>
                                        <p:tgtEl>
                                          <p:spTgt spid="2049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left)">
                                      <p:cBhvr>
                                        <p:cTn id="47" dur="500"/>
                                        <p:tgtEl>
                                          <p:spTgt spid="20492"/>
                                        </p:tgtEl>
                                      </p:cBhvr>
                                    </p:animEffect>
                                  </p:childTnLst>
                                </p:cTn>
                              </p:par>
                            </p:childTnLst>
                          </p:cTn>
                        </p:par>
                        <p:par>
                          <p:cTn id="48" fill="hold" nodeType="afterGroup">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20491"/>
                                        </p:tgtEl>
                                        <p:attrNameLst>
                                          <p:attrName>r</p:attrName>
                                        </p:attrNameLst>
                                      </p:cBhvr>
                                    </p:animRot>
                                    <p:animRot by="-239940">
                                      <p:cBhvr>
                                        <p:cTn id="51" dur="100" fill="hold">
                                          <p:stCondLst>
                                            <p:cond delay="100"/>
                                          </p:stCondLst>
                                        </p:cTn>
                                        <p:tgtEl>
                                          <p:spTgt spid="20491"/>
                                        </p:tgtEl>
                                        <p:attrNameLst>
                                          <p:attrName>r</p:attrName>
                                        </p:attrNameLst>
                                      </p:cBhvr>
                                    </p:animRot>
                                    <p:animRot by="240000">
                                      <p:cBhvr>
                                        <p:cTn id="52" dur="100" fill="hold">
                                          <p:stCondLst>
                                            <p:cond delay="200"/>
                                          </p:stCondLst>
                                        </p:cTn>
                                        <p:tgtEl>
                                          <p:spTgt spid="20491"/>
                                        </p:tgtEl>
                                        <p:attrNameLst>
                                          <p:attrName>r</p:attrName>
                                        </p:attrNameLst>
                                      </p:cBhvr>
                                    </p:animRot>
                                    <p:animRot by="-239940">
                                      <p:cBhvr>
                                        <p:cTn id="53" dur="100" fill="hold">
                                          <p:stCondLst>
                                            <p:cond delay="300"/>
                                          </p:stCondLst>
                                        </p:cTn>
                                        <p:tgtEl>
                                          <p:spTgt spid="20491"/>
                                        </p:tgtEl>
                                        <p:attrNameLst>
                                          <p:attrName>r</p:attrName>
                                        </p:attrNameLst>
                                      </p:cBhvr>
                                    </p:animRot>
                                    <p:animRot by="120000">
                                      <p:cBhvr>
                                        <p:cTn id="54" dur="100" fill="hold">
                                          <p:stCondLst>
                                            <p:cond delay="400"/>
                                          </p:stCondLst>
                                        </p:cTn>
                                        <p:tgtEl>
                                          <p:spTgt spid="2049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7" grpId="0" autoUpdateAnimBg="0"/>
      <p:bldP spid="20488" grpId="0" autoUpdateAnimBg="0"/>
      <p:bldP spid="20489" grpId="0" autoUpdateAnimBg="0"/>
      <p:bldP spid="20490" grpId="0" autoUpdateAnimBg="0"/>
      <p:bldP spid="20491" grpId="0" autoUpdateAnimBg="0"/>
      <p:bldP spid="20491" grpId="1" autoUpdateAnimBg="0"/>
      <p:bldP spid="20492" grpId="0" autoUpdateAnimBg="0"/>
      <p:bldP spid="2049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483" name="矩形 2"/>
          <p:cNvSpPr>
            <a:spLocks noChangeArrowheads="1"/>
          </p:cNvSpPr>
          <p:nvPr/>
        </p:nvSpPr>
        <p:spPr bwMode="auto">
          <a:xfrm>
            <a:off x="0" y="6678613"/>
            <a:ext cx="12192000" cy="179387"/>
          </a:xfrm>
          <a:prstGeom prst="rect">
            <a:avLst/>
          </a:pr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48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21509" name="组合 27"/>
          <p:cNvGrpSpPr>
            <a:grpSpLocks/>
          </p:cNvGrpSpPr>
          <p:nvPr/>
        </p:nvGrpSpPr>
        <p:grpSpPr bwMode="auto">
          <a:xfrm>
            <a:off x="6096000" y="3751263"/>
            <a:ext cx="1804988" cy="1804987"/>
            <a:chOff x="0" y="0"/>
            <a:chExt cx="1804610" cy="1804610"/>
          </a:xfrm>
        </p:grpSpPr>
        <p:sp>
          <p:nvSpPr>
            <p:cNvPr id="20507" name="任意多边形 17"/>
            <p:cNvSpPr>
              <a:spLocks/>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64B044"/>
            </a:solidFill>
            <a:ln w="12700" cap="flat" cmpd="sng">
              <a:solidFill>
                <a:srgbClr val="FFFFFF"/>
              </a:solidFill>
              <a:round/>
              <a:headEnd/>
              <a:tailEnd/>
            </a:ln>
          </p:spPr>
          <p:txBody>
            <a:bodyPr lIns="542593" tIns="993745" rIns="542592" bIns="91440" anchor="ctr"/>
            <a:lstStyle/>
            <a:p>
              <a:endParaRPr lang="zh-CN" altLang="en-US"/>
            </a:p>
          </p:txBody>
        </p:sp>
        <p:sp>
          <p:nvSpPr>
            <p:cNvPr id="20508" name="AutoShape 29"/>
            <p:cNvSpPr>
              <a:spLocks/>
            </p:cNvSpPr>
            <p:nvPr/>
          </p:nvSpPr>
          <p:spPr bwMode="auto">
            <a:xfrm>
              <a:off x="658675" y="1036420"/>
              <a:ext cx="487260" cy="442820"/>
            </a:xfrm>
            <a:custGeom>
              <a:avLst/>
              <a:gdLst>
                <a:gd name="T0" fmla="*/ 447110 w 20595"/>
                <a:gd name="T1" fmla="*/ 40249 h 20497"/>
                <a:gd name="T2" fmla="*/ 253318 w 20595"/>
                <a:gd name="T3" fmla="*/ 40249 h 20497"/>
                <a:gd name="T4" fmla="*/ 31159 w 20595"/>
                <a:gd name="T5" fmla="*/ 260395 h 20497"/>
                <a:gd name="T6" fmla="*/ 31159 w 20595"/>
                <a:gd name="T7" fmla="*/ 411559 h 20497"/>
                <a:gd name="T8" fmla="*/ 181868 w 20595"/>
                <a:gd name="T9" fmla="*/ 411559 h 20497"/>
                <a:gd name="T10" fmla="*/ 404051 w 20595"/>
                <a:gd name="T11" fmla="*/ 191413 h 20497"/>
                <a:gd name="T12" fmla="*/ 404051 w 20595"/>
                <a:gd name="T13" fmla="*/ 83435 h 20497"/>
                <a:gd name="T14" fmla="*/ 296378 w 20595"/>
                <a:gd name="T15" fmla="*/ 83435 h 20497"/>
                <a:gd name="T16" fmla="*/ 129345 w 20595"/>
                <a:gd name="T17" fmla="*/ 250910 h 20497"/>
                <a:gd name="T18" fmla="*/ 129345 w 20595"/>
                <a:gd name="T19" fmla="*/ 272515 h 20497"/>
                <a:gd name="T20" fmla="*/ 150898 w 20595"/>
                <a:gd name="T21" fmla="*/ 272515 h 20497"/>
                <a:gd name="T22" fmla="*/ 317908 w 20595"/>
                <a:gd name="T23" fmla="*/ 105018 h 20497"/>
                <a:gd name="T24" fmla="*/ 382497 w 20595"/>
                <a:gd name="T25" fmla="*/ 105018 h 20497"/>
                <a:gd name="T26" fmla="*/ 382497 w 20595"/>
                <a:gd name="T27" fmla="*/ 169809 h 20497"/>
                <a:gd name="T28" fmla="*/ 160338 w 20595"/>
                <a:gd name="T29" fmla="*/ 389955 h 20497"/>
                <a:gd name="T30" fmla="*/ 52689 w 20595"/>
                <a:gd name="T31" fmla="*/ 389955 h 20497"/>
                <a:gd name="T32" fmla="*/ 52689 w 20595"/>
                <a:gd name="T33" fmla="*/ 281999 h 20497"/>
                <a:gd name="T34" fmla="*/ 272672 w 20595"/>
                <a:gd name="T35" fmla="*/ 64013 h 20497"/>
                <a:gd name="T36" fmla="*/ 423404 w 20595"/>
                <a:gd name="T37" fmla="*/ 64013 h 20497"/>
                <a:gd name="T38" fmla="*/ 423428 w 20595"/>
                <a:gd name="T39" fmla="*/ 215156 h 20497"/>
                <a:gd name="T40" fmla="*/ 258571 w 20595"/>
                <a:gd name="T41" fmla="*/ 380470 h 20497"/>
                <a:gd name="T42" fmla="*/ 258571 w 20595"/>
                <a:gd name="T43" fmla="*/ 402053 h 20497"/>
                <a:gd name="T44" fmla="*/ 280101 w 20595"/>
                <a:gd name="T45" fmla="*/ 402053 h 20497"/>
                <a:gd name="T46" fmla="*/ 447110 w 20595"/>
                <a:gd name="T47" fmla="*/ 234599 h 20497"/>
                <a:gd name="T48" fmla="*/ 447110 w 20595"/>
                <a:gd name="T49" fmla="*/ 40249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21512" name="组合 25"/>
          <p:cNvGrpSpPr>
            <a:grpSpLocks/>
          </p:cNvGrpSpPr>
          <p:nvPr/>
        </p:nvGrpSpPr>
        <p:grpSpPr bwMode="auto">
          <a:xfrm>
            <a:off x="5194300" y="3751263"/>
            <a:ext cx="1803400" cy="1804987"/>
            <a:chOff x="0" y="0"/>
            <a:chExt cx="1804611" cy="1804611"/>
          </a:xfrm>
        </p:grpSpPr>
        <p:sp>
          <p:nvSpPr>
            <p:cNvPr id="20505" name="任意多边形 16"/>
            <p:cNvSpPr>
              <a:spLocks/>
            </p:cNvSpPr>
            <p:nvPr/>
          </p:nvSpPr>
          <p:spPr bwMode="auto">
            <a:xfrm>
              <a:off x="0" y="0"/>
              <a:ext cx="1804611" cy="1804611"/>
            </a:xfrm>
            <a:custGeom>
              <a:avLst/>
              <a:gdLst>
                <a:gd name="T0" fmla="*/ 1804611 w 1804610"/>
                <a:gd name="T1" fmla="*/ 0 h 1804610"/>
                <a:gd name="T2" fmla="*/ 902306 w 1804610"/>
                <a:gd name="T3" fmla="*/ 1804611 h 1804610"/>
                <a:gd name="T4" fmla="*/ 0 w 1804610"/>
                <a:gd name="T5" fmla="*/ 0 h 1804610"/>
                <a:gd name="T6" fmla="*/ 1804611 w 1804610"/>
                <a:gd name="T7" fmla="*/ 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1804610" y="0"/>
                  </a:moveTo>
                  <a:lnTo>
                    <a:pt x="902305" y="1804610"/>
                  </a:lnTo>
                  <a:lnTo>
                    <a:pt x="0" y="0"/>
                  </a:lnTo>
                  <a:lnTo>
                    <a:pt x="1804610" y="0"/>
                  </a:lnTo>
                  <a:close/>
                </a:path>
              </a:pathLst>
            </a:custGeom>
            <a:solidFill>
              <a:srgbClr val="DC4437"/>
            </a:solidFill>
            <a:ln w="12700" cap="flat" cmpd="sng">
              <a:solidFill>
                <a:srgbClr val="FFFFFF"/>
              </a:solidFill>
              <a:round/>
              <a:headEnd/>
              <a:tailEnd/>
            </a:ln>
          </p:spPr>
          <p:txBody>
            <a:bodyPr lIns="542592" tIns="91441" rIns="542594" bIns="993745" anchor="ctr"/>
            <a:lstStyle/>
            <a:p>
              <a:endParaRPr lang="zh-CN" altLang="en-US"/>
            </a:p>
          </p:txBody>
        </p:sp>
        <p:sp>
          <p:nvSpPr>
            <p:cNvPr id="20506" name="AutoShape 112"/>
            <p:cNvSpPr>
              <a:spLocks/>
            </p:cNvSpPr>
            <p:nvPr/>
          </p:nvSpPr>
          <p:spPr bwMode="auto">
            <a:xfrm>
              <a:off x="657666" y="339654"/>
              <a:ext cx="489278" cy="488848"/>
            </a:xfrm>
            <a:custGeom>
              <a:avLst/>
              <a:gdLst>
                <a:gd name="T0" fmla="*/ 412930 w 21020"/>
                <a:gd name="T1" fmla="*/ 205746 h 21600"/>
                <a:gd name="T2" fmla="*/ 374151 w 21020"/>
                <a:gd name="T3" fmla="*/ 114970 h 21600"/>
                <a:gd name="T4" fmla="*/ 308836 w 21020"/>
                <a:gd name="T5" fmla="*/ 50197 h 21600"/>
                <a:gd name="T6" fmla="*/ 427851 w 21020"/>
                <a:gd name="T7" fmla="*/ 61015 h 21600"/>
                <a:gd name="T8" fmla="*/ 438674 w 21020"/>
                <a:gd name="T9" fmla="*/ 179833 h 21600"/>
                <a:gd name="T10" fmla="*/ 110099 w 21020"/>
                <a:gd name="T11" fmla="*/ 378835 h 21600"/>
                <a:gd name="T12" fmla="*/ 67759 w 21020"/>
                <a:gd name="T13" fmla="*/ 297767 h 21600"/>
                <a:gd name="T14" fmla="*/ 184352 w 21020"/>
                <a:gd name="T15" fmla="*/ 304625 h 21600"/>
                <a:gd name="T16" fmla="*/ 192173 w 21020"/>
                <a:gd name="T17" fmla="*/ 422650 h 21600"/>
                <a:gd name="T18" fmla="*/ 63709 w 21020"/>
                <a:gd name="T19" fmla="*/ 456349 h 21600"/>
                <a:gd name="T20" fmla="*/ 30562 w 21020"/>
                <a:gd name="T21" fmla="*/ 435369 h 21600"/>
                <a:gd name="T22" fmla="*/ 48206 w 21020"/>
                <a:gd name="T23" fmla="*/ 368514 h 21600"/>
                <a:gd name="T24" fmla="*/ 120597 w 21020"/>
                <a:gd name="T25" fmla="*/ 441412 h 21600"/>
                <a:gd name="T26" fmla="*/ 160330 w 21020"/>
                <a:gd name="T27" fmla="*/ 253001 h 21600"/>
                <a:gd name="T28" fmla="*/ 234234 w 21020"/>
                <a:gd name="T29" fmla="*/ 125290 h 21600"/>
                <a:gd name="T30" fmla="*/ 160330 w 21020"/>
                <a:gd name="T31" fmla="*/ 253001 h 21600"/>
                <a:gd name="T32" fmla="*/ 205953 w 21020"/>
                <a:gd name="T33" fmla="*/ 283011 h 21600"/>
                <a:gd name="T34" fmla="*/ 320451 w 21020"/>
                <a:gd name="T35" fmla="*/ 114608 h 21600"/>
                <a:gd name="T36" fmla="*/ 372126 w 21020"/>
                <a:gd name="T37" fmla="*/ 163606 h 21600"/>
                <a:gd name="T38" fmla="*/ 244848 w 21020"/>
                <a:gd name="T39" fmla="*/ 363490 h 21600"/>
                <a:gd name="T40" fmla="*/ 378411 w 21020"/>
                <a:gd name="T41" fmla="*/ 178927 h 21600"/>
                <a:gd name="T42" fmla="*/ 362955 w 21020"/>
                <a:gd name="T43" fmla="*/ 255695 h 21600"/>
                <a:gd name="T44" fmla="*/ 244988 w 21020"/>
                <a:gd name="T45" fmla="*/ 374897 h 21600"/>
                <a:gd name="T46" fmla="*/ 449428 w 21020"/>
                <a:gd name="T47" fmla="*/ 39402 h 21600"/>
                <a:gd name="T48" fmla="*/ 287119 w 21020"/>
                <a:gd name="T49" fmla="*/ 28652 h 21600"/>
                <a:gd name="T50" fmla="*/ 212005 w 21020"/>
                <a:gd name="T51" fmla="*/ 104152 h 21600"/>
                <a:gd name="T52" fmla="*/ 211726 w 21020"/>
                <a:gd name="T53" fmla="*/ 104582 h 21600"/>
                <a:gd name="T54" fmla="*/ 38290 w 21020"/>
                <a:gd name="T55" fmla="*/ 289620 h 21600"/>
                <a:gd name="T56" fmla="*/ 0 w 21020"/>
                <a:gd name="T57" fmla="*/ 435369 h 21600"/>
                <a:gd name="T58" fmla="*/ 71274 w 21020"/>
                <a:gd name="T59" fmla="*/ 485974 h 21600"/>
                <a:gd name="T60" fmla="*/ 226949 w 21020"/>
                <a:gd name="T61" fmla="*/ 436410 h 21600"/>
                <a:gd name="T62" fmla="*/ 449428 w 21020"/>
                <a:gd name="T63" fmla="*/ 39402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21515" name="组合 26"/>
          <p:cNvGrpSpPr>
            <a:grpSpLocks/>
          </p:cNvGrpSpPr>
          <p:nvPr/>
        </p:nvGrpSpPr>
        <p:grpSpPr bwMode="auto">
          <a:xfrm>
            <a:off x="4291013" y="3751263"/>
            <a:ext cx="1804987" cy="1804987"/>
            <a:chOff x="0" y="0"/>
            <a:chExt cx="1804610" cy="1804610"/>
          </a:xfrm>
        </p:grpSpPr>
        <p:sp>
          <p:nvSpPr>
            <p:cNvPr id="20503" name="任意多边形 15"/>
            <p:cNvSpPr>
              <a:spLocks/>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11AACC"/>
            </a:solidFill>
            <a:ln w="12700" cap="flat" cmpd="sng">
              <a:solidFill>
                <a:srgbClr val="FFFFFF"/>
              </a:solidFill>
              <a:round/>
              <a:headEnd/>
              <a:tailEnd/>
            </a:ln>
          </p:spPr>
          <p:txBody>
            <a:bodyPr lIns="542593" tIns="993745" rIns="542592" bIns="91440" anchor="ctr"/>
            <a:lstStyle/>
            <a:p>
              <a:endParaRPr lang="zh-CN" altLang="en-US"/>
            </a:p>
          </p:txBody>
        </p:sp>
        <p:pic>
          <p:nvPicPr>
            <p:cNvPr id="20504" name="组合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38" y="1015597"/>
              <a:ext cx="335210" cy="48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8" name="组合 24"/>
          <p:cNvGrpSpPr>
            <a:grpSpLocks/>
          </p:cNvGrpSpPr>
          <p:nvPr/>
        </p:nvGrpSpPr>
        <p:grpSpPr bwMode="auto">
          <a:xfrm>
            <a:off x="5194300" y="1947863"/>
            <a:ext cx="1803400" cy="1803400"/>
            <a:chOff x="0" y="0"/>
            <a:chExt cx="1804610" cy="1804610"/>
          </a:xfrm>
        </p:grpSpPr>
        <p:sp>
          <p:nvSpPr>
            <p:cNvPr id="20501" name="任意多边形 14"/>
            <p:cNvSpPr>
              <a:spLocks/>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F7971E"/>
            </a:solidFill>
            <a:ln w="12700" cap="flat" cmpd="sng">
              <a:solidFill>
                <a:srgbClr val="FFFFFF"/>
              </a:solidFill>
              <a:round/>
              <a:headEnd/>
              <a:tailEnd/>
            </a:ln>
          </p:spPr>
          <p:txBody>
            <a:bodyPr lIns="542593" tIns="993745" rIns="542592" bIns="91440" anchor="ctr"/>
            <a:lstStyle/>
            <a:p>
              <a:endParaRPr lang="zh-CN" altLang="en-US"/>
            </a:p>
          </p:txBody>
        </p:sp>
        <p:sp>
          <p:nvSpPr>
            <p:cNvPr id="20502" name="Freeform 15"/>
            <p:cNvSpPr>
              <a:spLocks noEditPoints="1"/>
            </p:cNvSpPr>
            <p:nvPr/>
          </p:nvSpPr>
          <p:spPr bwMode="auto">
            <a:xfrm>
              <a:off x="666611" y="961603"/>
              <a:ext cx="452728" cy="452208"/>
            </a:xfrm>
            <a:custGeom>
              <a:avLst/>
              <a:gdLst>
                <a:gd name="T0" fmla="*/ 223313 w 371"/>
                <a:gd name="T1" fmla="*/ 1222 h 370"/>
                <a:gd name="T2" fmla="*/ 2441 w 371"/>
                <a:gd name="T3" fmla="*/ 228548 h 370"/>
                <a:gd name="T4" fmla="*/ 229415 w 371"/>
                <a:gd name="T5" fmla="*/ 450986 h 370"/>
                <a:gd name="T6" fmla="*/ 451508 w 371"/>
                <a:gd name="T7" fmla="*/ 222437 h 370"/>
                <a:gd name="T8" fmla="*/ 223313 w 371"/>
                <a:gd name="T9" fmla="*/ 1222 h 370"/>
                <a:gd name="T10" fmla="*/ 224534 w 371"/>
                <a:gd name="T11" fmla="*/ 30555 h 370"/>
                <a:gd name="T12" fmla="*/ 317276 w 371"/>
                <a:gd name="T13" fmla="*/ 52554 h 370"/>
                <a:gd name="T14" fmla="*/ 286768 w 371"/>
                <a:gd name="T15" fmla="*/ 102663 h 370"/>
                <a:gd name="T16" fmla="*/ 226974 w 371"/>
                <a:gd name="T17" fmla="*/ 89219 h 370"/>
                <a:gd name="T18" fmla="*/ 167180 w 371"/>
                <a:gd name="T19" fmla="*/ 102663 h 370"/>
                <a:gd name="T20" fmla="*/ 136673 w 371"/>
                <a:gd name="T21" fmla="*/ 52554 h 370"/>
                <a:gd name="T22" fmla="*/ 224534 w 371"/>
                <a:gd name="T23" fmla="*/ 30555 h 370"/>
                <a:gd name="T24" fmla="*/ 103725 w 371"/>
                <a:gd name="T25" fmla="*/ 285991 h 370"/>
                <a:gd name="T26" fmla="*/ 53693 w 371"/>
                <a:gd name="T27" fmla="*/ 316546 h 370"/>
                <a:gd name="T28" fmla="*/ 31728 w 371"/>
                <a:gd name="T29" fmla="*/ 228548 h 370"/>
                <a:gd name="T30" fmla="*/ 53693 w 371"/>
                <a:gd name="T31" fmla="*/ 135662 h 370"/>
                <a:gd name="T32" fmla="*/ 103725 w 371"/>
                <a:gd name="T33" fmla="*/ 166217 h 370"/>
                <a:gd name="T34" fmla="*/ 90302 w 371"/>
                <a:gd name="T35" fmla="*/ 226104 h 370"/>
                <a:gd name="T36" fmla="*/ 103725 w 371"/>
                <a:gd name="T37" fmla="*/ 285991 h 370"/>
                <a:gd name="T38" fmla="*/ 229415 w 371"/>
                <a:gd name="T39" fmla="*/ 421653 h 370"/>
                <a:gd name="T40" fmla="*/ 136673 w 371"/>
                <a:gd name="T41" fmla="*/ 399654 h 370"/>
                <a:gd name="T42" fmla="*/ 167180 w 371"/>
                <a:gd name="T43" fmla="*/ 349545 h 370"/>
                <a:gd name="T44" fmla="*/ 226974 w 371"/>
                <a:gd name="T45" fmla="*/ 362989 h 370"/>
                <a:gd name="T46" fmla="*/ 286768 w 371"/>
                <a:gd name="T47" fmla="*/ 349545 h 370"/>
                <a:gd name="T48" fmla="*/ 317276 w 371"/>
                <a:gd name="T49" fmla="*/ 399654 h 370"/>
                <a:gd name="T50" fmla="*/ 229415 w 371"/>
                <a:gd name="T51" fmla="*/ 421653 h 370"/>
                <a:gd name="T52" fmla="*/ 226974 w 371"/>
                <a:gd name="T53" fmla="*/ 333656 h 370"/>
                <a:gd name="T54" fmla="*/ 119589 w 371"/>
                <a:gd name="T55" fmla="*/ 226104 h 370"/>
                <a:gd name="T56" fmla="*/ 226974 w 371"/>
                <a:gd name="T57" fmla="*/ 118552 h 370"/>
                <a:gd name="T58" fmla="*/ 334360 w 371"/>
                <a:gd name="T59" fmla="*/ 226104 h 370"/>
                <a:gd name="T60" fmla="*/ 226974 w 371"/>
                <a:gd name="T61" fmla="*/ 333656 h 370"/>
                <a:gd name="T62" fmla="*/ 349003 w 371"/>
                <a:gd name="T63" fmla="*/ 285991 h 370"/>
                <a:gd name="T64" fmla="*/ 363647 w 371"/>
                <a:gd name="T65" fmla="*/ 226104 h 370"/>
                <a:gd name="T66" fmla="*/ 349003 w 371"/>
                <a:gd name="T67" fmla="*/ 166217 h 370"/>
                <a:gd name="T68" fmla="*/ 400255 w 371"/>
                <a:gd name="T69" fmla="*/ 135662 h 370"/>
                <a:gd name="T70" fmla="*/ 422221 w 371"/>
                <a:gd name="T71" fmla="*/ 223660 h 370"/>
                <a:gd name="T72" fmla="*/ 400255 w 371"/>
                <a:gd name="T73" fmla="*/ 316546 h 370"/>
                <a:gd name="T74" fmla="*/ 349003 w 371"/>
                <a:gd name="T75" fmla="*/ 285991 h 3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grpSp>
        <p:nvGrpSpPr>
          <p:cNvPr id="21521" name="组合 32"/>
          <p:cNvGrpSpPr>
            <a:grpSpLocks/>
          </p:cNvGrpSpPr>
          <p:nvPr/>
        </p:nvGrpSpPr>
        <p:grpSpPr bwMode="auto">
          <a:xfrm>
            <a:off x="852488" y="2297113"/>
            <a:ext cx="3005137" cy="1277937"/>
            <a:chOff x="0" y="0"/>
            <a:chExt cx="3004456" cy="1277273"/>
          </a:xfrm>
        </p:grpSpPr>
        <p:cxnSp>
          <p:nvCxnSpPr>
            <p:cNvPr id="20499" name="直接连接符 29"/>
            <p:cNvCxnSpPr>
              <a:cxnSpLocks noChangeShapeType="1"/>
            </p:cNvCxnSpPr>
            <p:nvPr/>
          </p:nvCxnSpPr>
          <p:spPr bwMode="auto">
            <a:xfrm>
              <a:off x="0" y="23800"/>
              <a:ext cx="0" cy="1229674"/>
            </a:xfrm>
            <a:prstGeom prst="line">
              <a:avLst/>
            </a:prstGeom>
            <a:noFill/>
            <a:ln w="28575">
              <a:solidFill>
                <a:srgbClr val="11AACC"/>
              </a:solidFill>
              <a:round/>
              <a:headEnd/>
              <a:tailEnd/>
            </a:ln>
            <a:extLst>
              <a:ext uri="{909E8E84-426E-40DD-AFC4-6F175D3DCCD1}">
                <a14:hiddenFill xmlns:a14="http://schemas.microsoft.com/office/drawing/2010/main">
                  <a:noFill/>
                </a14:hiddenFill>
              </a:ext>
            </a:extLst>
          </p:spPr>
        </p:cxnSp>
        <p:sp>
          <p:nvSpPr>
            <p:cNvPr id="20500" name="文本框 56"/>
            <p:cNvSpPr txBox="1">
              <a:spLocks noChangeArrowheads="1"/>
            </p:cNvSpPr>
            <p:nvPr/>
          </p:nvSpPr>
          <p:spPr bwMode="auto">
            <a:xfrm>
              <a:off x="142843" y="0"/>
              <a:ext cx="286161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11AACC"/>
                  </a:solidFill>
                  <a:latin typeface="微软雅黑" panose="020B0503020204020204" pitchFamily="34" charset="-122"/>
                  <a:ea typeface="微软雅黑" panose="020B0503020204020204" pitchFamily="34" charset="-122"/>
                </a:rPr>
                <a:t>此处输入标题</a:t>
              </a:r>
              <a:endParaRPr lang="en-US" altLang="zh-CN"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grpSp>
        <p:nvGrpSpPr>
          <p:cNvPr id="21524" name="组合 33"/>
          <p:cNvGrpSpPr>
            <a:grpSpLocks/>
          </p:cNvGrpSpPr>
          <p:nvPr/>
        </p:nvGrpSpPr>
        <p:grpSpPr bwMode="auto">
          <a:xfrm>
            <a:off x="852488" y="4090988"/>
            <a:ext cx="3005137" cy="1277937"/>
            <a:chOff x="0" y="0"/>
            <a:chExt cx="3004456" cy="1277273"/>
          </a:xfrm>
        </p:grpSpPr>
        <p:cxnSp>
          <p:nvCxnSpPr>
            <p:cNvPr id="20497" name="直接连接符 34"/>
            <p:cNvCxnSpPr>
              <a:cxnSpLocks noChangeShapeType="1"/>
            </p:cNvCxnSpPr>
            <p:nvPr/>
          </p:nvCxnSpPr>
          <p:spPr bwMode="auto">
            <a:xfrm>
              <a:off x="0" y="23800"/>
              <a:ext cx="0" cy="1229674"/>
            </a:xfrm>
            <a:prstGeom prst="line">
              <a:avLst/>
            </a:prstGeom>
            <a:noFill/>
            <a:ln w="28575">
              <a:solidFill>
                <a:srgbClr val="64B044"/>
              </a:solidFill>
              <a:round/>
              <a:headEnd/>
              <a:tailEnd/>
            </a:ln>
            <a:extLst>
              <a:ext uri="{909E8E84-426E-40DD-AFC4-6F175D3DCCD1}">
                <a14:hiddenFill xmlns:a14="http://schemas.microsoft.com/office/drawing/2010/main">
                  <a:noFill/>
                </a14:hiddenFill>
              </a:ext>
            </a:extLst>
          </p:spPr>
        </p:cxnSp>
        <p:sp>
          <p:nvSpPr>
            <p:cNvPr id="20498" name="文本框 56"/>
            <p:cNvSpPr txBox="1">
              <a:spLocks noChangeArrowheads="1"/>
            </p:cNvSpPr>
            <p:nvPr/>
          </p:nvSpPr>
          <p:spPr bwMode="auto">
            <a:xfrm>
              <a:off x="142843" y="0"/>
              <a:ext cx="286161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64B044"/>
                  </a:solidFill>
                  <a:latin typeface="微软雅黑" panose="020B0503020204020204" pitchFamily="34" charset="-122"/>
                  <a:ea typeface="微软雅黑" panose="020B0503020204020204" pitchFamily="34" charset="-122"/>
                </a:rPr>
                <a:t>此处输入标题</a:t>
              </a:r>
              <a:endParaRPr lang="en-US" altLang="zh-CN" b="1">
                <a:solidFill>
                  <a:srgbClr val="64B044"/>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grpSp>
        <p:nvGrpSpPr>
          <p:cNvPr id="21527" name="组合 44"/>
          <p:cNvGrpSpPr>
            <a:grpSpLocks/>
          </p:cNvGrpSpPr>
          <p:nvPr/>
        </p:nvGrpSpPr>
        <p:grpSpPr bwMode="auto">
          <a:xfrm>
            <a:off x="8251825" y="2297113"/>
            <a:ext cx="3063875" cy="1277937"/>
            <a:chOff x="0" y="0"/>
            <a:chExt cx="3063835" cy="1277273"/>
          </a:xfrm>
        </p:grpSpPr>
        <p:sp>
          <p:nvSpPr>
            <p:cNvPr id="20495" name="文本框 56"/>
            <p:cNvSpPr txBox="1">
              <a:spLocks noChangeArrowheads="1"/>
            </p:cNvSpPr>
            <p:nvPr/>
          </p:nvSpPr>
          <p:spPr bwMode="auto">
            <a:xfrm>
              <a:off x="0" y="0"/>
              <a:ext cx="2862226"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a:solidFill>
                    <a:srgbClr val="DC4437"/>
                  </a:solidFill>
                  <a:latin typeface="微软雅黑" panose="020B0503020204020204" pitchFamily="34" charset="-122"/>
                  <a:ea typeface="微软雅黑" panose="020B0503020204020204" pitchFamily="34" charset="-122"/>
                </a:rPr>
                <a:t>此处输入标题</a:t>
              </a:r>
              <a:endParaRPr lang="en-US" altLang="zh-CN" b="1">
                <a:solidFill>
                  <a:srgbClr val="DC4437"/>
                </a:solidFill>
                <a:latin typeface="微软雅黑" panose="020B0503020204020204" pitchFamily="34" charset="-122"/>
                <a:ea typeface="微软雅黑" panose="020B0503020204020204" pitchFamily="34" charset="-122"/>
              </a:endParaRPr>
            </a:p>
            <a:p>
              <a:pPr algn="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cxnSp>
          <p:nvCxnSpPr>
            <p:cNvPr id="20496" name="直接连接符 42"/>
            <p:cNvCxnSpPr>
              <a:cxnSpLocks noChangeShapeType="1"/>
            </p:cNvCxnSpPr>
            <p:nvPr/>
          </p:nvCxnSpPr>
          <p:spPr bwMode="auto">
            <a:xfrm>
              <a:off x="3063835" y="23800"/>
              <a:ext cx="0" cy="1229674"/>
            </a:xfrm>
            <a:prstGeom prst="line">
              <a:avLst/>
            </a:prstGeom>
            <a:noFill/>
            <a:ln w="28575">
              <a:solidFill>
                <a:srgbClr val="DC4437"/>
              </a:solidFill>
              <a:round/>
              <a:headEnd/>
              <a:tailEnd/>
            </a:ln>
            <a:extLst>
              <a:ext uri="{909E8E84-426E-40DD-AFC4-6F175D3DCCD1}">
                <a14:hiddenFill xmlns:a14="http://schemas.microsoft.com/office/drawing/2010/main">
                  <a:noFill/>
                </a14:hiddenFill>
              </a:ext>
            </a:extLst>
          </p:spPr>
        </p:cxnSp>
      </p:grpSp>
      <p:grpSp>
        <p:nvGrpSpPr>
          <p:cNvPr id="21530" name="组合 45"/>
          <p:cNvGrpSpPr>
            <a:grpSpLocks/>
          </p:cNvGrpSpPr>
          <p:nvPr/>
        </p:nvGrpSpPr>
        <p:grpSpPr bwMode="auto">
          <a:xfrm>
            <a:off x="8251825" y="4090988"/>
            <a:ext cx="3063875" cy="1277937"/>
            <a:chOff x="0" y="0"/>
            <a:chExt cx="3063835" cy="1277273"/>
          </a:xfrm>
        </p:grpSpPr>
        <p:sp>
          <p:nvSpPr>
            <p:cNvPr id="20493" name="文本框 56"/>
            <p:cNvSpPr txBox="1">
              <a:spLocks noChangeArrowheads="1"/>
            </p:cNvSpPr>
            <p:nvPr/>
          </p:nvSpPr>
          <p:spPr bwMode="auto">
            <a:xfrm>
              <a:off x="0" y="0"/>
              <a:ext cx="2862226"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a:solidFill>
                    <a:srgbClr val="F7971E"/>
                  </a:solidFill>
                  <a:latin typeface="微软雅黑" panose="020B0503020204020204" pitchFamily="34" charset="-122"/>
                  <a:ea typeface="微软雅黑" panose="020B0503020204020204" pitchFamily="34" charset="-122"/>
                </a:rPr>
                <a:t>此处输入标题</a:t>
              </a:r>
              <a:endParaRPr lang="en-US" altLang="zh-CN" b="1">
                <a:solidFill>
                  <a:srgbClr val="F7971E"/>
                </a:solidFill>
                <a:latin typeface="微软雅黑" panose="020B0503020204020204" pitchFamily="34" charset="-122"/>
                <a:ea typeface="微软雅黑" panose="020B0503020204020204" pitchFamily="34" charset="-122"/>
              </a:endParaRPr>
            </a:p>
            <a:p>
              <a:pPr algn="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cxnSp>
          <p:nvCxnSpPr>
            <p:cNvPr id="20494" name="直接连接符 43"/>
            <p:cNvCxnSpPr>
              <a:cxnSpLocks noChangeShapeType="1"/>
            </p:cNvCxnSpPr>
            <p:nvPr/>
          </p:nvCxnSpPr>
          <p:spPr bwMode="auto">
            <a:xfrm>
              <a:off x="3063835" y="23800"/>
              <a:ext cx="0" cy="1229674"/>
            </a:xfrm>
            <a:prstGeom prst="line">
              <a:avLst/>
            </a:prstGeom>
            <a:noFill/>
            <a:ln w="28575">
              <a:solidFill>
                <a:srgbClr val="F7971E"/>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fade">
                                      <p:cBhvr>
                                        <p:cTn id="7" dur="500"/>
                                        <p:tgtEl>
                                          <p:spTgt spid="21515"/>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fade">
                                      <p:cBhvr>
                                        <p:cTn id="11" dur="500"/>
                                        <p:tgtEl>
                                          <p:spTgt spid="21509"/>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512"/>
                                        </p:tgtEl>
                                        <p:attrNameLst>
                                          <p:attrName>style.visibility</p:attrName>
                                        </p:attrNameLst>
                                      </p:cBhvr>
                                      <p:to>
                                        <p:strVal val="visible"/>
                                      </p:to>
                                    </p:set>
                                    <p:animEffect transition="in" filter="fade">
                                      <p:cBhvr>
                                        <p:cTn id="15" dur="500"/>
                                        <p:tgtEl>
                                          <p:spTgt spid="21512"/>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518"/>
                                        </p:tgtEl>
                                        <p:attrNameLst>
                                          <p:attrName>style.visibility</p:attrName>
                                        </p:attrNameLst>
                                      </p:cBhvr>
                                      <p:to>
                                        <p:strVal val="visible"/>
                                      </p:to>
                                    </p:set>
                                    <p:animEffect transition="in" filter="fade">
                                      <p:cBhvr>
                                        <p:cTn id="19" dur="500"/>
                                        <p:tgtEl>
                                          <p:spTgt spid="21518"/>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521"/>
                                        </p:tgtEl>
                                        <p:attrNameLst>
                                          <p:attrName>style.visibility</p:attrName>
                                        </p:attrNameLst>
                                      </p:cBhvr>
                                      <p:to>
                                        <p:strVal val="visible"/>
                                      </p:to>
                                    </p:set>
                                    <p:animEffect transition="in" filter="wipe(left)">
                                      <p:cBhvr>
                                        <p:cTn id="23" dur="500"/>
                                        <p:tgtEl>
                                          <p:spTgt spid="21521"/>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1524"/>
                                        </p:tgtEl>
                                        <p:attrNameLst>
                                          <p:attrName>style.visibility</p:attrName>
                                        </p:attrNameLst>
                                      </p:cBhvr>
                                      <p:to>
                                        <p:strVal val="visible"/>
                                      </p:to>
                                    </p:set>
                                    <p:animEffect transition="in" filter="wipe(left)">
                                      <p:cBhvr>
                                        <p:cTn id="27" dur="500"/>
                                        <p:tgtEl>
                                          <p:spTgt spid="21524"/>
                                        </p:tgtEl>
                                      </p:cBhvr>
                                    </p:animEffect>
                                  </p:childTnLst>
                                </p:cTn>
                              </p:par>
                            </p:childTnLst>
                          </p:cTn>
                        </p:par>
                        <p:par>
                          <p:cTn id="28" fill="hold" nodeType="afterGroup">
                            <p:stCondLst>
                              <p:cond delay="3000"/>
                            </p:stCondLst>
                            <p:childTnLst>
                              <p:par>
                                <p:cTn id="29" presetID="22" presetClass="entr" presetSubtype="2" fill="hold" nodeType="afterEffect">
                                  <p:stCondLst>
                                    <p:cond delay="0"/>
                                  </p:stCondLst>
                                  <p:childTnLst>
                                    <p:set>
                                      <p:cBhvr>
                                        <p:cTn id="30" dur="1" fill="hold">
                                          <p:stCondLst>
                                            <p:cond delay="0"/>
                                          </p:stCondLst>
                                        </p:cTn>
                                        <p:tgtEl>
                                          <p:spTgt spid="21527"/>
                                        </p:tgtEl>
                                        <p:attrNameLst>
                                          <p:attrName>style.visibility</p:attrName>
                                        </p:attrNameLst>
                                      </p:cBhvr>
                                      <p:to>
                                        <p:strVal val="visible"/>
                                      </p:to>
                                    </p:set>
                                    <p:animEffect transition="in" filter="wipe(right)">
                                      <p:cBhvr>
                                        <p:cTn id="31" dur="500"/>
                                        <p:tgtEl>
                                          <p:spTgt spid="21527"/>
                                        </p:tgtEl>
                                      </p:cBhvr>
                                    </p:animEffect>
                                  </p:childTnLst>
                                </p:cTn>
                              </p:par>
                            </p:childTnLst>
                          </p:cTn>
                        </p:par>
                        <p:par>
                          <p:cTn id="32" fill="hold" nodeType="afterGroup">
                            <p:stCondLst>
                              <p:cond delay="3500"/>
                            </p:stCondLst>
                            <p:childTnLst>
                              <p:par>
                                <p:cTn id="33" presetID="22" presetClass="entr" presetSubtype="2" fill="hold" nodeType="afterEffect">
                                  <p:stCondLst>
                                    <p:cond delay="0"/>
                                  </p:stCondLst>
                                  <p:childTnLst>
                                    <p:set>
                                      <p:cBhvr>
                                        <p:cTn id="34" dur="1" fill="hold">
                                          <p:stCondLst>
                                            <p:cond delay="0"/>
                                          </p:stCondLst>
                                        </p:cTn>
                                        <p:tgtEl>
                                          <p:spTgt spid="21530"/>
                                        </p:tgtEl>
                                        <p:attrNameLst>
                                          <p:attrName>style.visibility</p:attrName>
                                        </p:attrNameLst>
                                      </p:cBhvr>
                                      <p:to>
                                        <p:strVal val="visible"/>
                                      </p:to>
                                    </p:set>
                                    <p:animEffect transition="in" filter="wipe(right)">
                                      <p:cBhvr>
                                        <p:cTn id="35" dur="500"/>
                                        <p:tgtEl>
                                          <p:spTgt spid="2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07" name="矩形 2"/>
          <p:cNvSpPr>
            <a:spLocks noChangeArrowheads="1"/>
          </p:cNvSpPr>
          <p:nvPr/>
        </p:nvSpPr>
        <p:spPr bwMode="auto">
          <a:xfrm>
            <a:off x="0" y="6678613"/>
            <a:ext cx="12192000" cy="179387"/>
          </a:xfrm>
          <a:prstGeom prst="rect">
            <a:avLst/>
          </a:pr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1508"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sp>
        <p:nvSpPr>
          <p:cNvPr id="22533" name="椭圆 4"/>
          <p:cNvSpPr>
            <a:spLocks noChangeArrowheads="1"/>
          </p:cNvSpPr>
          <p:nvPr/>
        </p:nvSpPr>
        <p:spPr bwMode="auto">
          <a:xfrm>
            <a:off x="1587500" y="2898775"/>
            <a:ext cx="3371850" cy="3371850"/>
          </a:xfrm>
          <a:prstGeom prst="ellipse">
            <a:avLst/>
          </a:prstGeom>
          <a:solidFill>
            <a:srgbClr val="11AACC"/>
          </a:solidFill>
          <a:ln w="12700">
            <a:solidFill>
              <a:srgbClr val="FFFFFF"/>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2534" name="椭圆 5"/>
          <p:cNvSpPr>
            <a:spLocks noChangeArrowheads="1"/>
          </p:cNvSpPr>
          <p:nvPr/>
        </p:nvSpPr>
        <p:spPr bwMode="auto">
          <a:xfrm>
            <a:off x="2068513" y="3381375"/>
            <a:ext cx="2408237" cy="2408238"/>
          </a:xfrm>
          <a:prstGeom prst="ellipse">
            <a:avLst/>
          </a:prstGeom>
          <a:solidFill>
            <a:srgbClr val="64B044"/>
          </a:solidFill>
          <a:ln w="12700">
            <a:solidFill>
              <a:srgbClr val="FFFFFF"/>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2535" name="椭圆 6"/>
          <p:cNvSpPr>
            <a:spLocks noChangeArrowheads="1"/>
          </p:cNvSpPr>
          <p:nvPr/>
        </p:nvSpPr>
        <p:spPr bwMode="auto">
          <a:xfrm>
            <a:off x="2551113" y="3862388"/>
            <a:ext cx="1444625" cy="1444625"/>
          </a:xfrm>
          <a:prstGeom prst="ellipse">
            <a:avLst/>
          </a:prstGeom>
          <a:solidFill>
            <a:srgbClr val="DC4437"/>
          </a:solidFill>
          <a:ln w="12700">
            <a:solidFill>
              <a:srgbClr val="FFFFFF"/>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2536" name="椭圆 7"/>
          <p:cNvSpPr>
            <a:spLocks noChangeArrowheads="1"/>
          </p:cNvSpPr>
          <p:nvPr/>
        </p:nvSpPr>
        <p:spPr bwMode="auto">
          <a:xfrm>
            <a:off x="3032125" y="4344988"/>
            <a:ext cx="481013" cy="481012"/>
          </a:xfrm>
          <a:prstGeom prst="ellipse">
            <a:avLst/>
          </a:prstGeom>
          <a:solidFill>
            <a:srgbClr val="F7971E"/>
          </a:solidFill>
          <a:ln w="12700">
            <a:solidFill>
              <a:srgbClr val="FFFFFF"/>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nvGrpSpPr>
          <p:cNvPr id="22537" name="组合 8"/>
          <p:cNvGrpSpPr>
            <a:grpSpLocks/>
          </p:cNvGrpSpPr>
          <p:nvPr/>
        </p:nvGrpSpPr>
        <p:grpSpPr bwMode="auto">
          <a:xfrm>
            <a:off x="3244850" y="2178050"/>
            <a:ext cx="2276475" cy="2384425"/>
            <a:chOff x="0" y="0"/>
            <a:chExt cx="2275888" cy="2384063"/>
          </a:xfrm>
        </p:grpSpPr>
        <p:sp>
          <p:nvSpPr>
            <p:cNvPr id="21527" name="直接连接符 9"/>
            <p:cNvSpPr>
              <a:spLocks noChangeShapeType="1"/>
            </p:cNvSpPr>
            <p:nvPr/>
          </p:nvSpPr>
          <p:spPr bwMode="auto">
            <a:xfrm>
              <a:off x="1853722" y="0"/>
              <a:ext cx="422166" cy="0"/>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直接连接符 10"/>
            <p:cNvSpPr>
              <a:spLocks noChangeShapeType="1"/>
            </p:cNvSpPr>
            <p:nvPr/>
          </p:nvSpPr>
          <p:spPr bwMode="auto">
            <a:xfrm rot="5400000">
              <a:off x="-264377" y="265964"/>
              <a:ext cx="2382475" cy="1853722"/>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0" name="组合 11"/>
          <p:cNvGrpSpPr>
            <a:grpSpLocks/>
          </p:cNvGrpSpPr>
          <p:nvPr/>
        </p:nvGrpSpPr>
        <p:grpSpPr bwMode="auto">
          <a:xfrm>
            <a:off x="3644900" y="2984500"/>
            <a:ext cx="1876425" cy="1957388"/>
            <a:chOff x="0" y="0"/>
            <a:chExt cx="1875499" cy="1956983"/>
          </a:xfrm>
        </p:grpSpPr>
        <p:sp>
          <p:nvSpPr>
            <p:cNvPr id="21525" name="直接连接符 12"/>
            <p:cNvSpPr>
              <a:spLocks noChangeShapeType="1"/>
            </p:cNvSpPr>
            <p:nvPr/>
          </p:nvSpPr>
          <p:spPr bwMode="auto">
            <a:xfrm>
              <a:off x="1453432" y="0"/>
              <a:ext cx="422067" cy="0"/>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直接连接符 13"/>
            <p:cNvSpPr>
              <a:spLocks noChangeShapeType="1"/>
            </p:cNvSpPr>
            <p:nvPr/>
          </p:nvSpPr>
          <p:spPr bwMode="auto">
            <a:xfrm rot="5400000">
              <a:off x="-252568" y="252568"/>
              <a:ext cx="1956983" cy="1451846"/>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3" name="组合 14"/>
          <p:cNvGrpSpPr>
            <a:grpSpLocks/>
          </p:cNvGrpSpPr>
          <p:nvPr/>
        </p:nvGrpSpPr>
        <p:grpSpPr bwMode="auto">
          <a:xfrm>
            <a:off x="3978275" y="3790950"/>
            <a:ext cx="1543050" cy="1492250"/>
            <a:chOff x="0" y="0"/>
            <a:chExt cx="1542545" cy="1492533"/>
          </a:xfrm>
        </p:grpSpPr>
        <p:sp>
          <p:nvSpPr>
            <p:cNvPr id="21523" name="直接连接符 15"/>
            <p:cNvSpPr>
              <a:spLocks noChangeShapeType="1"/>
            </p:cNvSpPr>
            <p:nvPr/>
          </p:nvSpPr>
          <p:spPr bwMode="auto">
            <a:xfrm>
              <a:off x="1120408" y="0"/>
              <a:ext cx="422137" cy="0"/>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直接连接符 16"/>
            <p:cNvSpPr>
              <a:spLocks noChangeShapeType="1"/>
            </p:cNvSpPr>
            <p:nvPr/>
          </p:nvSpPr>
          <p:spPr bwMode="auto">
            <a:xfrm rot="5400000">
              <a:off x="-186062" y="186062"/>
              <a:ext cx="1492533" cy="1120408"/>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6" name="组合 17"/>
          <p:cNvGrpSpPr>
            <a:grpSpLocks/>
          </p:cNvGrpSpPr>
          <p:nvPr/>
        </p:nvGrpSpPr>
        <p:grpSpPr bwMode="auto">
          <a:xfrm>
            <a:off x="4313238" y="4597400"/>
            <a:ext cx="1208087" cy="1025525"/>
            <a:chOff x="0" y="0"/>
            <a:chExt cx="1206782" cy="1025891"/>
          </a:xfrm>
        </p:grpSpPr>
        <p:sp>
          <p:nvSpPr>
            <p:cNvPr id="21521" name="直接连接符 18"/>
            <p:cNvSpPr>
              <a:spLocks noChangeShapeType="1"/>
            </p:cNvSpPr>
            <p:nvPr/>
          </p:nvSpPr>
          <p:spPr bwMode="auto">
            <a:xfrm>
              <a:off x="784963" y="0"/>
              <a:ext cx="421819" cy="0"/>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直接连接符 19"/>
            <p:cNvSpPr>
              <a:spLocks noChangeShapeType="1"/>
            </p:cNvSpPr>
            <p:nvPr/>
          </p:nvSpPr>
          <p:spPr bwMode="auto">
            <a:xfrm rot="5400000">
              <a:off x="-121257" y="121257"/>
              <a:ext cx="1025891" cy="783378"/>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49" name="文本框 56"/>
          <p:cNvSpPr txBox="1">
            <a:spLocks noChangeArrowheads="1"/>
          </p:cNvSpPr>
          <p:nvPr/>
        </p:nvSpPr>
        <p:spPr bwMode="auto">
          <a:xfrm>
            <a:off x="5521325" y="1903413"/>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F7971E"/>
                </a:solidFill>
                <a:latin typeface="微软雅黑" panose="020B0503020204020204" pitchFamily="34" charset="-122"/>
                <a:ea typeface="微软雅黑" panose="020B0503020204020204" pitchFamily="34" charset="-122"/>
              </a:rPr>
              <a:t>此处输入标题</a:t>
            </a:r>
            <a:endParaRPr lang="en-US" altLang="zh-CN" sz="1600" b="1">
              <a:solidFill>
                <a:srgbClr val="F7971E"/>
              </a:solidFill>
              <a:latin typeface="微软雅黑" panose="020B0503020204020204" pitchFamily="34" charset="-122"/>
              <a:ea typeface="微软雅黑" panose="020B0503020204020204" pitchFamily="34" charset="-122"/>
            </a:endParaRPr>
          </a:p>
          <a:p>
            <a:pPr eaLnBrk="1" hangingPunct="1"/>
            <a:endParaRPr lang="en-US" altLang="zh-CN" sz="200">
              <a:solidFill>
                <a:srgbClr val="A6A6A6"/>
              </a:solidFill>
              <a:latin typeface="微软雅黑" panose="020B0503020204020204" pitchFamily="34" charset="-122"/>
              <a:ea typeface="微软雅黑" panose="020B0503020204020204" pitchFamily="34" charset="-122"/>
            </a:endParaRPr>
          </a:p>
          <a:p>
            <a:pPr eaLnBrk="1" hangingPunct="1"/>
            <a:r>
              <a:rPr lang="zh-CN" altLang="en-US" sz="16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a:t>
            </a:r>
          </a:p>
        </p:txBody>
      </p:sp>
      <p:sp>
        <p:nvSpPr>
          <p:cNvPr id="22550" name="文本框 56"/>
          <p:cNvSpPr txBox="1">
            <a:spLocks noChangeArrowheads="1"/>
          </p:cNvSpPr>
          <p:nvPr/>
        </p:nvSpPr>
        <p:spPr bwMode="auto">
          <a:xfrm>
            <a:off x="5521325" y="2708275"/>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DC4437"/>
                </a:solidFill>
                <a:latin typeface="微软雅黑" panose="020B0503020204020204" pitchFamily="34" charset="-122"/>
                <a:ea typeface="微软雅黑" panose="020B0503020204020204" pitchFamily="34" charset="-122"/>
              </a:rPr>
              <a:t>此处输入标题</a:t>
            </a:r>
            <a:endParaRPr lang="en-US" altLang="zh-CN" sz="1600" b="1">
              <a:solidFill>
                <a:srgbClr val="DC4437"/>
              </a:solidFill>
              <a:latin typeface="微软雅黑" panose="020B0503020204020204" pitchFamily="34" charset="-122"/>
              <a:ea typeface="微软雅黑" panose="020B0503020204020204" pitchFamily="34" charset="-122"/>
            </a:endParaRPr>
          </a:p>
          <a:p>
            <a:pPr eaLnBrk="1" hangingPunct="1"/>
            <a:endParaRPr lang="en-US" altLang="zh-CN" sz="200">
              <a:solidFill>
                <a:srgbClr val="A6A6A6"/>
              </a:solidFill>
              <a:latin typeface="微软雅黑" panose="020B0503020204020204" pitchFamily="34" charset="-122"/>
              <a:ea typeface="微软雅黑" panose="020B0503020204020204" pitchFamily="34" charset="-122"/>
            </a:endParaRPr>
          </a:p>
          <a:p>
            <a:pPr eaLnBrk="1" hangingPunct="1"/>
            <a:r>
              <a:rPr lang="zh-CN" altLang="en-US" sz="16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a:t>
            </a:r>
          </a:p>
        </p:txBody>
      </p:sp>
      <p:sp>
        <p:nvSpPr>
          <p:cNvPr id="22551" name="文本框 56"/>
          <p:cNvSpPr txBox="1">
            <a:spLocks noChangeArrowheads="1"/>
          </p:cNvSpPr>
          <p:nvPr/>
        </p:nvSpPr>
        <p:spPr bwMode="auto">
          <a:xfrm>
            <a:off x="5521325" y="3514725"/>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64B044"/>
                </a:solidFill>
                <a:latin typeface="微软雅黑" panose="020B0503020204020204" pitchFamily="34" charset="-122"/>
                <a:ea typeface="微软雅黑" panose="020B0503020204020204" pitchFamily="34" charset="-122"/>
              </a:rPr>
              <a:t>此处输入标题</a:t>
            </a:r>
            <a:endParaRPr lang="en-US" altLang="zh-CN" sz="1600" b="1">
              <a:solidFill>
                <a:srgbClr val="64B044"/>
              </a:solidFill>
              <a:latin typeface="微软雅黑" panose="020B0503020204020204" pitchFamily="34" charset="-122"/>
              <a:ea typeface="微软雅黑" panose="020B0503020204020204" pitchFamily="34" charset="-122"/>
            </a:endParaRPr>
          </a:p>
          <a:p>
            <a:pPr eaLnBrk="1" hangingPunct="1"/>
            <a:endParaRPr lang="en-US" altLang="zh-CN" sz="200">
              <a:solidFill>
                <a:srgbClr val="A6A6A6"/>
              </a:solidFill>
              <a:latin typeface="微软雅黑" panose="020B0503020204020204" pitchFamily="34" charset="-122"/>
              <a:ea typeface="微软雅黑" panose="020B0503020204020204" pitchFamily="34" charset="-122"/>
            </a:endParaRPr>
          </a:p>
          <a:p>
            <a:pPr eaLnBrk="1" hangingPunct="1"/>
            <a:r>
              <a:rPr lang="zh-CN" altLang="en-US" sz="16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a:t>
            </a:r>
          </a:p>
        </p:txBody>
      </p:sp>
      <p:sp>
        <p:nvSpPr>
          <p:cNvPr id="22552" name="文本框 56"/>
          <p:cNvSpPr txBox="1">
            <a:spLocks noChangeArrowheads="1"/>
          </p:cNvSpPr>
          <p:nvPr/>
        </p:nvSpPr>
        <p:spPr bwMode="auto">
          <a:xfrm>
            <a:off x="5521325" y="4321175"/>
            <a:ext cx="64182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11AACC"/>
                </a:solidFill>
                <a:latin typeface="微软雅黑" panose="020B0503020204020204" pitchFamily="34" charset="-122"/>
                <a:ea typeface="微软雅黑" panose="020B0503020204020204" pitchFamily="34" charset="-122"/>
              </a:rPr>
              <a:t>此处输入标题</a:t>
            </a:r>
            <a:endParaRPr lang="en-US" altLang="zh-CN" sz="1600"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200">
              <a:solidFill>
                <a:srgbClr val="A6A6A6"/>
              </a:solidFill>
              <a:latin typeface="微软雅黑" panose="020B0503020204020204" pitchFamily="34" charset="-122"/>
              <a:ea typeface="微软雅黑" panose="020B0503020204020204" pitchFamily="34" charset="-122"/>
            </a:endParaRPr>
          </a:p>
          <a:p>
            <a:pPr eaLnBrk="1" hangingPunct="1"/>
            <a:r>
              <a:rPr lang="zh-CN" altLang="en-US" sz="16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p:cTn id="7" dur="500" fill="hold"/>
                                        <p:tgtEl>
                                          <p:spTgt spid="22533"/>
                                        </p:tgtEl>
                                        <p:attrNameLst>
                                          <p:attrName>ppt_w</p:attrName>
                                        </p:attrNameLst>
                                      </p:cBhvr>
                                      <p:tavLst>
                                        <p:tav tm="0">
                                          <p:val>
                                            <p:fltVal val="0"/>
                                          </p:val>
                                        </p:tav>
                                        <p:tav tm="100000">
                                          <p:val>
                                            <p:strVal val="#ppt_w"/>
                                          </p:val>
                                        </p:tav>
                                      </p:tavLst>
                                    </p:anim>
                                    <p:anim calcmode="lin" valueType="num">
                                      <p:cBhvr>
                                        <p:cTn id="8" dur="500" fill="hold"/>
                                        <p:tgtEl>
                                          <p:spTgt spid="22533"/>
                                        </p:tgtEl>
                                        <p:attrNameLst>
                                          <p:attrName>ppt_h</p:attrName>
                                        </p:attrNameLst>
                                      </p:cBhvr>
                                      <p:tavLst>
                                        <p:tav tm="0">
                                          <p:val>
                                            <p:fltVal val="0"/>
                                          </p:val>
                                        </p:tav>
                                        <p:tav tm="100000">
                                          <p:val>
                                            <p:strVal val="#ppt_h"/>
                                          </p:val>
                                        </p:tav>
                                      </p:tavLst>
                                    </p:anim>
                                    <p:anim calcmode="lin" valueType="num">
                                      <p:cBhvr>
                                        <p:cTn id="9" dur="500" fill="hold"/>
                                        <p:tgtEl>
                                          <p:spTgt spid="22533"/>
                                        </p:tgtEl>
                                        <p:attrNameLst>
                                          <p:attrName>style.rotation</p:attrName>
                                        </p:attrNameLst>
                                      </p:cBhvr>
                                      <p:tavLst>
                                        <p:tav tm="0">
                                          <p:val>
                                            <p:fltVal val="90"/>
                                          </p:val>
                                        </p:tav>
                                        <p:tav tm="100000">
                                          <p:val>
                                            <p:fltVal val="0"/>
                                          </p:val>
                                        </p:tav>
                                      </p:tavLst>
                                    </p:anim>
                                    <p:animEffect transition="in" filter="fade">
                                      <p:cBhvr>
                                        <p:cTn id="10" dur="500"/>
                                        <p:tgtEl>
                                          <p:spTgt spid="22533"/>
                                        </p:tgtEl>
                                      </p:cBhvr>
                                    </p:animEffect>
                                  </p:childTnLst>
                                </p:cTn>
                              </p:par>
                            </p:childTnLst>
                          </p:cTn>
                        </p:par>
                        <p:par>
                          <p:cTn id="11" fill="hold" nodeType="afterGroup">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2534"/>
                                        </p:tgtEl>
                                        <p:attrNameLst>
                                          <p:attrName>style.visibility</p:attrName>
                                        </p:attrNameLst>
                                      </p:cBhvr>
                                      <p:to>
                                        <p:strVal val="visible"/>
                                      </p:to>
                                    </p:set>
                                    <p:anim calcmode="lin" valueType="num">
                                      <p:cBhvr>
                                        <p:cTn id="14" dur="500" fill="hold"/>
                                        <p:tgtEl>
                                          <p:spTgt spid="22534"/>
                                        </p:tgtEl>
                                        <p:attrNameLst>
                                          <p:attrName>ppt_w</p:attrName>
                                        </p:attrNameLst>
                                      </p:cBhvr>
                                      <p:tavLst>
                                        <p:tav tm="0">
                                          <p:val>
                                            <p:fltVal val="0"/>
                                          </p:val>
                                        </p:tav>
                                        <p:tav tm="100000">
                                          <p:val>
                                            <p:strVal val="#ppt_w"/>
                                          </p:val>
                                        </p:tav>
                                      </p:tavLst>
                                    </p:anim>
                                    <p:anim calcmode="lin" valueType="num">
                                      <p:cBhvr>
                                        <p:cTn id="15" dur="500" fill="hold"/>
                                        <p:tgtEl>
                                          <p:spTgt spid="22534"/>
                                        </p:tgtEl>
                                        <p:attrNameLst>
                                          <p:attrName>ppt_h</p:attrName>
                                        </p:attrNameLst>
                                      </p:cBhvr>
                                      <p:tavLst>
                                        <p:tav tm="0">
                                          <p:val>
                                            <p:fltVal val="0"/>
                                          </p:val>
                                        </p:tav>
                                        <p:tav tm="100000">
                                          <p:val>
                                            <p:strVal val="#ppt_h"/>
                                          </p:val>
                                        </p:tav>
                                      </p:tavLst>
                                    </p:anim>
                                    <p:anim calcmode="lin" valueType="num">
                                      <p:cBhvr>
                                        <p:cTn id="16" dur="500" fill="hold"/>
                                        <p:tgtEl>
                                          <p:spTgt spid="22534"/>
                                        </p:tgtEl>
                                        <p:attrNameLst>
                                          <p:attrName>style.rotation</p:attrName>
                                        </p:attrNameLst>
                                      </p:cBhvr>
                                      <p:tavLst>
                                        <p:tav tm="0">
                                          <p:val>
                                            <p:fltVal val="90"/>
                                          </p:val>
                                        </p:tav>
                                        <p:tav tm="100000">
                                          <p:val>
                                            <p:fltVal val="0"/>
                                          </p:val>
                                        </p:tav>
                                      </p:tavLst>
                                    </p:anim>
                                    <p:animEffect transition="in" filter="fade">
                                      <p:cBhvr>
                                        <p:cTn id="17" dur="500"/>
                                        <p:tgtEl>
                                          <p:spTgt spid="22534"/>
                                        </p:tgtEl>
                                      </p:cBhvr>
                                    </p:animEffect>
                                  </p:childTnLst>
                                </p:cTn>
                              </p:par>
                            </p:childTnLst>
                          </p:cTn>
                        </p:par>
                        <p:par>
                          <p:cTn id="18" fill="hold" nodeType="afterGroup">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22535"/>
                                        </p:tgtEl>
                                        <p:attrNameLst>
                                          <p:attrName>style.visibility</p:attrName>
                                        </p:attrNameLst>
                                      </p:cBhvr>
                                      <p:to>
                                        <p:strVal val="visible"/>
                                      </p:to>
                                    </p:set>
                                    <p:anim calcmode="lin" valueType="num">
                                      <p:cBhvr>
                                        <p:cTn id="21" dur="500" fill="hold"/>
                                        <p:tgtEl>
                                          <p:spTgt spid="22535"/>
                                        </p:tgtEl>
                                        <p:attrNameLst>
                                          <p:attrName>ppt_w</p:attrName>
                                        </p:attrNameLst>
                                      </p:cBhvr>
                                      <p:tavLst>
                                        <p:tav tm="0">
                                          <p:val>
                                            <p:fltVal val="0"/>
                                          </p:val>
                                        </p:tav>
                                        <p:tav tm="100000">
                                          <p:val>
                                            <p:strVal val="#ppt_w"/>
                                          </p:val>
                                        </p:tav>
                                      </p:tavLst>
                                    </p:anim>
                                    <p:anim calcmode="lin" valueType="num">
                                      <p:cBhvr>
                                        <p:cTn id="22" dur="500" fill="hold"/>
                                        <p:tgtEl>
                                          <p:spTgt spid="22535"/>
                                        </p:tgtEl>
                                        <p:attrNameLst>
                                          <p:attrName>ppt_h</p:attrName>
                                        </p:attrNameLst>
                                      </p:cBhvr>
                                      <p:tavLst>
                                        <p:tav tm="0">
                                          <p:val>
                                            <p:fltVal val="0"/>
                                          </p:val>
                                        </p:tav>
                                        <p:tav tm="100000">
                                          <p:val>
                                            <p:strVal val="#ppt_h"/>
                                          </p:val>
                                        </p:tav>
                                      </p:tavLst>
                                    </p:anim>
                                    <p:anim calcmode="lin" valueType="num">
                                      <p:cBhvr>
                                        <p:cTn id="23" dur="500" fill="hold"/>
                                        <p:tgtEl>
                                          <p:spTgt spid="22535"/>
                                        </p:tgtEl>
                                        <p:attrNameLst>
                                          <p:attrName>style.rotation</p:attrName>
                                        </p:attrNameLst>
                                      </p:cBhvr>
                                      <p:tavLst>
                                        <p:tav tm="0">
                                          <p:val>
                                            <p:fltVal val="90"/>
                                          </p:val>
                                        </p:tav>
                                        <p:tav tm="100000">
                                          <p:val>
                                            <p:fltVal val="0"/>
                                          </p:val>
                                        </p:tav>
                                      </p:tavLst>
                                    </p:anim>
                                    <p:animEffect transition="in" filter="fade">
                                      <p:cBhvr>
                                        <p:cTn id="24" dur="500"/>
                                        <p:tgtEl>
                                          <p:spTgt spid="22535"/>
                                        </p:tgtEl>
                                      </p:cBhvr>
                                    </p:animEffect>
                                  </p:childTnLst>
                                </p:cTn>
                              </p:par>
                            </p:childTnLst>
                          </p:cTn>
                        </p:par>
                        <p:par>
                          <p:cTn id="25" fill="hold" nodeType="afterGroup">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22536"/>
                                        </p:tgtEl>
                                        <p:attrNameLst>
                                          <p:attrName>style.visibility</p:attrName>
                                        </p:attrNameLst>
                                      </p:cBhvr>
                                      <p:to>
                                        <p:strVal val="visible"/>
                                      </p:to>
                                    </p:set>
                                    <p:anim calcmode="lin" valueType="num">
                                      <p:cBhvr>
                                        <p:cTn id="28" dur="500" fill="hold"/>
                                        <p:tgtEl>
                                          <p:spTgt spid="22536"/>
                                        </p:tgtEl>
                                        <p:attrNameLst>
                                          <p:attrName>ppt_w</p:attrName>
                                        </p:attrNameLst>
                                      </p:cBhvr>
                                      <p:tavLst>
                                        <p:tav tm="0">
                                          <p:val>
                                            <p:fltVal val="0"/>
                                          </p:val>
                                        </p:tav>
                                        <p:tav tm="100000">
                                          <p:val>
                                            <p:strVal val="#ppt_w"/>
                                          </p:val>
                                        </p:tav>
                                      </p:tavLst>
                                    </p:anim>
                                    <p:anim calcmode="lin" valueType="num">
                                      <p:cBhvr>
                                        <p:cTn id="29" dur="500" fill="hold"/>
                                        <p:tgtEl>
                                          <p:spTgt spid="22536"/>
                                        </p:tgtEl>
                                        <p:attrNameLst>
                                          <p:attrName>ppt_h</p:attrName>
                                        </p:attrNameLst>
                                      </p:cBhvr>
                                      <p:tavLst>
                                        <p:tav tm="0">
                                          <p:val>
                                            <p:fltVal val="0"/>
                                          </p:val>
                                        </p:tav>
                                        <p:tav tm="100000">
                                          <p:val>
                                            <p:strVal val="#ppt_h"/>
                                          </p:val>
                                        </p:tav>
                                      </p:tavLst>
                                    </p:anim>
                                    <p:anim calcmode="lin" valueType="num">
                                      <p:cBhvr>
                                        <p:cTn id="30" dur="500" fill="hold"/>
                                        <p:tgtEl>
                                          <p:spTgt spid="22536"/>
                                        </p:tgtEl>
                                        <p:attrNameLst>
                                          <p:attrName>style.rotation</p:attrName>
                                        </p:attrNameLst>
                                      </p:cBhvr>
                                      <p:tavLst>
                                        <p:tav tm="0">
                                          <p:val>
                                            <p:fltVal val="90"/>
                                          </p:val>
                                        </p:tav>
                                        <p:tav tm="100000">
                                          <p:val>
                                            <p:fltVal val="0"/>
                                          </p:val>
                                        </p:tav>
                                      </p:tavLst>
                                    </p:anim>
                                    <p:animEffect transition="in" filter="fade">
                                      <p:cBhvr>
                                        <p:cTn id="31" dur="500"/>
                                        <p:tgtEl>
                                          <p:spTgt spid="22536"/>
                                        </p:tgtEl>
                                      </p:cBhvr>
                                    </p:animEffect>
                                  </p:childTnLst>
                                </p:cTn>
                              </p:par>
                            </p:childTnLst>
                          </p:cTn>
                        </p:par>
                        <p:par>
                          <p:cTn id="32" fill="hold" nodeType="afterGroup">
                            <p:stCondLst>
                              <p:cond delay="2000"/>
                            </p:stCondLst>
                            <p:childTnLst>
                              <p:par>
                                <p:cTn id="33" presetID="22" presetClass="entr" presetSubtype="4" fill="hold" nodeType="afterEffect">
                                  <p:stCondLst>
                                    <p:cond delay="0"/>
                                  </p:stCondLst>
                                  <p:childTnLst>
                                    <p:set>
                                      <p:cBhvr>
                                        <p:cTn id="34" dur="1" fill="hold">
                                          <p:stCondLst>
                                            <p:cond delay="0"/>
                                          </p:stCondLst>
                                        </p:cTn>
                                        <p:tgtEl>
                                          <p:spTgt spid="22537"/>
                                        </p:tgtEl>
                                        <p:attrNameLst>
                                          <p:attrName>style.visibility</p:attrName>
                                        </p:attrNameLst>
                                      </p:cBhvr>
                                      <p:to>
                                        <p:strVal val="visible"/>
                                      </p:to>
                                    </p:set>
                                    <p:animEffect transition="in" filter="wipe(down)">
                                      <p:cBhvr>
                                        <p:cTn id="35" dur="500"/>
                                        <p:tgtEl>
                                          <p:spTgt spid="22537"/>
                                        </p:tgtEl>
                                      </p:cBhvr>
                                    </p:animEffect>
                                  </p:childTnLst>
                                </p:cTn>
                              </p:par>
                            </p:childTnLst>
                          </p:cTn>
                        </p:par>
                        <p:par>
                          <p:cTn id="36" fill="hold" nodeType="afterGroup">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2549"/>
                                        </p:tgtEl>
                                        <p:attrNameLst>
                                          <p:attrName>style.visibility</p:attrName>
                                        </p:attrNameLst>
                                      </p:cBhvr>
                                      <p:to>
                                        <p:strVal val="visible"/>
                                      </p:to>
                                    </p:set>
                                    <p:animEffect transition="in" filter="wipe(left)">
                                      <p:cBhvr>
                                        <p:cTn id="39" dur="500"/>
                                        <p:tgtEl>
                                          <p:spTgt spid="22549"/>
                                        </p:tgtEl>
                                      </p:cBhvr>
                                    </p:animEffect>
                                  </p:childTnLst>
                                </p:cTn>
                              </p:par>
                            </p:childTnLst>
                          </p:cTn>
                        </p:par>
                        <p:par>
                          <p:cTn id="40" fill="hold" nodeType="afterGroup">
                            <p:stCondLst>
                              <p:cond delay="3000"/>
                            </p:stCondLst>
                            <p:childTnLst>
                              <p:par>
                                <p:cTn id="41" presetID="22" presetClass="entr" presetSubtype="4" fill="hold" nodeType="afterEffect">
                                  <p:stCondLst>
                                    <p:cond delay="0"/>
                                  </p:stCondLst>
                                  <p:childTnLst>
                                    <p:set>
                                      <p:cBhvr>
                                        <p:cTn id="42" dur="1" fill="hold">
                                          <p:stCondLst>
                                            <p:cond delay="0"/>
                                          </p:stCondLst>
                                        </p:cTn>
                                        <p:tgtEl>
                                          <p:spTgt spid="22540"/>
                                        </p:tgtEl>
                                        <p:attrNameLst>
                                          <p:attrName>style.visibility</p:attrName>
                                        </p:attrNameLst>
                                      </p:cBhvr>
                                      <p:to>
                                        <p:strVal val="visible"/>
                                      </p:to>
                                    </p:set>
                                    <p:animEffect transition="in" filter="wipe(down)">
                                      <p:cBhvr>
                                        <p:cTn id="43" dur="500"/>
                                        <p:tgtEl>
                                          <p:spTgt spid="22540"/>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2550"/>
                                        </p:tgtEl>
                                        <p:attrNameLst>
                                          <p:attrName>style.visibility</p:attrName>
                                        </p:attrNameLst>
                                      </p:cBhvr>
                                      <p:to>
                                        <p:strVal val="visible"/>
                                      </p:to>
                                    </p:set>
                                    <p:animEffect transition="in" filter="wipe(left)">
                                      <p:cBhvr>
                                        <p:cTn id="47" dur="500"/>
                                        <p:tgtEl>
                                          <p:spTgt spid="22550"/>
                                        </p:tgtEl>
                                      </p:cBhvr>
                                    </p:animEffect>
                                  </p:childTnLst>
                                </p:cTn>
                              </p:par>
                            </p:childTnLst>
                          </p:cTn>
                        </p:par>
                        <p:par>
                          <p:cTn id="48" fill="hold" nodeType="afterGroup">
                            <p:stCondLst>
                              <p:cond delay="4000"/>
                            </p:stCondLst>
                            <p:childTnLst>
                              <p:par>
                                <p:cTn id="49" presetID="22" presetClass="entr" presetSubtype="4" fill="hold" nodeType="afterEffect">
                                  <p:stCondLst>
                                    <p:cond delay="0"/>
                                  </p:stCondLst>
                                  <p:childTnLst>
                                    <p:set>
                                      <p:cBhvr>
                                        <p:cTn id="50" dur="1" fill="hold">
                                          <p:stCondLst>
                                            <p:cond delay="0"/>
                                          </p:stCondLst>
                                        </p:cTn>
                                        <p:tgtEl>
                                          <p:spTgt spid="22543"/>
                                        </p:tgtEl>
                                        <p:attrNameLst>
                                          <p:attrName>style.visibility</p:attrName>
                                        </p:attrNameLst>
                                      </p:cBhvr>
                                      <p:to>
                                        <p:strVal val="visible"/>
                                      </p:to>
                                    </p:set>
                                    <p:animEffect transition="in" filter="wipe(down)">
                                      <p:cBhvr>
                                        <p:cTn id="51" dur="500"/>
                                        <p:tgtEl>
                                          <p:spTgt spid="22543"/>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2551"/>
                                        </p:tgtEl>
                                        <p:attrNameLst>
                                          <p:attrName>style.visibility</p:attrName>
                                        </p:attrNameLst>
                                      </p:cBhvr>
                                      <p:to>
                                        <p:strVal val="visible"/>
                                      </p:to>
                                    </p:set>
                                    <p:animEffect transition="in" filter="wipe(left)">
                                      <p:cBhvr>
                                        <p:cTn id="55" dur="500"/>
                                        <p:tgtEl>
                                          <p:spTgt spid="22551"/>
                                        </p:tgtEl>
                                      </p:cBhvr>
                                    </p:animEffect>
                                  </p:childTnLst>
                                </p:cTn>
                              </p:par>
                            </p:childTnLst>
                          </p:cTn>
                        </p:par>
                        <p:par>
                          <p:cTn id="56" fill="hold" nodeType="afterGroup">
                            <p:stCondLst>
                              <p:cond delay="5000"/>
                            </p:stCondLst>
                            <p:childTnLst>
                              <p:par>
                                <p:cTn id="57" presetID="22" presetClass="entr" presetSubtype="4" fill="hold" nodeType="afterEffect">
                                  <p:stCondLst>
                                    <p:cond delay="0"/>
                                  </p:stCondLst>
                                  <p:childTnLst>
                                    <p:set>
                                      <p:cBhvr>
                                        <p:cTn id="58" dur="1" fill="hold">
                                          <p:stCondLst>
                                            <p:cond delay="0"/>
                                          </p:stCondLst>
                                        </p:cTn>
                                        <p:tgtEl>
                                          <p:spTgt spid="22546"/>
                                        </p:tgtEl>
                                        <p:attrNameLst>
                                          <p:attrName>style.visibility</p:attrName>
                                        </p:attrNameLst>
                                      </p:cBhvr>
                                      <p:to>
                                        <p:strVal val="visible"/>
                                      </p:to>
                                    </p:set>
                                    <p:animEffect transition="in" filter="wipe(down)">
                                      <p:cBhvr>
                                        <p:cTn id="59" dur="500"/>
                                        <p:tgtEl>
                                          <p:spTgt spid="22546"/>
                                        </p:tgtEl>
                                      </p:cBhvr>
                                    </p:animEffect>
                                  </p:childTnLst>
                                </p:cTn>
                              </p:par>
                            </p:childTnLst>
                          </p:cTn>
                        </p:par>
                        <p:par>
                          <p:cTn id="60" fill="hold" nodeType="afterGroup">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22552"/>
                                        </p:tgtEl>
                                        <p:attrNameLst>
                                          <p:attrName>style.visibility</p:attrName>
                                        </p:attrNameLst>
                                      </p:cBhvr>
                                      <p:to>
                                        <p:strVal val="visible"/>
                                      </p:to>
                                    </p:set>
                                    <p:animEffect transition="in" filter="wipe(left)">
                                      <p:cBhvr>
                                        <p:cTn id="63" dur="500"/>
                                        <p:tgtEl>
                                          <p:spTgt spid="2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animBg="1"/>
      <p:bldP spid="22535" grpId="0" animBg="1"/>
      <p:bldP spid="22536" grpId="0" animBg="1"/>
      <p:bldP spid="22549" grpId="0" autoUpdateAnimBg="0"/>
      <p:bldP spid="22550" grpId="0" autoUpdateAnimBg="0"/>
      <p:bldP spid="22551" grpId="0" autoUpdateAnimBg="0"/>
      <p:bldP spid="2255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55"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3556" name="组合 139"/>
          <p:cNvGrpSpPr>
            <a:grpSpLocks/>
          </p:cNvGrpSpPr>
          <p:nvPr/>
        </p:nvGrpSpPr>
        <p:grpSpPr bwMode="auto">
          <a:xfrm>
            <a:off x="10285413" y="719138"/>
            <a:ext cx="1044575" cy="1044575"/>
            <a:chOff x="0" y="0"/>
            <a:chExt cx="1045029" cy="1045029"/>
          </a:xfrm>
        </p:grpSpPr>
        <p:sp>
          <p:nvSpPr>
            <p:cNvPr id="22551"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22552"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3559"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DC4437"/>
                </a:solidFill>
                <a:latin typeface="张海山锐谐体" panose="02000000000000000000" pitchFamily="2" charset="-122"/>
                <a:ea typeface="张海山锐谐体" panose="02000000000000000000" pitchFamily="2" charset="-122"/>
              </a:rPr>
              <a:t>目  录</a:t>
            </a:r>
          </a:p>
        </p:txBody>
      </p:sp>
      <p:sp>
        <p:nvSpPr>
          <p:cNvPr id="23560"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Part1:  </a:t>
            </a:r>
            <a:r>
              <a:rPr lang="zh-CN" altLang="en-US" sz="3600">
                <a:solidFill>
                  <a:srgbClr val="A6A6A6"/>
                </a:solidFill>
                <a:latin typeface="微软雅黑" panose="020B0503020204020204" pitchFamily="34" charset="-122"/>
                <a:ea typeface="微软雅黑" panose="020B0503020204020204" pitchFamily="34" charset="-122"/>
              </a:rPr>
              <a:t>选题意义</a:t>
            </a:r>
          </a:p>
        </p:txBody>
      </p:sp>
      <p:sp>
        <p:nvSpPr>
          <p:cNvPr id="23561"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Part2:  </a:t>
            </a:r>
            <a:r>
              <a:rPr lang="zh-CN" altLang="en-US" sz="3600">
                <a:solidFill>
                  <a:srgbClr val="A6A6A6"/>
                </a:solidFill>
                <a:latin typeface="微软雅黑" panose="020B0503020204020204" pitchFamily="34" charset="-122"/>
                <a:ea typeface="微软雅黑" panose="020B0503020204020204" pitchFamily="34" charset="-122"/>
              </a:rPr>
              <a:t>主要内容</a:t>
            </a:r>
          </a:p>
        </p:txBody>
      </p:sp>
      <p:sp>
        <p:nvSpPr>
          <p:cNvPr id="23562"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Part3:  </a:t>
            </a:r>
            <a:r>
              <a:rPr lang="zh-CN" altLang="en-US" sz="3600">
                <a:solidFill>
                  <a:srgbClr val="A6A6A6"/>
                </a:solidFill>
                <a:latin typeface="微软雅黑" panose="020B0503020204020204" pitchFamily="34" charset="-122"/>
                <a:ea typeface="微软雅黑" panose="020B0503020204020204" pitchFamily="34" charset="-122"/>
              </a:rPr>
              <a:t>分析方法</a:t>
            </a:r>
          </a:p>
        </p:txBody>
      </p:sp>
      <p:sp>
        <p:nvSpPr>
          <p:cNvPr id="23563"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Part4:  </a:t>
            </a:r>
            <a:r>
              <a:rPr lang="zh-CN" altLang="en-US" sz="3600">
                <a:solidFill>
                  <a:srgbClr val="A6A6A6"/>
                </a:solidFill>
                <a:latin typeface="微软雅黑" panose="020B0503020204020204" pitchFamily="34" charset="-122"/>
                <a:ea typeface="微软雅黑" panose="020B0503020204020204" pitchFamily="34" charset="-122"/>
              </a:rPr>
              <a:t>实践运用</a:t>
            </a:r>
          </a:p>
        </p:txBody>
      </p:sp>
      <p:sp>
        <p:nvSpPr>
          <p:cNvPr id="23564"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rgbClr val="DC4437"/>
                </a:solidFill>
                <a:latin typeface="Century Gothic" panose="020B0502020202020204" pitchFamily="34" charset="0"/>
                <a:ea typeface="微软雅黑" panose="020B0503020204020204" pitchFamily="34" charset="-122"/>
              </a:rPr>
              <a:t>Part5:  </a:t>
            </a:r>
            <a:r>
              <a:rPr lang="zh-CN" altLang="en-US" sz="3600" b="1">
                <a:solidFill>
                  <a:srgbClr val="DC4437"/>
                </a:solidFill>
                <a:latin typeface="微软雅黑" panose="020B0503020204020204" pitchFamily="34" charset="-122"/>
                <a:ea typeface="微软雅黑" panose="020B0503020204020204" pitchFamily="34" charset="-122"/>
              </a:rPr>
              <a:t>总结建议</a:t>
            </a:r>
          </a:p>
        </p:txBody>
      </p:sp>
      <p:sp>
        <p:nvSpPr>
          <p:cNvPr id="23565"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3566" name="组合 27"/>
          <p:cNvGrpSpPr>
            <a:grpSpLocks/>
          </p:cNvGrpSpPr>
          <p:nvPr/>
        </p:nvGrpSpPr>
        <p:grpSpPr bwMode="auto">
          <a:xfrm>
            <a:off x="1011238" y="2403475"/>
            <a:ext cx="2030412" cy="2051050"/>
            <a:chOff x="0" y="0"/>
            <a:chExt cx="982663" cy="992188"/>
          </a:xfrm>
        </p:grpSpPr>
        <p:sp>
          <p:nvSpPr>
            <p:cNvPr id="22541" name="Rectangle 119"/>
            <p:cNvSpPr>
              <a:spLocks noChangeArrowheads="1"/>
            </p:cNvSpPr>
            <p:nvPr/>
          </p:nvSpPr>
          <p:spPr bwMode="auto">
            <a:xfrm>
              <a:off x="428625" y="719138"/>
              <a:ext cx="120650" cy="273050"/>
            </a:xfrm>
            <a:prstGeom prst="rect">
              <a:avLst/>
            </a:prstGeom>
            <a:solidFill>
              <a:srgbClr val="1037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2542" name="Freeform 120"/>
            <p:cNvSpPr>
              <a:spLocks/>
            </p:cNvSpPr>
            <p:nvPr/>
          </p:nvSpPr>
          <p:spPr bwMode="auto">
            <a:xfrm>
              <a:off x="112713" y="719138"/>
              <a:ext cx="225425" cy="273050"/>
            </a:xfrm>
            <a:custGeom>
              <a:avLst/>
              <a:gdLst>
                <a:gd name="T0" fmla="*/ 122238 w 142"/>
                <a:gd name="T1" fmla="*/ 273050 h 172"/>
                <a:gd name="T2" fmla="*/ 0 w 142"/>
                <a:gd name="T3" fmla="*/ 273050 h 172"/>
                <a:gd name="T4" fmla="*/ 103188 w 142"/>
                <a:gd name="T5" fmla="*/ 0 h 172"/>
                <a:gd name="T6" fmla="*/ 225425 w 142"/>
                <a:gd name="T7" fmla="*/ 0 h 172"/>
                <a:gd name="T8" fmla="*/ 122238 w 142"/>
                <a:gd name="T9" fmla="*/ 27305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72">
                  <a:moveTo>
                    <a:pt x="77" y="172"/>
                  </a:moveTo>
                  <a:lnTo>
                    <a:pt x="0" y="172"/>
                  </a:lnTo>
                  <a:lnTo>
                    <a:pt x="65" y="0"/>
                  </a:lnTo>
                  <a:lnTo>
                    <a:pt x="142" y="0"/>
                  </a:lnTo>
                  <a:lnTo>
                    <a:pt x="77" y="172"/>
                  </a:lnTo>
                  <a:close/>
                </a:path>
              </a:pathLst>
            </a:custGeom>
            <a:solidFill>
              <a:srgbClr val="1037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3" name="Freeform 121"/>
            <p:cNvSpPr>
              <a:spLocks/>
            </p:cNvSpPr>
            <p:nvPr/>
          </p:nvSpPr>
          <p:spPr bwMode="auto">
            <a:xfrm>
              <a:off x="639763" y="719138"/>
              <a:ext cx="225425" cy="273050"/>
            </a:xfrm>
            <a:custGeom>
              <a:avLst/>
              <a:gdLst>
                <a:gd name="T0" fmla="*/ 103188 w 142"/>
                <a:gd name="T1" fmla="*/ 273050 h 172"/>
                <a:gd name="T2" fmla="*/ 225425 w 142"/>
                <a:gd name="T3" fmla="*/ 273050 h 172"/>
                <a:gd name="T4" fmla="*/ 122238 w 142"/>
                <a:gd name="T5" fmla="*/ 0 h 172"/>
                <a:gd name="T6" fmla="*/ 0 w 142"/>
                <a:gd name="T7" fmla="*/ 0 h 172"/>
                <a:gd name="T8" fmla="*/ 103188 w 142"/>
                <a:gd name="T9" fmla="*/ 27305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72">
                  <a:moveTo>
                    <a:pt x="65" y="172"/>
                  </a:moveTo>
                  <a:lnTo>
                    <a:pt x="142" y="172"/>
                  </a:lnTo>
                  <a:lnTo>
                    <a:pt x="77" y="0"/>
                  </a:lnTo>
                  <a:lnTo>
                    <a:pt x="0" y="0"/>
                  </a:lnTo>
                  <a:lnTo>
                    <a:pt x="65" y="172"/>
                  </a:lnTo>
                  <a:close/>
                </a:path>
              </a:pathLst>
            </a:custGeom>
            <a:solidFill>
              <a:srgbClr val="1037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4" name="Freeform 122"/>
            <p:cNvSpPr>
              <a:spLocks/>
            </p:cNvSpPr>
            <p:nvPr/>
          </p:nvSpPr>
          <p:spPr bwMode="auto">
            <a:xfrm>
              <a:off x="0" y="0"/>
              <a:ext cx="982663" cy="725487"/>
            </a:xfrm>
            <a:custGeom>
              <a:avLst/>
              <a:gdLst>
                <a:gd name="T0" fmla="*/ 982663 w 477"/>
                <a:gd name="T1" fmla="*/ 692510 h 352"/>
                <a:gd name="T2" fmla="*/ 949702 w 477"/>
                <a:gd name="T3" fmla="*/ 725487 h 352"/>
                <a:gd name="T4" fmla="*/ 30901 w 477"/>
                <a:gd name="T5" fmla="*/ 725487 h 352"/>
                <a:gd name="T6" fmla="*/ 0 w 477"/>
                <a:gd name="T7" fmla="*/ 692510 h 352"/>
                <a:gd name="T8" fmla="*/ 0 w 477"/>
                <a:gd name="T9" fmla="*/ 32977 h 352"/>
                <a:gd name="T10" fmla="*/ 30901 w 477"/>
                <a:gd name="T11" fmla="*/ 0 h 352"/>
                <a:gd name="T12" fmla="*/ 949702 w 477"/>
                <a:gd name="T13" fmla="*/ 0 h 352"/>
                <a:gd name="T14" fmla="*/ 982663 w 477"/>
                <a:gd name="T15" fmla="*/ 32977 h 352"/>
                <a:gd name="T16" fmla="*/ 982663 w 477"/>
                <a:gd name="T17" fmla="*/ 692510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7" h="352">
                  <a:moveTo>
                    <a:pt x="477" y="336"/>
                  </a:moveTo>
                  <a:cubicBezTo>
                    <a:pt x="477" y="345"/>
                    <a:pt x="470" y="352"/>
                    <a:pt x="461" y="352"/>
                  </a:cubicBezTo>
                  <a:cubicBezTo>
                    <a:pt x="15" y="352"/>
                    <a:pt x="15" y="352"/>
                    <a:pt x="15" y="352"/>
                  </a:cubicBezTo>
                  <a:cubicBezTo>
                    <a:pt x="7" y="352"/>
                    <a:pt x="0" y="345"/>
                    <a:pt x="0" y="336"/>
                  </a:cubicBezTo>
                  <a:cubicBezTo>
                    <a:pt x="0" y="16"/>
                    <a:pt x="0" y="16"/>
                    <a:pt x="0" y="16"/>
                  </a:cubicBezTo>
                  <a:cubicBezTo>
                    <a:pt x="0" y="7"/>
                    <a:pt x="7" y="0"/>
                    <a:pt x="15" y="0"/>
                  </a:cubicBezTo>
                  <a:cubicBezTo>
                    <a:pt x="461" y="0"/>
                    <a:pt x="461" y="0"/>
                    <a:pt x="461" y="0"/>
                  </a:cubicBezTo>
                  <a:cubicBezTo>
                    <a:pt x="470" y="0"/>
                    <a:pt x="477" y="7"/>
                    <a:pt x="477" y="16"/>
                  </a:cubicBezTo>
                  <a:lnTo>
                    <a:pt x="477" y="336"/>
                  </a:lnTo>
                  <a:close/>
                </a:path>
              </a:pathLst>
            </a:custGeom>
            <a:solidFill>
              <a:srgbClr val="1B5E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5" name="Freeform 123"/>
            <p:cNvSpPr>
              <a:spLocks/>
            </p:cNvSpPr>
            <p:nvPr/>
          </p:nvSpPr>
          <p:spPr bwMode="auto">
            <a:xfrm>
              <a:off x="82550" y="68263"/>
              <a:ext cx="817563" cy="588962"/>
            </a:xfrm>
            <a:custGeom>
              <a:avLst/>
              <a:gdLst>
                <a:gd name="T0" fmla="*/ 817563 w 397"/>
                <a:gd name="T1" fmla="*/ 562191 h 286"/>
                <a:gd name="T2" fmla="*/ 790791 w 397"/>
                <a:gd name="T3" fmla="*/ 588962 h 286"/>
                <a:gd name="T4" fmla="*/ 26772 w 397"/>
                <a:gd name="T5" fmla="*/ 588962 h 286"/>
                <a:gd name="T6" fmla="*/ 0 w 397"/>
                <a:gd name="T7" fmla="*/ 562191 h 286"/>
                <a:gd name="T8" fmla="*/ 0 w 397"/>
                <a:gd name="T9" fmla="*/ 26771 h 286"/>
                <a:gd name="T10" fmla="*/ 26772 w 397"/>
                <a:gd name="T11" fmla="*/ 0 h 286"/>
                <a:gd name="T12" fmla="*/ 790791 w 397"/>
                <a:gd name="T13" fmla="*/ 0 h 286"/>
                <a:gd name="T14" fmla="*/ 817563 w 397"/>
                <a:gd name="T15" fmla="*/ 26771 h 286"/>
                <a:gd name="T16" fmla="*/ 817563 w 397"/>
                <a:gd name="T17" fmla="*/ 562191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7" h="286">
                  <a:moveTo>
                    <a:pt x="397" y="273"/>
                  </a:moveTo>
                  <a:cubicBezTo>
                    <a:pt x="397" y="280"/>
                    <a:pt x="391" y="286"/>
                    <a:pt x="384" y="286"/>
                  </a:cubicBezTo>
                  <a:cubicBezTo>
                    <a:pt x="13" y="286"/>
                    <a:pt x="13" y="286"/>
                    <a:pt x="13" y="286"/>
                  </a:cubicBezTo>
                  <a:cubicBezTo>
                    <a:pt x="6" y="286"/>
                    <a:pt x="0" y="280"/>
                    <a:pt x="0" y="273"/>
                  </a:cubicBezTo>
                  <a:cubicBezTo>
                    <a:pt x="0" y="13"/>
                    <a:pt x="0" y="13"/>
                    <a:pt x="0" y="13"/>
                  </a:cubicBezTo>
                  <a:cubicBezTo>
                    <a:pt x="0" y="6"/>
                    <a:pt x="6" y="0"/>
                    <a:pt x="13" y="0"/>
                  </a:cubicBezTo>
                  <a:cubicBezTo>
                    <a:pt x="384" y="0"/>
                    <a:pt x="384" y="0"/>
                    <a:pt x="384" y="0"/>
                  </a:cubicBezTo>
                  <a:cubicBezTo>
                    <a:pt x="391" y="0"/>
                    <a:pt x="397" y="6"/>
                    <a:pt x="397" y="13"/>
                  </a:cubicBezTo>
                  <a:lnTo>
                    <a:pt x="397" y="273"/>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6" name="Freeform 124"/>
            <p:cNvSpPr>
              <a:spLocks/>
            </p:cNvSpPr>
            <p:nvPr/>
          </p:nvSpPr>
          <p:spPr bwMode="auto">
            <a:xfrm>
              <a:off x="153988" y="314325"/>
              <a:ext cx="90488" cy="209550"/>
            </a:xfrm>
            <a:custGeom>
              <a:avLst/>
              <a:gdLst>
                <a:gd name="T0" fmla="*/ 33338 w 57"/>
                <a:gd name="T1" fmla="*/ 87313 h 132"/>
                <a:gd name="T2" fmla="*/ 79375 w 57"/>
                <a:gd name="T3" fmla="*/ 87313 h 132"/>
                <a:gd name="T4" fmla="*/ 79375 w 57"/>
                <a:gd name="T5" fmla="*/ 115888 h 132"/>
                <a:gd name="T6" fmla="*/ 33338 w 57"/>
                <a:gd name="T7" fmla="*/ 115888 h 132"/>
                <a:gd name="T8" fmla="*/ 33338 w 57"/>
                <a:gd name="T9" fmla="*/ 177800 h 132"/>
                <a:gd name="T10" fmla="*/ 90488 w 57"/>
                <a:gd name="T11" fmla="*/ 177800 h 132"/>
                <a:gd name="T12" fmla="*/ 90488 w 57"/>
                <a:gd name="T13" fmla="*/ 209550 h 132"/>
                <a:gd name="T14" fmla="*/ 0 w 57"/>
                <a:gd name="T15" fmla="*/ 209550 h 132"/>
                <a:gd name="T16" fmla="*/ 0 w 57"/>
                <a:gd name="T17" fmla="*/ 0 h 132"/>
                <a:gd name="T18" fmla="*/ 90488 w 57"/>
                <a:gd name="T19" fmla="*/ 0 h 132"/>
                <a:gd name="T20" fmla="*/ 90488 w 57"/>
                <a:gd name="T21" fmla="*/ 30163 h 132"/>
                <a:gd name="T22" fmla="*/ 33338 w 57"/>
                <a:gd name="T23" fmla="*/ 30163 h 132"/>
                <a:gd name="T24" fmla="*/ 33338 w 57"/>
                <a:gd name="T25" fmla="*/ 87313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32">
                  <a:moveTo>
                    <a:pt x="21" y="55"/>
                  </a:moveTo>
                  <a:lnTo>
                    <a:pt x="50" y="55"/>
                  </a:lnTo>
                  <a:lnTo>
                    <a:pt x="50" y="73"/>
                  </a:lnTo>
                  <a:lnTo>
                    <a:pt x="21" y="73"/>
                  </a:lnTo>
                  <a:lnTo>
                    <a:pt x="21" y="112"/>
                  </a:lnTo>
                  <a:lnTo>
                    <a:pt x="57" y="112"/>
                  </a:lnTo>
                  <a:lnTo>
                    <a:pt x="57" y="132"/>
                  </a:lnTo>
                  <a:lnTo>
                    <a:pt x="0" y="132"/>
                  </a:lnTo>
                  <a:lnTo>
                    <a:pt x="0" y="0"/>
                  </a:lnTo>
                  <a:lnTo>
                    <a:pt x="57" y="0"/>
                  </a:lnTo>
                  <a:lnTo>
                    <a:pt x="57" y="19"/>
                  </a:lnTo>
                  <a:lnTo>
                    <a:pt x="21" y="19"/>
                  </a:lnTo>
                  <a:lnTo>
                    <a:pt x="2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7" name="Freeform 125"/>
            <p:cNvSpPr>
              <a:spLocks noEditPoints="1"/>
            </p:cNvSpPr>
            <p:nvPr/>
          </p:nvSpPr>
          <p:spPr bwMode="auto">
            <a:xfrm>
              <a:off x="311150" y="384175"/>
              <a:ext cx="96838" cy="69850"/>
            </a:xfrm>
            <a:custGeom>
              <a:avLst/>
              <a:gdLst>
                <a:gd name="T0" fmla="*/ 96838 w 61"/>
                <a:gd name="T1" fmla="*/ 0 h 44"/>
                <a:gd name="T2" fmla="*/ 96838 w 61"/>
                <a:gd name="T3" fmla="*/ 22225 h 44"/>
                <a:gd name="T4" fmla="*/ 0 w 61"/>
                <a:gd name="T5" fmla="*/ 22225 h 44"/>
                <a:gd name="T6" fmla="*/ 0 w 61"/>
                <a:gd name="T7" fmla="*/ 0 h 44"/>
                <a:gd name="T8" fmla="*/ 96838 w 61"/>
                <a:gd name="T9" fmla="*/ 0 h 44"/>
                <a:gd name="T10" fmla="*/ 96838 w 61"/>
                <a:gd name="T11" fmla="*/ 46038 h 44"/>
                <a:gd name="T12" fmla="*/ 96838 w 61"/>
                <a:gd name="T13" fmla="*/ 69850 h 44"/>
                <a:gd name="T14" fmla="*/ 0 w 61"/>
                <a:gd name="T15" fmla="*/ 69850 h 44"/>
                <a:gd name="T16" fmla="*/ 0 w 61"/>
                <a:gd name="T17" fmla="*/ 46038 h 44"/>
                <a:gd name="T18" fmla="*/ 96838 w 61"/>
                <a:gd name="T19" fmla="*/ 46038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1" h="44">
                  <a:moveTo>
                    <a:pt x="61" y="0"/>
                  </a:moveTo>
                  <a:lnTo>
                    <a:pt x="61" y="14"/>
                  </a:lnTo>
                  <a:lnTo>
                    <a:pt x="0" y="14"/>
                  </a:lnTo>
                  <a:lnTo>
                    <a:pt x="0" y="0"/>
                  </a:lnTo>
                  <a:lnTo>
                    <a:pt x="61" y="0"/>
                  </a:lnTo>
                  <a:close/>
                  <a:moveTo>
                    <a:pt x="61" y="29"/>
                  </a:moveTo>
                  <a:lnTo>
                    <a:pt x="61" y="44"/>
                  </a:lnTo>
                  <a:lnTo>
                    <a:pt x="0" y="44"/>
                  </a:lnTo>
                  <a:lnTo>
                    <a:pt x="0" y="29"/>
                  </a:lnTo>
                  <a:lnTo>
                    <a:pt x="61"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8" name="Freeform 126"/>
            <p:cNvSpPr>
              <a:spLocks/>
            </p:cNvSpPr>
            <p:nvPr/>
          </p:nvSpPr>
          <p:spPr bwMode="auto">
            <a:xfrm>
              <a:off x="476250" y="314325"/>
              <a:ext cx="138113" cy="209550"/>
            </a:xfrm>
            <a:custGeom>
              <a:avLst/>
              <a:gdLst>
                <a:gd name="T0" fmla="*/ 69850 w 87"/>
                <a:gd name="T1" fmla="*/ 147638 h 132"/>
                <a:gd name="T2" fmla="*/ 92075 w 87"/>
                <a:gd name="T3" fmla="*/ 0 h 132"/>
                <a:gd name="T4" fmla="*/ 138113 w 87"/>
                <a:gd name="T5" fmla="*/ 0 h 132"/>
                <a:gd name="T6" fmla="*/ 138113 w 87"/>
                <a:gd name="T7" fmla="*/ 209550 h 132"/>
                <a:gd name="T8" fmla="*/ 106363 w 87"/>
                <a:gd name="T9" fmla="*/ 209550 h 132"/>
                <a:gd name="T10" fmla="*/ 106363 w 87"/>
                <a:gd name="T11" fmla="*/ 58738 h 132"/>
                <a:gd name="T12" fmla="*/ 84138 w 87"/>
                <a:gd name="T13" fmla="*/ 209550 h 132"/>
                <a:gd name="T14" fmla="*/ 52388 w 87"/>
                <a:gd name="T15" fmla="*/ 209550 h 132"/>
                <a:gd name="T16" fmla="*/ 28575 w 87"/>
                <a:gd name="T17" fmla="*/ 60325 h 132"/>
                <a:gd name="T18" fmla="*/ 28575 w 87"/>
                <a:gd name="T19" fmla="*/ 209550 h 132"/>
                <a:gd name="T20" fmla="*/ 0 w 87"/>
                <a:gd name="T21" fmla="*/ 209550 h 132"/>
                <a:gd name="T22" fmla="*/ 0 w 87"/>
                <a:gd name="T23" fmla="*/ 0 h 132"/>
                <a:gd name="T24" fmla="*/ 44450 w 87"/>
                <a:gd name="T25" fmla="*/ 0 h 132"/>
                <a:gd name="T26" fmla="*/ 69850 w 87"/>
                <a:gd name="T27" fmla="*/ 147638 h 1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7" h="132">
                  <a:moveTo>
                    <a:pt x="44" y="93"/>
                  </a:moveTo>
                  <a:lnTo>
                    <a:pt x="58" y="0"/>
                  </a:lnTo>
                  <a:lnTo>
                    <a:pt x="87" y="0"/>
                  </a:lnTo>
                  <a:lnTo>
                    <a:pt x="87" y="132"/>
                  </a:lnTo>
                  <a:lnTo>
                    <a:pt x="67" y="132"/>
                  </a:lnTo>
                  <a:lnTo>
                    <a:pt x="67" y="37"/>
                  </a:lnTo>
                  <a:lnTo>
                    <a:pt x="53" y="132"/>
                  </a:lnTo>
                  <a:lnTo>
                    <a:pt x="33" y="132"/>
                  </a:lnTo>
                  <a:lnTo>
                    <a:pt x="18" y="38"/>
                  </a:lnTo>
                  <a:lnTo>
                    <a:pt x="18" y="132"/>
                  </a:lnTo>
                  <a:lnTo>
                    <a:pt x="0" y="132"/>
                  </a:lnTo>
                  <a:lnTo>
                    <a:pt x="0" y="0"/>
                  </a:lnTo>
                  <a:lnTo>
                    <a:pt x="28" y="0"/>
                  </a:lnTo>
                  <a:lnTo>
                    <a:pt x="44"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9" name="Freeform 127"/>
            <p:cNvSpPr>
              <a:spLocks/>
            </p:cNvSpPr>
            <p:nvPr/>
          </p:nvSpPr>
          <p:spPr bwMode="auto">
            <a:xfrm>
              <a:off x="636588" y="311150"/>
              <a:ext cx="96838" cy="214312"/>
            </a:xfrm>
            <a:custGeom>
              <a:avLst/>
              <a:gdLst>
                <a:gd name="T0" fmla="*/ 96838 w 47"/>
                <a:gd name="T1" fmla="*/ 133945 h 104"/>
                <a:gd name="T2" fmla="*/ 96838 w 47"/>
                <a:gd name="T3" fmla="*/ 160734 h 104"/>
                <a:gd name="T4" fmla="*/ 49449 w 47"/>
                <a:gd name="T5" fmla="*/ 214312 h 104"/>
                <a:gd name="T6" fmla="*/ 0 w 47"/>
                <a:gd name="T7" fmla="*/ 160734 h 104"/>
                <a:gd name="T8" fmla="*/ 0 w 47"/>
                <a:gd name="T9" fmla="*/ 53578 h 104"/>
                <a:gd name="T10" fmla="*/ 49449 w 47"/>
                <a:gd name="T11" fmla="*/ 0 h 104"/>
                <a:gd name="T12" fmla="*/ 96838 w 47"/>
                <a:gd name="T13" fmla="*/ 53578 h 104"/>
                <a:gd name="T14" fmla="*/ 96838 w 47"/>
                <a:gd name="T15" fmla="*/ 72124 h 104"/>
                <a:gd name="T16" fmla="*/ 65932 w 47"/>
                <a:gd name="T17" fmla="*/ 72124 h 104"/>
                <a:gd name="T18" fmla="*/ 65932 w 47"/>
                <a:gd name="T19" fmla="*/ 51517 h 104"/>
                <a:gd name="T20" fmla="*/ 49449 w 47"/>
                <a:gd name="T21" fmla="*/ 28850 h 104"/>
                <a:gd name="T22" fmla="*/ 32966 w 47"/>
                <a:gd name="T23" fmla="*/ 51517 h 104"/>
                <a:gd name="T24" fmla="*/ 32966 w 47"/>
                <a:gd name="T25" fmla="*/ 162795 h 104"/>
                <a:gd name="T26" fmla="*/ 49449 w 47"/>
                <a:gd name="T27" fmla="*/ 183402 h 104"/>
                <a:gd name="T28" fmla="*/ 65932 w 47"/>
                <a:gd name="T29" fmla="*/ 162795 h 104"/>
                <a:gd name="T30" fmla="*/ 65932 w 47"/>
                <a:gd name="T31" fmla="*/ 133945 h 104"/>
                <a:gd name="T32" fmla="*/ 96838 w 47"/>
                <a:gd name="T33" fmla="*/ 133945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04">
                  <a:moveTo>
                    <a:pt x="47" y="65"/>
                  </a:moveTo>
                  <a:cubicBezTo>
                    <a:pt x="47" y="78"/>
                    <a:pt x="47" y="78"/>
                    <a:pt x="47" y="78"/>
                  </a:cubicBezTo>
                  <a:cubicBezTo>
                    <a:pt x="47" y="95"/>
                    <a:pt x="39" y="104"/>
                    <a:pt x="24" y="104"/>
                  </a:cubicBezTo>
                  <a:cubicBezTo>
                    <a:pt x="8" y="104"/>
                    <a:pt x="0" y="95"/>
                    <a:pt x="0" y="78"/>
                  </a:cubicBezTo>
                  <a:cubicBezTo>
                    <a:pt x="0" y="26"/>
                    <a:pt x="0" y="26"/>
                    <a:pt x="0" y="26"/>
                  </a:cubicBezTo>
                  <a:cubicBezTo>
                    <a:pt x="0" y="9"/>
                    <a:pt x="8" y="0"/>
                    <a:pt x="24" y="0"/>
                  </a:cubicBezTo>
                  <a:cubicBezTo>
                    <a:pt x="39" y="0"/>
                    <a:pt x="47" y="9"/>
                    <a:pt x="47" y="26"/>
                  </a:cubicBezTo>
                  <a:cubicBezTo>
                    <a:pt x="47" y="35"/>
                    <a:pt x="47" y="35"/>
                    <a:pt x="47" y="35"/>
                  </a:cubicBezTo>
                  <a:cubicBezTo>
                    <a:pt x="32" y="35"/>
                    <a:pt x="32" y="35"/>
                    <a:pt x="32" y="35"/>
                  </a:cubicBezTo>
                  <a:cubicBezTo>
                    <a:pt x="32" y="25"/>
                    <a:pt x="32" y="25"/>
                    <a:pt x="32" y="25"/>
                  </a:cubicBezTo>
                  <a:cubicBezTo>
                    <a:pt x="32" y="17"/>
                    <a:pt x="29" y="14"/>
                    <a:pt x="24" y="14"/>
                  </a:cubicBezTo>
                  <a:cubicBezTo>
                    <a:pt x="19" y="14"/>
                    <a:pt x="16" y="17"/>
                    <a:pt x="16" y="25"/>
                  </a:cubicBezTo>
                  <a:cubicBezTo>
                    <a:pt x="16" y="79"/>
                    <a:pt x="16" y="79"/>
                    <a:pt x="16" y="79"/>
                  </a:cubicBezTo>
                  <a:cubicBezTo>
                    <a:pt x="16" y="87"/>
                    <a:pt x="19" y="89"/>
                    <a:pt x="24" y="89"/>
                  </a:cubicBezTo>
                  <a:cubicBezTo>
                    <a:pt x="29" y="89"/>
                    <a:pt x="32" y="87"/>
                    <a:pt x="32" y="79"/>
                  </a:cubicBezTo>
                  <a:cubicBezTo>
                    <a:pt x="32" y="65"/>
                    <a:pt x="32" y="65"/>
                    <a:pt x="32" y="65"/>
                  </a:cubicBezTo>
                  <a:lnTo>
                    <a:pt x="47"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0" name="Freeform 128"/>
            <p:cNvSpPr>
              <a:spLocks/>
            </p:cNvSpPr>
            <p:nvPr/>
          </p:nvSpPr>
          <p:spPr bwMode="auto">
            <a:xfrm>
              <a:off x="762000" y="200025"/>
              <a:ext cx="65088" cy="142875"/>
            </a:xfrm>
            <a:custGeom>
              <a:avLst/>
              <a:gdLst>
                <a:gd name="T0" fmla="*/ 30510 w 32"/>
                <a:gd name="T1" fmla="*/ 20707 h 69"/>
                <a:gd name="T2" fmla="*/ 20340 w 32"/>
                <a:gd name="T3" fmla="*/ 33130 h 69"/>
                <a:gd name="T4" fmla="*/ 20340 w 32"/>
                <a:gd name="T5" fmla="*/ 49696 h 69"/>
                <a:gd name="T6" fmla="*/ 0 w 32"/>
                <a:gd name="T7" fmla="*/ 49696 h 69"/>
                <a:gd name="T8" fmla="*/ 0 w 32"/>
                <a:gd name="T9" fmla="*/ 35201 h 69"/>
                <a:gd name="T10" fmla="*/ 32544 w 32"/>
                <a:gd name="T11" fmla="*/ 0 h 69"/>
                <a:gd name="T12" fmla="*/ 65088 w 32"/>
                <a:gd name="T13" fmla="*/ 35201 h 69"/>
                <a:gd name="T14" fmla="*/ 20340 w 32"/>
                <a:gd name="T15" fmla="*/ 122168 h 69"/>
                <a:gd name="T16" fmla="*/ 63054 w 32"/>
                <a:gd name="T17" fmla="*/ 122168 h 69"/>
                <a:gd name="T18" fmla="*/ 63054 w 32"/>
                <a:gd name="T19" fmla="*/ 142875 h 69"/>
                <a:gd name="T20" fmla="*/ 0 w 32"/>
                <a:gd name="T21" fmla="*/ 142875 h 69"/>
                <a:gd name="T22" fmla="*/ 0 w 32"/>
                <a:gd name="T23" fmla="*/ 124239 h 69"/>
                <a:gd name="T24" fmla="*/ 42714 w 32"/>
                <a:gd name="T25" fmla="*/ 35201 h 69"/>
                <a:gd name="T26" fmla="*/ 30510 w 32"/>
                <a:gd name="T27" fmla="*/ 20707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 h="69">
                  <a:moveTo>
                    <a:pt x="15" y="10"/>
                  </a:moveTo>
                  <a:cubicBezTo>
                    <a:pt x="12" y="10"/>
                    <a:pt x="10" y="12"/>
                    <a:pt x="10" y="16"/>
                  </a:cubicBezTo>
                  <a:cubicBezTo>
                    <a:pt x="10" y="24"/>
                    <a:pt x="10" y="24"/>
                    <a:pt x="10" y="24"/>
                  </a:cubicBezTo>
                  <a:cubicBezTo>
                    <a:pt x="0" y="24"/>
                    <a:pt x="0" y="24"/>
                    <a:pt x="0" y="24"/>
                  </a:cubicBezTo>
                  <a:cubicBezTo>
                    <a:pt x="0" y="17"/>
                    <a:pt x="0" y="17"/>
                    <a:pt x="0" y="17"/>
                  </a:cubicBezTo>
                  <a:cubicBezTo>
                    <a:pt x="0" y="6"/>
                    <a:pt x="5" y="0"/>
                    <a:pt x="16" y="0"/>
                  </a:cubicBezTo>
                  <a:cubicBezTo>
                    <a:pt x="26" y="0"/>
                    <a:pt x="32" y="6"/>
                    <a:pt x="32" y="17"/>
                  </a:cubicBezTo>
                  <a:cubicBezTo>
                    <a:pt x="32" y="39"/>
                    <a:pt x="8" y="47"/>
                    <a:pt x="10" y="59"/>
                  </a:cubicBezTo>
                  <a:cubicBezTo>
                    <a:pt x="31" y="59"/>
                    <a:pt x="31" y="59"/>
                    <a:pt x="31" y="59"/>
                  </a:cubicBezTo>
                  <a:cubicBezTo>
                    <a:pt x="31" y="69"/>
                    <a:pt x="31" y="69"/>
                    <a:pt x="31" y="69"/>
                  </a:cubicBezTo>
                  <a:cubicBezTo>
                    <a:pt x="0" y="69"/>
                    <a:pt x="0" y="69"/>
                    <a:pt x="0" y="69"/>
                  </a:cubicBezTo>
                  <a:cubicBezTo>
                    <a:pt x="0" y="60"/>
                    <a:pt x="0" y="60"/>
                    <a:pt x="0" y="60"/>
                  </a:cubicBezTo>
                  <a:cubicBezTo>
                    <a:pt x="0" y="40"/>
                    <a:pt x="21" y="37"/>
                    <a:pt x="21" y="17"/>
                  </a:cubicBezTo>
                  <a:cubicBezTo>
                    <a:pt x="21" y="11"/>
                    <a:pt x="19" y="10"/>
                    <a:pt x="1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1+#ppt_w/2"/>
                                          </p:val>
                                        </p:tav>
                                        <p:tav tm="100000">
                                          <p:val>
                                            <p:strVal val="#ppt_x"/>
                                          </p:val>
                                        </p:tav>
                                      </p:tavLst>
                                    </p:anim>
                                    <p:anim calcmode="lin" valueType="num">
                                      <p:cBhvr additive="base">
                                        <p:cTn id="8" dur="500" fill="hold"/>
                                        <p:tgtEl>
                                          <p:spTgt spid="2355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fade">
                                      <p:cBhvr>
                                        <p:cTn id="12" dur="500"/>
                                        <p:tgtEl>
                                          <p:spTgt spid="23556"/>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3555"/>
                                        </p:tgtEl>
                                        <p:attrNameLst>
                                          <p:attrName>style.visibility</p:attrName>
                                        </p:attrNameLst>
                                      </p:cBhvr>
                                      <p:to>
                                        <p:strVal val="visible"/>
                                      </p:to>
                                    </p:set>
                                    <p:anim calcmode="lin" valueType="num">
                                      <p:cBhvr additive="base">
                                        <p:cTn id="16" dur="500" fill="hold"/>
                                        <p:tgtEl>
                                          <p:spTgt spid="23555"/>
                                        </p:tgtEl>
                                        <p:attrNameLst>
                                          <p:attrName>ppt_x</p:attrName>
                                        </p:attrNameLst>
                                      </p:cBhvr>
                                      <p:tavLst>
                                        <p:tav tm="0">
                                          <p:val>
                                            <p:strVal val="0-#ppt_w/2"/>
                                          </p:val>
                                        </p:tav>
                                        <p:tav tm="100000">
                                          <p:val>
                                            <p:strVal val="#ppt_x"/>
                                          </p:val>
                                        </p:tav>
                                      </p:tavLst>
                                    </p:anim>
                                    <p:anim calcmode="lin" valueType="num">
                                      <p:cBhvr additive="base">
                                        <p:cTn id="17" dur="500" fill="hold"/>
                                        <p:tgtEl>
                                          <p:spTgt spid="23555"/>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23565"/>
                                        </p:tgtEl>
                                        <p:attrNameLst>
                                          <p:attrName>style.visibility</p:attrName>
                                        </p:attrNameLst>
                                      </p:cBhvr>
                                      <p:to>
                                        <p:strVal val="visible"/>
                                      </p:to>
                                    </p:set>
                                    <p:anim calcmode="lin" valueType="num">
                                      <p:cBhvr additive="base">
                                        <p:cTn id="20" dur="500" fill="hold"/>
                                        <p:tgtEl>
                                          <p:spTgt spid="23565"/>
                                        </p:tgtEl>
                                        <p:attrNameLst>
                                          <p:attrName>ppt_x</p:attrName>
                                        </p:attrNameLst>
                                      </p:cBhvr>
                                      <p:tavLst>
                                        <p:tav tm="0">
                                          <p:val>
                                            <p:strVal val="1+#ppt_w/2"/>
                                          </p:val>
                                        </p:tav>
                                        <p:tav tm="100000">
                                          <p:val>
                                            <p:strVal val="#ppt_x"/>
                                          </p:val>
                                        </p:tav>
                                      </p:tavLst>
                                    </p:anim>
                                    <p:anim calcmode="lin" valueType="num">
                                      <p:cBhvr additive="base">
                                        <p:cTn id="21" dur="500" fill="hold"/>
                                        <p:tgtEl>
                                          <p:spTgt spid="23565"/>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23566"/>
                                        </p:tgtEl>
                                        <p:attrNameLst>
                                          <p:attrName>style.visibility</p:attrName>
                                        </p:attrNameLst>
                                      </p:cBhvr>
                                      <p:to>
                                        <p:strVal val="visible"/>
                                      </p:to>
                                    </p:set>
                                    <p:anim calcmode="lin" valueType="num">
                                      <p:cBhvr>
                                        <p:cTn id="25" dur="500" fill="hold"/>
                                        <p:tgtEl>
                                          <p:spTgt spid="23566"/>
                                        </p:tgtEl>
                                        <p:attrNameLst>
                                          <p:attrName>ppt_w</p:attrName>
                                        </p:attrNameLst>
                                      </p:cBhvr>
                                      <p:tavLst>
                                        <p:tav tm="0">
                                          <p:val>
                                            <p:fltVal val="0"/>
                                          </p:val>
                                        </p:tav>
                                        <p:tav tm="100000">
                                          <p:val>
                                            <p:strVal val="#ppt_w"/>
                                          </p:val>
                                        </p:tav>
                                      </p:tavLst>
                                    </p:anim>
                                    <p:anim calcmode="lin" valueType="num">
                                      <p:cBhvr>
                                        <p:cTn id="26" dur="500" fill="hold"/>
                                        <p:tgtEl>
                                          <p:spTgt spid="23566"/>
                                        </p:tgtEl>
                                        <p:attrNameLst>
                                          <p:attrName>ppt_h</p:attrName>
                                        </p:attrNameLst>
                                      </p:cBhvr>
                                      <p:tavLst>
                                        <p:tav tm="0">
                                          <p:val>
                                            <p:fltVal val="0"/>
                                          </p:val>
                                        </p:tav>
                                        <p:tav tm="100000">
                                          <p:val>
                                            <p:strVal val="#ppt_h"/>
                                          </p:val>
                                        </p:tav>
                                      </p:tavLst>
                                    </p:anim>
                                    <p:animEffect transition="in" filter="fade">
                                      <p:cBhvr>
                                        <p:cTn id="27" dur="500"/>
                                        <p:tgtEl>
                                          <p:spTgt spid="23566"/>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fade">
                                      <p:cBhvr>
                                        <p:cTn id="31" dur="500"/>
                                        <p:tgtEl>
                                          <p:spTgt spid="23559"/>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23560"/>
                                        </p:tgtEl>
                                        <p:attrNameLst>
                                          <p:attrName>style.visibility</p:attrName>
                                        </p:attrNameLst>
                                      </p:cBhvr>
                                      <p:to>
                                        <p:strVal val="visible"/>
                                      </p:to>
                                    </p:set>
                                    <p:animEffect transition="in" filter="wipe(left)">
                                      <p:cBhvr>
                                        <p:cTn id="35" dur="500"/>
                                        <p:tgtEl>
                                          <p:spTgt spid="2356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3561"/>
                                        </p:tgtEl>
                                        <p:attrNameLst>
                                          <p:attrName>style.visibility</p:attrName>
                                        </p:attrNameLst>
                                      </p:cBhvr>
                                      <p:to>
                                        <p:strVal val="visible"/>
                                      </p:to>
                                    </p:set>
                                    <p:animEffect transition="in" filter="wipe(left)">
                                      <p:cBhvr>
                                        <p:cTn id="38" dur="500"/>
                                        <p:tgtEl>
                                          <p:spTgt spid="2356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562"/>
                                        </p:tgtEl>
                                        <p:attrNameLst>
                                          <p:attrName>style.visibility</p:attrName>
                                        </p:attrNameLst>
                                      </p:cBhvr>
                                      <p:to>
                                        <p:strVal val="visible"/>
                                      </p:to>
                                    </p:set>
                                    <p:animEffect transition="in" filter="wipe(left)">
                                      <p:cBhvr>
                                        <p:cTn id="41" dur="500"/>
                                        <p:tgtEl>
                                          <p:spTgt spid="2356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563"/>
                                        </p:tgtEl>
                                        <p:attrNameLst>
                                          <p:attrName>style.visibility</p:attrName>
                                        </p:attrNameLst>
                                      </p:cBhvr>
                                      <p:to>
                                        <p:strVal val="visible"/>
                                      </p:to>
                                    </p:set>
                                    <p:animEffect transition="in" filter="wipe(left)">
                                      <p:cBhvr>
                                        <p:cTn id="44" dur="500"/>
                                        <p:tgtEl>
                                          <p:spTgt spid="2356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3564"/>
                                        </p:tgtEl>
                                        <p:attrNameLst>
                                          <p:attrName>style.visibility</p:attrName>
                                        </p:attrNameLst>
                                      </p:cBhvr>
                                      <p:to>
                                        <p:strVal val="visible"/>
                                      </p:to>
                                    </p:set>
                                    <p:animEffect transition="in" filter="wipe(left)">
                                      <p:cBhvr>
                                        <p:cTn id="47" dur="500"/>
                                        <p:tgtEl>
                                          <p:spTgt spid="23564"/>
                                        </p:tgtEl>
                                      </p:cBhvr>
                                    </p:animEffect>
                                  </p:childTnLst>
                                </p:cTn>
                              </p:par>
                            </p:childTnLst>
                          </p:cTn>
                        </p:par>
                        <p:par>
                          <p:cTn id="48" fill="hold" nodeType="afterGroup">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23564"/>
                                        </p:tgtEl>
                                        <p:attrNameLst>
                                          <p:attrName>r</p:attrName>
                                        </p:attrNameLst>
                                      </p:cBhvr>
                                    </p:animRot>
                                    <p:animRot by="-239940">
                                      <p:cBhvr>
                                        <p:cTn id="51" dur="100" fill="hold">
                                          <p:stCondLst>
                                            <p:cond delay="100"/>
                                          </p:stCondLst>
                                        </p:cTn>
                                        <p:tgtEl>
                                          <p:spTgt spid="23564"/>
                                        </p:tgtEl>
                                        <p:attrNameLst>
                                          <p:attrName>r</p:attrName>
                                        </p:attrNameLst>
                                      </p:cBhvr>
                                    </p:animRot>
                                    <p:animRot by="240000">
                                      <p:cBhvr>
                                        <p:cTn id="52" dur="100" fill="hold">
                                          <p:stCondLst>
                                            <p:cond delay="200"/>
                                          </p:stCondLst>
                                        </p:cTn>
                                        <p:tgtEl>
                                          <p:spTgt spid="23564"/>
                                        </p:tgtEl>
                                        <p:attrNameLst>
                                          <p:attrName>r</p:attrName>
                                        </p:attrNameLst>
                                      </p:cBhvr>
                                    </p:animRot>
                                    <p:animRot by="-239940">
                                      <p:cBhvr>
                                        <p:cTn id="53" dur="100" fill="hold">
                                          <p:stCondLst>
                                            <p:cond delay="300"/>
                                          </p:stCondLst>
                                        </p:cTn>
                                        <p:tgtEl>
                                          <p:spTgt spid="23564"/>
                                        </p:tgtEl>
                                        <p:attrNameLst>
                                          <p:attrName>r</p:attrName>
                                        </p:attrNameLst>
                                      </p:cBhvr>
                                    </p:animRot>
                                    <p:animRot by="120000">
                                      <p:cBhvr>
                                        <p:cTn id="54" dur="100" fill="hold">
                                          <p:stCondLst>
                                            <p:cond delay="400"/>
                                          </p:stCondLst>
                                        </p:cTn>
                                        <p:tgtEl>
                                          <p:spTgt spid="235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animBg="1"/>
      <p:bldP spid="23559" grpId="0" autoUpdateAnimBg="0"/>
      <p:bldP spid="23560" grpId="0" autoUpdateAnimBg="0"/>
      <p:bldP spid="23561" grpId="0" autoUpdateAnimBg="0"/>
      <p:bldP spid="23562" grpId="0" autoUpdateAnimBg="0"/>
      <p:bldP spid="23563" grpId="0" autoUpdateAnimBg="0"/>
      <p:bldP spid="23564" grpId="0" autoUpdateAnimBg="0"/>
      <p:bldP spid="23564" grpId="1" autoUpdateAnimBg="0"/>
      <p:bldP spid="235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55"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3556"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24581" name="组合 38"/>
          <p:cNvGrpSpPr>
            <a:grpSpLocks/>
          </p:cNvGrpSpPr>
          <p:nvPr/>
        </p:nvGrpSpPr>
        <p:grpSpPr bwMode="auto">
          <a:xfrm>
            <a:off x="1485900" y="1831975"/>
            <a:ext cx="2722563" cy="3784600"/>
            <a:chOff x="0" y="0"/>
            <a:chExt cx="2722061" cy="3784347"/>
          </a:xfrm>
        </p:grpSpPr>
        <p:sp>
          <p:nvSpPr>
            <p:cNvPr id="23570" name="任意多边形 5"/>
            <p:cNvSpPr>
              <a:spLocks/>
            </p:cNvSpPr>
            <p:nvPr/>
          </p:nvSpPr>
          <p:spPr bwMode="auto">
            <a:xfrm>
              <a:off x="0" y="0"/>
              <a:ext cx="2722061" cy="660356"/>
            </a:xfrm>
            <a:custGeom>
              <a:avLst/>
              <a:gdLst>
                <a:gd name="T0" fmla="*/ 0 w 2121038"/>
                <a:gd name="T1" fmla="*/ 0 h 848415"/>
                <a:gd name="T2" fmla="*/ 2722061 w 2121038"/>
                <a:gd name="T3" fmla="*/ 0 h 848415"/>
                <a:gd name="T4" fmla="*/ 2722061 w 2121038"/>
                <a:gd name="T5" fmla="*/ 660356 h 848415"/>
                <a:gd name="T6" fmla="*/ 0 w 2121038"/>
                <a:gd name="T7" fmla="*/ 660356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sp>
          <p:nvSpPr>
            <p:cNvPr id="23571" name="矩形 6"/>
            <p:cNvSpPr>
              <a:spLocks noChangeArrowheads="1"/>
            </p:cNvSpPr>
            <p:nvPr/>
          </p:nvSpPr>
          <p:spPr bwMode="auto">
            <a:xfrm>
              <a:off x="0" y="660356"/>
              <a:ext cx="2722061" cy="31239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72" name="任意多边形 8"/>
            <p:cNvSpPr>
              <a:spLocks/>
            </p:cNvSpPr>
            <p:nvPr/>
          </p:nvSpPr>
          <p:spPr bwMode="auto">
            <a:xfrm>
              <a:off x="0" y="3712915"/>
              <a:ext cx="2722061" cy="71432"/>
            </a:xfrm>
            <a:custGeom>
              <a:avLst/>
              <a:gdLst>
                <a:gd name="T0" fmla="*/ 0 w 2121038"/>
                <a:gd name="T1" fmla="*/ 0 h 848415"/>
                <a:gd name="T2" fmla="*/ 2722061 w 2121038"/>
                <a:gd name="T3" fmla="*/ 0 h 848415"/>
                <a:gd name="T4" fmla="*/ 2722061 w 2121038"/>
                <a:gd name="T5" fmla="*/ 71432 h 848415"/>
                <a:gd name="T6" fmla="*/ 0 w 2121038"/>
                <a:gd name="T7" fmla="*/ 71432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sp>
          <p:nvSpPr>
            <p:cNvPr id="23573" name="文本框 56"/>
            <p:cNvSpPr txBox="1">
              <a:spLocks noChangeArrowheads="1"/>
            </p:cNvSpPr>
            <p:nvPr/>
          </p:nvSpPr>
          <p:spPr bwMode="auto">
            <a:xfrm>
              <a:off x="99995" y="1260391"/>
              <a:ext cx="2522072" cy="192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
          <p:nvSpPr>
            <p:cNvPr id="23574" name="AutoShape 112"/>
            <p:cNvSpPr>
              <a:spLocks/>
            </p:cNvSpPr>
            <p:nvPr/>
          </p:nvSpPr>
          <p:spPr bwMode="auto">
            <a:xfrm>
              <a:off x="1152312" y="122230"/>
              <a:ext cx="417436" cy="417484"/>
            </a:xfrm>
            <a:custGeom>
              <a:avLst/>
              <a:gdLst>
                <a:gd name="T0" fmla="*/ 352299 w 21020"/>
                <a:gd name="T1" fmla="*/ 175711 h 21600"/>
                <a:gd name="T2" fmla="*/ 319213 w 21020"/>
                <a:gd name="T3" fmla="*/ 98186 h 21600"/>
                <a:gd name="T4" fmla="*/ 263489 w 21020"/>
                <a:gd name="T5" fmla="*/ 42869 h 21600"/>
                <a:gd name="T6" fmla="*/ 365028 w 21020"/>
                <a:gd name="T7" fmla="*/ 52108 h 21600"/>
                <a:gd name="T8" fmla="*/ 374263 w 21020"/>
                <a:gd name="T9" fmla="*/ 153580 h 21600"/>
                <a:gd name="T10" fmla="*/ 93933 w 21020"/>
                <a:gd name="T11" fmla="*/ 323531 h 21600"/>
                <a:gd name="T12" fmla="*/ 57810 w 21020"/>
                <a:gd name="T13" fmla="*/ 254298 h 21600"/>
                <a:gd name="T14" fmla="*/ 157283 w 21020"/>
                <a:gd name="T15" fmla="*/ 260154 h 21600"/>
                <a:gd name="T16" fmla="*/ 163956 w 21020"/>
                <a:gd name="T17" fmla="*/ 360950 h 21600"/>
                <a:gd name="T18" fmla="*/ 54354 w 21020"/>
                <a:gd name="T19" fmla="*/ 389729 h 21600"/>
                <a:gd name="T20" fmla="*/ 26075 w 21020"/>
                <a:gd name="T21" fmla="*/ 371812 h 21600"/>
                <a:gd name="T22" fmla="*/ 41128 w 21020"/>
                <a:gd name="T23" fmla="*/ 314717 h 21600"/>
                <a:gd name="T24" fmla="*/ 102889 w 21020"/>
                <a:gd name="T25" fmla="*/ 376973 h 21600"/>
                <a:gd name="T26" fmla="*/ 136789 w 21020"/>
                <a:gd name="T27" fmla="*/ 216067 h 21600"/>
                <a:gd name="T28" fmla="*/ 199841 w 21020"/>
                <a:gd name="T29" fmla="*/ 107000 h 21600"/>
                <a:gd name="T30" fmla="*/ 136789 w 21020"/>
                <a:gd name="T31" fmla="*/ 216067 h 21600"/>
                <a:gd name="T32" fmla="*/ 175712 w 21020"/>
                <a:gd name="T33" fmla="*/ 241696 h 21600"/>
                <a:gd name="T34" fmla="*/ 273399 w 21020"/>
                <a:gd name="T35" fmla="*/ 97877 h 21600"/>
                <a:gd name="T36" fmla="*/ 317486 w 21020"/>
                <a:gd name="T37" fmla="*/ 139722 h 21600"/>
                <a:gd name="T38" fmla="*/ 208897 w 21020"/>
                <a:gd name="T39" fmla="*/ 310426 h 21600"/>
                <a:gd name="T40" fmla="*/ 322848 w 21020"/>
                <a:gd name="T41" fmla="*/ 152807 h 21600"/>
                <a:gd name="T42" fmla="*/ 309661 w 21020"/>
                <a:gd name="T43" fmla="*/ 218367 h 21600"/>
                <a:gd name="T44" fmla="*/ 209016 w 21020"/>
                <a:gd name="T45" fmla="*/ 320168 h 21600"/>
                <a:gd name="T46" fmla="*/ 383437 w 21020"/>
                <a:gd name="T47" fmla="*/ 33650 h 21600"/>
                <a:gd name="T48" fmla="*/ 244961 w 21020"/>
                <a:gd name="T49" fmla="*/ 24469 h 21600"/>
                <a:gd name="T50" fmla="*/ 180876 w 21020"/>
                <a:gd name="T51" fmla="*/ 88947 h 21600"/>
                <a:gd name="T52" fmla="*/ 180637 w 21020"/>
                <a:gd name="T53" fmla="*/ 89315 h 21600"/>
                <a:gd name="T54" fmla="*/ 32668 w 21020"/>
                <a:gd name="T55" fmla="*/ 247340 h 21600"/>
                <a:gd name="T56" fmla="*/ 0 w 21020"/>
                <a:gd name="T57" fmla="*/ 371812 h 21600"/>
                <a:gd name="T58" fmla="*/ 60808 w 21020"/>
                <a:gd name="T59" fmla="*/ 415029 h 21600"/>
                <a:gd name="T60" fmla="*/ 193625 w 21020"/>
                <a:gd name="T61" fmla="*/ 372701 h 21600"/>
                <a:gd name="T62" fmla="*/ 383437 w 21020"/>
                <a:gd name="T63" fmla="*/ 3365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24587" name="组合 39"/>
          <p:cNvGrpSpPr>
            <a:grpSpLocks/>
          </p:cNvGrpSpPr>
          <p:nvPr/>
        </p:nvGrpSpPr>
        <p:grpSpPr bwMode="auto">
          <a:xfrm>
            <a:off x="4624388" y="1677988"/>
            <a:ext cx="2943225" cy="4092575"/>
            <a:chOff x="0" y="0"/>
            <a:chExt cx="2943087" cy="4091629"/>
          </a:xfrm>
        </p:grpSpPr>
        <p:sp>
          <p:nvSpPr>
            <p:cNvPr id="23565" name="任意多边形 11"/>
            <p:cNvSpPr>
              <a:spLocks/>
            </p:cNvSpPr>
            <p:nvPr/>
          </p:nvSpPr>
          <p:spPr bwMode="auto">
            <a:xfrm>
              <a:off x="0" y="0"/>
              <a:ext cx="2943087" cy="714210"/>
            </a:xfrm>
            <a:custGeom>
              <a:avLst/>
              <a:gdLst>
                <a:gd name="T0" fmla="*/ 0 w 2121038"/>
                <a:gd name="T1" fmla="*/ 0 h 848415"/>
                <a:gd name="T2" fmla="*/ 2943087 w 2121038"/>
                <a:gd name="T3" fmla="*/ 0 h 848415"/>
                <a:gd name="T4" fmla="*/ 2943087 w 2121038"/>
                <a:gd name="T5" fmla="*/ 714210 h 848415"/>
                <a:gd name="T6" fmla="*/ 0 w 2121038"/>
                <a:gd name="T7" fmla="*/ 714210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sp>
          <p:nvSpPr>
            <p:cNvPr id="23566" name="矩形 12"/>
            <p:cNvSpPr>
              <a:spLocks noChangeArrowheads="1"/>
            </p:cNvSpPr>
            <p:nvPr/>
          </p:nvSpPr>
          <p:spPr bwMode="auto">
            <a:xfrm>
              <a:off x="0" y="714210"/>
              <a:ext cx="2943087" cy="337741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67" name="任意多边形 13"/>
            <p:cNvSpPr>
              <a:spLocks/>
            </p:cNvSpPr>
            <p:nvPr/>
          </p:nvSpPr>
          <p:spPr bwMode="auto">
            <a:xfrm>
              <a:off x="0" y="4013859"/>
              <a:ext cx="2943087" cy="77770"/>
            </a:xfrm>
            <a:custGeom>
              <a:avLst/>
              <a:gdLst>
                <a:gd name="T0" fmla="*/ 0 w 2121038"/>
                <a:gd name="T1" fmla="*/ 0 h 848415"/>
                <a:gd name="T2" fmla="*/ 2943087 w 2121038"/>
                <a:gd name="T3" fmla="*/ 0 h 848415"/>
                <a:gd name="T4" fmla="*/ 2943087 w 2121038"/>
                <a:gd name="T5" fmla="*/ 77770 h 848415"/>
                <a:gd name="T6" fmla="*/ 0 w 2121038"/>
                <a:gd name="T7" fmla="*/ 77770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pic>
          <p:nvPicPr>
            <p:cNvPr id="23568" name="组合 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289" y="175156"/>
              <a:ext cx="414509" cy="3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9" name="文本框 56"/>
            <p:cNvSpPr txBox="1">
              <a:spLocks noChangeArrowheads="1"/>
            </p:cNvSpPr>
            <p:nvPr/>
          </p:nvSpPr>
          <p:spPr bwMode="auto">
            <a:xfrm>
              <a:off x="201603" y="1414135"/>
              <a:ext cx="2520832" cy="192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grpSp>
      <p:grpSp>
        <p:nvGrpSpPr>
          <p:cNvPr id="24593" name="组合 40"/>
          <p:cNvGrpSpPr>
            <a:grpSpLocks/>
          </p:cNvGrpSpPr>
          <p:nvPr/>
        </p:nvGrpSpPr>
        <p:grpSpPr bwMode="auto">
          <a:xfrm>
            <a:off x="7983538" y="1831975"/>
            <a:ext cx="2722562" cy="3784600"/>
            <a:chOff x="0" y="0"/>
            <a:chExt cx="2722061" cy="3784347"/>
          </a:xfrm>
        </p:grpSpPr>
        <p:sp>
          <p:nvSpPr>
            <p:cNvPr id="23560" name="任意多边形 17"/>
            <p:cNvSpPr>
              <a:spLocks/>
            </p:cNvSpPr>
            <p:nvPr/>
          </p:nvSpPr>
          <p:spPr bwMode="auto">
            <a:xfrm>
              <a:off x="0" y="0"/>
              <a:ext cx="2722061" cy="660356"/>
            </a:xfrm>
            <a:custGeom>
              <a:avLst/>
              <a:gdLst>
                <a:gd name="T0" fmla="*/ 0 w 2121038"/>
                <a:gd name="T1" fmla="*/ 0 h 848415"/>
                <a:gd name="T2" fmla="*/ 2722061 w 2121038"/>
                <a:gd name="T3" fmla="*/ 0 h 848415"/>
                <a:gd name="T4" fmla="*/ 2722061 w 2121038"/>
                <a:gd name="T5" fmla="*/ 660356 h 848415"/>
                <a:gd name="T6" fmla="*/ 0 w 2121038"/>
                <a:gd name="T7" fmla="*/ 660356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sp>
          <p:nvSpPr>
            <p:cNvPr id="23561" name="矩形 18"/>
            <p:cNvSpPr>
              <a:spLocks noChangeArrowheads="1"/>
            </p:cNvSpPr>
            <p:nvPr/>
          </p:nvSpPr>
          <p:spPr bwMode="auto">
            <a:xfrm>
              <a:off x="0" y="660356"/>
              <a:ext cx="2722061" cy="31239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62" name="任意多边形 19"/>
            <p:cNvSpPr>
              <a:spLocks/>
            </p:cNvSpPr>
            <p:nvPr/>
          </p:nvSpPr>
          <p:spPr bwMode="auto">
            <a:xfrm>
              <a:off x="0" y="3712915"/>
              <a:ext cx="2722061" cy="71432"/>
            </a:xfrm>
            <a:custGeom>
              <a:avLst/>
              <a:gdLst>
                <a:gd name="T0" fmla="*/ 0 w 2121038"/>
                <a:gd name="T1" fmla="*/ 0 h 848415"/>
                <a:gd name="T2" fmla="*/ 2722061 w 2121038"/>
                <a:gd name="T3" fmla="*/ 0 h 848415"/>
                <a:gd name="T4" fmla="*/ 2722061 w 2121038"/>
                <a:gd name="T5" fmla="*/ 71432 h 848415"/>
                <a:gd name="T6" fmla="*/ 0 w 2121038"/>
                <a:gd name="T7" fmla="*/ 71432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pic>
          <p:nvPicPr>
            <p:cNvPr id="23563" name="组合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059" y="124833"/>
              <a:ext cx="420547" cy="4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文本框 56"/>
            <p:cNvSpPr txBox="1">
              <a:spLocks noChangeArrowheads="1"/>
            </p:cNvSpPr>
            <p:nvPr/>
          </p:nvSpPr>
          <p:spPr bwMode="auto">
            <a:xfrm>
              <a:off x="99994" y="1260391"/>
              <a:ext cx="2522074" cy="192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500"/>
                                        <p:tgtEl>
                                          <p:spTgt spid="24581"/>
                                        </p:tgtEl>
                                      </p:cBhvr>
                                    </p:animEffect>
                                    <p:anim calcmode="lin" valueType="num">
                                      <p:cBhvr>
                                        <p:cTn id="8" dur="500" fill="hold"/>
                                        <p:tgtEl>
                                          <p:spTgt spid="24581"/>
                                        </p:tgtEl>
                                        <p:attrNameLst>
                                          <p:attrName>ppt_x</p:attrName>
                                        </p:attrNameLst>
                                      </p:cBhvr>
                                      <p:tavLst>
                                        <p:tav tm="0">
                                          <p:val>
                                            <p:strVal val="#ppt_x"/>
                                          </p:val>
                                        </p:tav>
                                        <p:tav tm="100000">
                                          <p:val>
                                            <p:strVal val="#ppt_x"/>
                                          </p:val>
                                        </p:tav>
                                      </p:tavLst>
                                    </p:anim>
                                    <p:anim calcmode="lin" valueType="num">
                                      <p:cBhvr>
                                        <p:cTn id="9" dur="500" fill="hold"/>
                                        <p:tgtEl>
                                          <p:spTgt spid="24581"/>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2" presetClass="entr" presetSubtype="0" fill="hold" nodeType="afterEffect">
                                  <p:stCondLst>
                                    <p:cond delay="0"/>
                                  </p:stCondLst>
                                  <p:childTnLst>
                                    <p:set>
                                      <p:cBhvr>
                                        <p:cTn id="12" dur="1" fill="hold">
                                          <p:stCondLst>
                                            <p:cond delay="0"/>
                                          </p:stCondLst>
                                        </p:cTn>
                                        <p:tgtEl>
                                          <p:spTgt spid="24587"/>
                                        </p:tgtEl>
                                        <p:attrNameLst>
                                          <p:attrName>style.visibility</p:attrName>
                                        </p:attrNameLst>
                                      </p:cBhvr>
                                      <p:to>
                                        <p:strVal val="visible"/>
                                      </p:to>
                                    </p:set>
                                    <p:animEffect transition="in" filter="fade">
                                      <p:cBhvr>
                                        <p:cTn id="13" dur="500"/>
                                        <p:tgtEl>
                                          <p:spTgt spid="24587"/>
                                        </p:tgtEl>
                                      </p:cBhvr>
                                    </p:animEffect>
                                    <p:anim calcmode="lin" valueType="num">
                                      <p:cBhvr>
                                        <p:cTn id="14" dur="500" fill="hold"/>
                                        <p:tgtEl>
                                          <p:spTgt spid="24587"/>
                                        </p:tgtEl>
                                        <p:attrNameLst>
                                          <p:attrName>ppt_x</p:attrName>
                                        </p:attrNameLst>
                                      </p:cBhvr>
                                      <p:tavLst>
                                        <p:tav tm="0">
                                          <p:val>
                                            <p:strVal val="#ppt_x"/>
                                          </p:val>
                                        </p:tav>
                                        <p:tav tm="100000">
                                          <p:val>
                                            <p:strVal val="#ppt_x"/>
                                          </p:val>
                                        </p:tav>
                                      </p:tavLst>
                                    </p:anim>
                                    <p:anim calcmode="lin" valueType="num">
                                      <p:cBhvr>
                                        <p:cTn id="15" dur="500" fill="hold"/>
                                        <p:tgtEl>
                                          <p:spTgt spid="24587"/>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2" presetClass="entr" presetSubtype="0" fill="hold" nodeType="afterEffect">
                                  <p:stCondLst>
                                    <p:cond delay="0"/>
                                  </p:stCondLst>
                                  <p:childTnLst>
                                    <p:set>
                                      <p:cBhvr>
                                        <p:cTn id="18" dur="1" fill="hold">
                                          <p:stCondLst>
                                            <p:cond delay="0"/>
                                          </p:stCondLst>
                                        </p:cTn>
                                        <p:tgtEl>
                                          <p:spTgt spid="24593"/>
                                        </p:tgtEl>
                                        <p:attrNameLst>
                                          <p:attrName>style.visibility</p:attrName>
                                        </p:attrNameLst>
                                      </p:cBhvr>
                                      <p:to>
                                        <p:strVal val="visible"/>
                                      </p:to>
                                    </p:set>
                                    <p:animEffect transition="in" filter="fade">
                                      <p:cBhvr>
                                        <p:cTn id="19" dur="500"/>
                                        <p:tgtEl>
                                          <p:spTgt spid="24593"/>
                                        </p:tgtEl>
                                      </p:cBhvr>
                                    </p:animEffect>
                                    <p:anim calcmode="lin" valueType="num">
                                      <p:cBhvr>
                                        <p:cTn id="20" dur="500" fill="hold"/>
                                        <p:tgtEl>
                                          <p:spTgt spid="24593"/>
                                        </p:tgtEl>
                                        <p:attrNameLst>
                                          <p:attrName>ppt_x</p:attrName>
                                        </p:attrNameLst>
                                      </p:cBhvr>
                                      <p:tavLst>
                                        <p:tav tm="0">
                                          <p:val>
                                            <p:strVal val="#ppt_x"/>
                                          </p:val>
                                        </p:tav>
                                        <p:tav tm="100000">
                                          <p:val>
                                            <p:strVal val="#ppt_x"/>
                                          </p:val>
                                        </p:tav>
                                      </p:tavLst>
                                    </p:anim>
                                    <p:anim calcmode="lin" valueType="num">
                                      <p:cBhvr>
                                        <p:cTn id="21" dur="500" fill="hold"/>
                                        <p:tgtEl>
                                          <p:spTgt spid="245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4579"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458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sp>
        <p:nvSpPr>
          <p:cNvPr id="25605" name="任意多边形 4"/>
          <p:cNvSpPr>
            <a:spLocks noChangeArrowheads="1"/>
          </p:cNvSpPr>
          <p:nvPr/>
        </p:nvSpPr>
        <p:spPr bwMode="auto">
          <a:xfrm>
            <a:off x="5311775" y="2328863"/>
            <a:ext cx="1366838" cy="1366837"/>
          </a:xfrm>
          <a:custGeom>
            <a:avLst/>
            <a:gdLst>
              <a:gd name="T0" fmla="*/ 761482 w 1217261"/>
              <a:gd name="T1" fmla="*/ 0 h 1216852"/>
              <a:gd name="T2" fmla="*/ 1398006 w 1217261"/>
              <a:gd name="T3" fmla="*/ 128594 h 1216852"/>
              <a:gd name="T4" fmla="*/ 1534795 w 1217261"/>
              <a:gd name="T5" fmla="*/ 194533 h 1216852"/>
              <a:gd name="T6" fmla="*/ 819736 w 1217261"/>
              <a:gd name="T7" fmla="*/ 1535309 h 1216852"/>
              <a:gd name="T8" fmla="*/ 813190 w 1217261"/>
              <a:gd name="T9" fmla="*/ 1530893 h 1216852"/>
              <a:gd name="T10" fmla="*/ 767396 w 1217261"/>
              <a:gd name="T11" fmla="*/ 1521641 h 1216852"/>
              <a:gd name="T12" fmla="*/ 721605 w 1217261"/>
              <a:gd name="T13" fmla="*/ 1530893 h 1216852"/>
              <a:gd name="T14" fmla="*/ 717297 w 1217261"/>
              <a:gd name="T15" fmla="*/ 1533798 h 1216852"/>
              <a:gd name="T16" fmla="*/ 0 w 1217261"/>
              <a:gd name="T17" fmla="*/ 188831 h 1216852"/>
              <a:gd name="T18" fmla="*/ 124959 w 1217261"/>
              <a:gd name="T19" fmla="*/ 128594 h 1216852"/>
              <a:gd name="T20" fmla="*/ 76148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06" name="任意多边形 5"/>
          <p:cNvSpPr>
            <a:spLocks noChangeArrowheads="1"/>
          </p:cNvSpPr>
          <p:nvPr/>
        </p:nvSpPr>
        <p:spPr bwMode="auto">
          <a:xfrm rot="3600000">
            <a:off x="6039644" y="2750344"/>
            <a:ext cx="1366838" cy="1365250"/>
          </a:xfrm>
          <a:custGeom>
            <a:avLst/>
            <a:gdLst>
              <a:gd name="T0" fmla="*/ 761482 w 1217261"/>
              <a:gd name="T1" fmla="*/ 0 h 1216852"/>
              <a:gd name="T2" fmla="*/ 1398006 w 1217261"/>
              <a:gd name="T3" fmla="*/ 128296 h 1216852"/>
              <a:gd name="T4" fmla="*/ 1534795 w 1217261"/>
              <a:gd name="T5" fmla="*/ 194082 h 1216852"/>
              <a:gd name="T6" fmla="*/ 819736 w 1217261"/>
              <a:gd name="T7" fmla="*/ 1531745 h 1216852"/>
              <a:gd name="T8" fmla="*/ 813190 w 1217261"/>
              <a:gd name="T9" fmla="*/ 1527340 h 1216852"/>
              <a:gd name="T10" fmla="*/ 767396 w 1217261"/>
              <a:gd name="T11" fmla="*/ 1518109 h 1216852"/>
              <a:gd name="T12" fmla="*/ 721605 w 1217261"/>
              <a:gd name="T13" fmla="*/ 1527340 h 1216852"/>
              <a:gd name="T14" fmla="*/ 717297 w 1217261"/>
              <a:gd name="T15" fmla="*/ 1530239 h 1216852"/>
              <a:gd name="T16" fmla="*/ 0 w 1217261"/>
              <a:gd name="T17" fmla="*/ 188393 h 1216852"/>
              <a:gd name="T18" fmla="*/ 124959 w 1217261"/>
              <a:gd name="T19" fmla="*/ 128296 h 1216852"/>
              <a:gd name="T20" fmla="*/ 76148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07" name="任意多边形 6"/>
          <p:cNvSpPr>
            <a:spLocks noChangeArrowheads="1"/>
          </p:cNvSpPr>
          <p:nvPr/>
        </p:nvSpPr>
        <p:spPr bwMode="auto">
          <a:xfrm rot="-3600000">
            <a:off x="4583113" y="2749550"/>
            <a:ext cx="1366838" cy="1366837"/>
          </a:xfrm>
          <a:custGeom>
            <a:avLst/>
            <a:gdLst>
              <a:gd name="T0" fmla="*/ 761482 w 1217261"/>
              <a:gd name="T1" fmla="*/ 0 h 1216852"/>
              <a:gd name="T2" fmla="*/ 1398006 w 1217261"/>
              <a:gd name="T3" fmla="*/ 128594 h 1216852"/>
              <a:gd name="T4" fmla="*/ 1534795 w 1217261"/>
              <a:gd name="T5" fmla="*/ 194533 h 1216852"/>
              <a:gd name="T6" fmla="*/ 819736 w 1217261"/>
              <a:gd name="T7" fmla="*/ 1535309 h 1216852"/>
              <a:gd name="T8" fmla="*/ 813190 w 1217261"/>
              <a:gd name="T9" fmla="*/ 1530893 h 1216852"/>
              <a:gd name="T10" fmla="*/ 767396 w 1217261"/>
              <a:gd name="T11" fmla="*/ 1521641 h 1216852"/>
              <a:gd name="T12" fmla="*/ 721605 w 1217261"/>
              <a:gd name="T13" fmla="*/ 1530893 h 1216852"/>
              <a:gd name="T14" fmla="*/ 717297 w 1217261"/>
              <a:gd name="T15" fmla="*/ 1533798 h 1216852"/>
              <a:gd name="T16" fmla="*/ 0 w 1217261"/>
              <a:gd name="T17" fmla="*/ 188831 h 1216852"/>
              <a:gd name="T18" fmla="*/ 124959 w 1217261"/>
              <a:gd name="T19" fmla="*/ 128594 h 1216852"/>
              <a:gd name="T20" fmla="*/ 76148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08" name="任意多边形 7"/>
          <p:cNvSpPr>
            <a:spLocks noChangeArrowheads="1"/>
          </p:cNvSpPr>
          <p:nvPr/>
        </p:nvSpPr>
        <p:spPr bwMode="auto">
          <a:xfrm rot="-3344773">
            <a:off x="6063456" y="3559969"/>
            <a:ext cx="1363663" cy="1368425"/>
          </a:xfrm>
          <a:custGeom>
            <a:avLst/>
            <a:gdLst>
              <a:gd name="T0" fmla="*/ 811154 w 1072099"/>
              <a:gd name="T1" fmla="*/ 0 h 1075891"/>
              <a:gd name="T2" fmla="*/ 1734520 w 1072099"/>
              <a:gd name="T3" fmla="*/ 1458144 h 1075891"/>
              <a:gd name="T4" fmla="*/ 1598396 w 1072099"/>
              <a:gd name="T5" fmla="*/ 1536648 h 1075891"/>
              <a:gd name="T6" fmla="*/ 890040 w 1072099"/>
              <a:gd name="T7" fmla="*/ 1735311 h 1075891"/>
              <a:gd name="T8" fmla="*/ 160086 w 1072099"/>
              <a:gd name="T9" fmla="*/ 1643619 h 1075891"/>
              <a:gd name="T10" fmla="*/ 0 w 1072099"/>
              <a:gd name="T11" fmla="*/ 1580671 h 1075891"/>
              <a:gd name="T12" fmla="*/ 695291 w 1072099"/>
              <a:gd name="T13" fmla="*/ 6903 h 1075891"/>
              <a:gd name="T14" fmla="*/ 703056 w 1072099"/>
              <a:gd name="T15" fmla="*/ 11336 h 1075891"/>
              <a:gd name="T16" fmla="*/ 755573 w 1072099"/>
              <a:gd name="T17" fmla="*/ 17934 h 1075891"/>
              <a:gd name="T18" fmla="*/ 806532 w 1072099"/>
              <a:gd name="T19" fmla="*/ 3641 h 10758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2099"/>
              <a:gd name="T31" fmla="*/ 0 h 1075891"/>
              <a:gd name="T32" fmla="*/ 1072099 w 1072099"/>
              <a:gd name="T33" fmla="*/ 1075891 h 10758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2099" h="1075891">
                <a:moveTo>
                  <a:pt x="501371" y="0"/>
                </a:moveTo>
                <a:lnTo>
                  <a:pt x="1072099" y="901353"/>
                </a:lnTo>
                <a:lnTo>
                  <a:pt x="987962" y="949880"/>
                </a:lnTo>
                <a:cubicBezTo>
                  <a:pt x="855636" y="1017829"/>
                  <a:pt x="707803" y="1060957"/>
                  <a:pt x="550130" y="1072684"/>
                </a:cubicBezTo>
                <a:cubicBezTo>
                  <a:pt x="392456" y="1084412"/>
                  <a:pt x="239869" y="1063629"/>
                  <a:pt x="98948" y="1016005"/>
                </a:cubicBezTo>
                <a:lnTo>
                  <a:pt x="0" y="977093"/>
                </a:lnTo>
                <a:lnTo>
                  <a:pt x="429756" y="4267"/>
                </a:lnTo>
                <a:lnTo>
                  <a:pt x="434556" y="7008"/>
                </a:lnTo>
                <a:cubicBezTo>
                  <a:pt x="444695" y="10435"/>
                  <a:pt x="455672" y="11930"/>
                  <a:pt x="467016" y="11086"/>
                </a:cubicBezTo>
                <a:cubicBezTo>
                  <a:pt x="478358" y="10243"/>
                  <a:pt x="488994" y="7140"/>
                  <a:pt x="498514" y="2251"/>
                </a:cubicBezTo>
                <a:lnTo>
                  <a:pt x="501371"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09" name="任意多边形 8"/>
          <p:cNvSpPr>
            <a:spLocks noChangeArrowheads="1"/>
          </p:cNvSpPr>
          <p:nvPr/>
        </p:nvSpPr>
        <p:spPr bwMode="auto">
          <a:xfrm>
            <a:off x="5311775" y="4011613"/>
            <a:ext cx="1366838" cy="1366837"/>
          </a:xfrm>
          <a:custGeom>
            <a:avLst/>
            <a:gdLst>
              <a:gd name="T0" fmla="*/ 809865 w 1074764"/>
              <a:gd name="T1" fmla="*/ 0 h 1074402"/>
              <a:gd name="T2" fmla="*/ 817279 w 1074764"/>
              <a:gd name="T3" fmla="*/ 5001 h 1074402"/>
              <a:gd name="T4" fmla="*/ 869144 w 1074764"/>
              <a:gd name="T5" fmla="*/ 15480 h 1074402"/>
              <a:gd name="T6" fmla="*/ 921006 w 1074764"/>
              <a:gd name="T7" fmla="*/ 5001 h 1074402"/>
              <a:gd name="T8" fmla="*/ 925886 w 1074764"/>
              <a:gd name="T9" fmla="*/ 1711 h 1074402"/>
              <a:gd name="T10" fmla="*/ 1738285 w 1074764"/>
              <a:gd name="T11" fmla="*/ 1525001 h 1074402"/>
              <a:gd name="T12" fmla="*/ 1596759 w 1074764"/>
              <a:gd name="T13" fmla="*/ 1593223 h 1074402"/>
              <a:gd name="T14" fmla="*/ 875843 w 1074764"/>
              <a:gd name="T15" fmla="*/ 1738868 h 1074402"/>
              <a:gd name="T16" fmla="*/ 154925 w 1074764"/>
              <a:gd name="T17" fmla="*/ 1593223 h 1074402"/>
              <a:gd name="T18" fmla="*/ 0 w 1074764"/>
              <a:gd name="T19" fmla="*/ 1518542 h 10744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4764"/>
              <a:gd name="T31" fmla="*/ 0 h 1074402"/>
              <a:gd name="T32" fmla="*/ 1074764 w 1074764"/>
              <a:gd name="T33" fmla="*/ 1074402 h 10744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4764" h="1074402">
                <a:moveTo>
                  <a:pt x="500731" y="0"/>
                </a:moveTo>
                <a:lnTo>
                  <a:pt x="505315" y="3090"/>
                </a:lnTo>
                <a:cubicBezTo>
                  <a:pt x="515172" y="7259"/>
                  <a:pt x="526008" y="9565"/>
                  <a:pt x="537383" y="9565"/>
                </a:cubicBezTo>
                <a:cubicBezTo>
                  <a:pt x="548757" y="9565"/>
                  <a:pt x="559593" y="7259"/>
                  <a:pt x="569449" y="3090"/>
                </a:cubicBezTo>
                <a:lnTo>
                  <a:pt x="572466" y="1057"/>
                </a:lnTo>
                <a:lnTo>
                  <a:pt x="1074764" y="942259"/>
                </a:lnTo>
                <a:lnTo>
                  <a:pt x="987260" y="984412"/>
                </a:lnTo>
                <a:cubicBezTo>
                  <a:pt x="850258" y="1042358"/>
                  <a:pt x="699634" y="1074402"/>
                  <a:pt x="541525" y="1074402"/>
                </a:cubicBezTo>
                <a:cubicBezTo>
                  <a:pt x="383415" y="1074402"/>
                  <a:pt x="232790" y="1042358"/>
                  <a:pt x="95789" y="984412"/>
                </a:cubicBezTo>
                <a:lnTo>
                  <a:pt x="0" y="938268"/>
                </a:lnTo>
                <a:lnTo>
                  <a:pt x="500731" y="0"/>
                </a:ln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10" name="任意多边形 9"/>
          <p:cNvSpPr>
            <a:spLocks noChangeArrowheads="1"/>
          </p:cNvSpPr>
          <p:nvPr/>
        </p:nvSpPr>
        <p:spPr bwMode="auto">
          <a:xfrm rot="3332381">
            <a:off x="4561681" y="3556795"/>
            <a:ext cx="1362075" cy="1370012"/>
          </a:xfrm>
          <a:custGeom>
            <a:avLst/>
            <a:gdLst>
              <a:gd name="T0" fmla="*/ 925117 w 1071198"/>
              <a:gd name="T1" fmla="*/ 0 h 1077846"/>
              <a:gd name="T2" fmla="*/ 932118 w 1071198"/>
              <a:gd name="T3" fmla="*/ 5553 h 1077846"/>
              <a:gd name="T4" fmla="*/ 982995 w 1071198"/>
              <a:gd name="T5" fmla="*/ 20010 h 1077846"/>
              <a:gd name="T6" fmla="*/ 1035498 w 1071198"/>
              <a:gd name="T7" fmla="*/ 13612 h 1077846"/>
              <a:gd name="T8" fmla="*/ 1040616 w 1071198"/>
              <a:gd name="T9" fmla="*/ 10715 h 1077846"/>
              <a:gd name="T10" fmla="*/ 1731938 w 1071198"/>
              <a:gd name="T11" fmla="*/ 1589834 h 1077846"/>
              <a:gd name="T12" fmla="*/ 1585586 w 1071198"/>
              <a:gd name="T13" fmla="*/ 1646735 h 1077846"/>
              <a:gd name="T14" fmla="*/ 855779 w 1071198"/>
              <a:gd name="T15" fmla="*/ 1735678 h 1077846"/>
              <a:gd name="T16" fmla="*/ 148603 w 1071198"/>
              <a:gd name="T17" fmla="*/ 1534728 h 1077846"/>
              <a:gd name="T18" fmla="*/ 0 w 1071198"/>
              <a:gd name="T19" fmla="*/ 1448368 h 10778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1198"/>
              <a:gd name="T31" fmla="*/ 0 h 1077846"/>
              <a:gd name="T32" fmla="*/ 1071198 w 1071198"/>
              <a:gd name="T33" fmla="*/ 1077846 h 10778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1198" h="1077846">
                <a:moveTo>
                  <a:pt x="572182" y="0"/>
                </a:moveTo>
                <a:lnTo>
                  <a:pt x="576512" y="3437"/>
                </a:lnTo>
                <a:cubicBezTo>
                  <a:pt x="586014" y="8360"/>
                  <a:pt x="596638" y="11501"/>
                  <a:pt x="607979" y="12386"/>
                </a:cubicBezTo>
                <a:cubicBezTo>
                  <a:pt x="619318" y="13270"/>
                  <a:pt x="630301" y="11815"/>
                  <a:pt x="640452" y="8425"/>
                </a:cubicBezTo>
                <a:lnTo>
                  <a:pt x="643618" y="6632"/>
                </a:lnTo>
                <a:lnTo>
                  <a:pt x="1071198" y="984048"/>
                </a:lnTo>
                <a:lnTo>
                  <a:pt x="980680" y="1019268"/>
                </a:lnTo>
                <a:cubicBezTo>
                  <a:pt x="839587" y="1066385"/>
                  <a:pt x="686927" y="1086617"/>
                  <a:pt x="529297" y="1074321"/>
                </a:cubicBezTo>
                <a:cubicBezTo>
                  <a:pt x="371667" y="1062025"/>
                  <a:pt x="223989" y="1018365"/>
                  <a:pt x="91910" y="949940"/>
                </a:cubicBezTo>
                <a:lnTo>
                  <a:pt x="0" y="896486"/>
                </a:lnTo>
                <a:lnTo>
                  <a:pt x="572182"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11" name="矩形 10"/>
          <p:cNvSpPr>
            <a:spLocks noChangeArrowheads="1"/>
          </p:cNvSpPr>
          <p:nvPr/>
        </p:nvSpPr>
        <p:spPr bwMode="auto">
          <a:xfrm>
            <a:off x="4999038" y="1498600"/>
            <a:ext cx="21463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2" name="矩形 11"/>
          <p:cNvSpPr>
            <a:spLocks noChangeArrowheads="1"/>
          </p:cNvSpPr>
          <p:nvPr/>
        </p:nvSpPr>
        <p:spPr bwMode="auto">
          <a:xfrm>
            <a:off x="4999038" y="5484813"/>
            <a:ext cx="21463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3" name="矩形 12"/>
          <p:cNvSpPr>
            <a:spLocks noChangeArrowheads="1"/>
          </p:cNvSpPr>
          <p:nvPr/>
        </p:nvSpPr>
        <p:spPr bwMode="auto">
          <a:xfrm>
            <a:off x="7483475" y="2693988"/>
            <a:ext cx="20510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4" name="矩形 13"/>
          <p:cNvSpPr>
            <a:spLocks noChangeArrowheads="1"/>
          </p:cNvSpPr>
          <p:nvPr/>
        </p:nvSpPr>
        <p:spPr bwMode="auto">
          <a:xfrm>
            <a:off x="7483475" y="4506913"/>
            <a:ext cx="20510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5" name="矩形 14"/>
          <p:cNvSpPr>
            <a:spLocks noChangeArrowheads="1"/>
          </p:cNvSpPr>
          <p:nvPr/>
        </p:nvSpPr>
        <p:spPr bwMode="auto">
          <a:xfrm>
            <a:off x="2346325" y="2711450"/>
            <a:ext cx="21907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6" name="矩形 15"/>
          <p:cNvSpPr>
            <a:spLocks noChangeArrowheads="1"/>
          </p:cNvSpPr>
          <p:nvPr/>
        </p:nvSpPr>
        <p:spPr bwMode="auto">
          <a:xfrm>
            <a:off x="2346325" y="4506913"/>
            <a:ext cx="22177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500"/>
                                        <p:tgtEl>
                                          <p:spTgt spid="2560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5611"/>
                                        </p:tgtEl>
                                        <p:attrNameLst>
                                          <p:attrName>style.visibility</p:attrName>
                                        </p:attrNameLst>
                                      </p:cBhvr>
                                      <p:to>
                                        <p:strVal val="visible"/>
                                      </p:to>
                                    </p:set>
                                    <p:animEffect transition="in" filter="fade">
                                      <p:cBhvr>
                                        <p:cTn id="10" dur="500"/>
                                        <p:tgtEl>
                                          <p:spTgt spid="25611"/>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25606"/>
                                        </p:tgtEl>
                                        <p:attrNameLst>
                                          <p:attrName>style.visibility</p:attrName>
                                        </p:attrNameLst>
                                      </p:cBhvr>
                                      <p:to>
                                        <p:strVal val="visible"/>
                                      </p:to>
                                    </p:set>
                                    <p:animEffect transition="in" filter="fade">
                                      <p:cBhvr>
                                        <p:cTn id="13" dur="500"/>
                                        <p:tgtEl>
                                          <p:spTgt spid="25606"/>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25613"/>
                                        </p:tgtEl>
                                        <p:attrNameLst>
                                          <p:attrName>style.visibility</p:attrName>
                                        </p:attrNameLst>
                                      </p:cBhvr>
                                      <p:to>
                                        <p:strVal val="visible"/>
                                      </p:to>
                                    </p:set>
                                    <p:animEffect transition="in" filter="fade">
                                      <p:cBhvr>
                                        <p:cTn id="16" dur="500"/>
                                        <p:tgtEl>
                                          <p:spTgt spid="25613"/>
                                        </p:tgtEl>
                                      </p:cBhvr>
                                    </p:animEffect>
                                  </p:childTnLst>
                                </p:cTn>
                              </p:par>
                              <p:par>
                                <p:cTn id="17" presetID="10" presetClass="entr" presetSubtype="0" fill="hold" grpId="0" nodeType="withEffect">
                                  <p:stCondLst>
                                    <p:cond delay="1750"/>
                                  </p:stCondLst>
                                  <p:childTnLst>
                                    <p:set>
                                      <p:cBhvr>
                                        <p:cTn id="18" dur="1" fill="hold">
                                          <p:stCondLst>
                                            <p:cond delay="0"/>
                                          </p:stCondLst>
                                        </p:cTn>
                                        <p:tgtEl>
                                          <p:spTgt spid="25608"/>
                                        </p:tgtEl>
                                        <p:attrNameLst>
                                          <p:attrName>style.visibility</p:attrName>
                                        </p:attrNameLst>
                                      </p:cBhvr>
                                      <p:to>
                                        <p:strVal val="visible"/>
                                      </p:to>
                                    </p:set>
                                    <p:animEffect transition="in" filter="fade">
                                      <p:cBhvr>
                                        <p:cTn id="19" dur="500"/>
                                        <p:tgtEl>
                                          <p:spTgt spid="25608"/>
                                        </p:tgtEl>
                                      </p:cBhvr>
                                    </p:animEffect>
                                  </p:childTnLst>
                                </p:cTn>
                              </p:par>
                              <p:par>
                                <p:cTn id="20" presetID="10" presetClass="entr" presetSubtype="0" fill="hold" grpId="0" nodeType="withEffect">
                                  <p:stCondLst>
                                    <p:cond delay="1750"/>
                                  </p:stCondLst>
                                  <p:childTnLst>
                                    <p:set>
                                      <p:cBhvr>
                                        <p:cTn id="21" dur="1" fill="hold">
                                          <p:stCondLst>
                                            <p:cond delay="0"/>
                                          </p:stCondLst>
                                        </p:cTn>
                                        <p:tgtEl>
                                          <p:spTgt spid="25614"/>
                                        </p:tgtEl>
                                        <p:attrNameLst>
                                          <p:attrName>style.visibility</p:attrName>
                                        </p:attrNameLst>
                                      </p:cBhvr>
                                      <p:to>
                                        <p:strVal val="visible"/>
                                      </p:to>
                                    </p:set>
                                    <p:animEffect transition="in" filter="fade">
                                      <p:cBhvr>
                                        <p:cTn id="22" dur="500"/>
                                        <p:tgtEl>
                                          <p:spTgt spid="25614"/>
                                        </p:tgtEl>
                                      </p:cBhvr>
                                    </p:animEffect>
                                  </p:childTnLst>
                                </p:cTn>
                              </p:par>
                              <p:par>
                                <p:cTn id="23" presetID="10" presetClass="entr" presetSubtype="0" fill="hold" grpId="0" nodeType="withEffect">
                                  <p:stCondLst>
                                    <p:cond delay="2250"/>
                                  </p:stCondLst>
                                  <p:childTnLst>
                                    <p:set>
                                      <p:cBhvr>
                                        <p:cTn id="24" dur="1" fill="hold">
                                          <p:stCondLst>
                                            <p:cond delay="0"/>
                                          </p:stCondLst>
                                        </p:cTn>
                                        <p:tgtEl>
                                          <p:spTgt spid="25609"/>
                                        </p:tgtEl>
                                        <p:attrNameLst>
                                          <p:attrName>style.visibility</p:attrName>
                                        </p:attrNameLst>
                                      </p:cBhvr>
                                      <p:to>
                                        <p:strVal val="visible"/>
                                      </p:to>
                                    </p:set>
                                    <p:animEffect transition="in" filter="fade">
                                      <p:cBhvr>
                                        <p:cTn id="25" dur="500"/>
                                        <p:tgtEl>
                                          <p:spTgt spid="25609"/>
                                        </p:tgtEl>
                                      </p:cBhvr>
                                    </p:animEffect>
                                  </p:childTnLst>
                                </p:cTn>
                              </p:par>
                              <p:par>
                                <p:cTn id="26" presetID="10" presetClass="entr" presetSubtype="0" fill="hold" grpId="0" nodeType="withEffect">
                                  <p:stCondLst>
                                    <p:cond delay="2250"/>
                                  </p:stCondLst>
                                  <p:childTnLst>
                                    <p:set>
                                      <p:cBhvr>
                                        <p:cTn id="27" dur="1" fill="hold">
                                          <p:stCondLst>
                                            <p:cond delay="0"/>
                                          </p:stCondLst>
                                        </p:cTn>
                                        <p:tgtEl>
                                          <p:spTgt spid="25612"/>
                                        </p:tgtEl>
                                        <p:attrNameLst>
                                          <p:attrName>style.visibility</p:attrName>
                                        </p:attrNameLst>
                                      </p:cBhvr>
                                      <p:to>
                                        <p:strVal val="visible"/>
                                      </p:to>
                                    </p:set>
                                    <p:animEffect transition="in" filter="fade">
                                      <p:cBhvr>
                                        <p:cTn id="28" dur="500"/>
                                        <p:tgtEl>
                                          <p:spTgt spid="25612"/>
                                        </p:tgtEl>
                                      </p:cBhvr>
                                    </p:animEffect>
                                  </p:childTnLst>
                                </p:cTn>
                              </p:par>
                              <p:par>
                                <p:cTn id="29" presetID="10" presetClass="entr" presetSubtype="0" fill="hold" grpId="0" nodeType="withEffect">
                                  <p:stCondLst>
                                    <p:cond delay="2750"/>
                                  </p:stCondLst>
                                  <p:childTnLst>
                                    <p:set>
                                      <p:cBhvr>
                                        <p:cTn id="30" dur="1" fill="hold">
                                          <p:stCondLst>
                                            <p:cond delay="0"/>
                                          </p:stCondLst>
                                        </p:cTn>
                                        <p:tgtEl>
                                          <p:spTgt spid="25610"/>
                                        </p:tgtEl>
                                        <p:attrNameLst>
                                          <p:attrName>style.visibility</p:attrName>
                                        </p:attrNameLst>
                                      </p:cBhvr>
                                      <p:to>
                                        <p:strVal val="visible"/>
                                      </p:to>
                                    </p:set>
                                    <p:animEffect transition="in" filter="fade">
                                      <p:cBhvr>
                                        <p:cTn id="31" dur="500"/>
                                        <p:tgtEl>
                                          <p:spTgt spid="25610"/>
                                        </p:tgtEl>
                                      </p:cBhvr>
                                    </p:animEffect>
                                  </p:childTnLst>
                                </p:cTn>
                              </p:par>
                              <p:par>
                                <p:cTn id="32" presetID="10" presetClass="entr" presetSubtype="0" fill="hold" grpId="0" nodeType="withEffect">
                                  <p:stCondLst>
                                    <p:cond delay="2750"/>
                                  </p:stCondLst>
                                  <p:childTnLst>
                                    <p:set>
                                      <p:cBhvr>
                                        <p:cTn id="33" dur="1" fill="hold">
                                          <p:stCondLst>
                                            <p:cond delay="0"/>
                                          </p:stCondLst>
                                        </p:cTn>
                                        <p:tgtEl>
                                          <p:spTgt spid="25616"/>
                                        </p:tgtEl>
                                        <p:attrNameLst>
                                          <p:attrName>style.visibility</p:attrName>
                                        </p:attrNameLst>
                                      </p:cBhvr>
                                      <p:to>
                                        <p:strVal val="visible"/>
                                      </p:to>
                                    </p:set>
                                    <p:animEffect transition="in" filter="fade">
                                      <p:cBhvr>
                                        <p:cTn id="34" dur="500"/>
                                        <p:tgtEl>
                                          <p:spTgt spid="25616"/>
                                        </p:tgtEl>
                                      </p:cBhvr>
                                    </p:animEffect>
                                  </p:childTnLst>
                                </p:cTn>
                              </p:par>
                              <p:par>
                                <p:cTn id="35" presetID="10" presetClass="entr" presetSubtype="0" fill="hold" grpId="0" nodeType="withEffect">
                                  <p:stCondLst>
                                    <p:cond delay="3250"/>
                                  </p:stCondLst>
                                  <p:childTnLst>
                                    <p:set>
                                      <p:cBhvr>
                                        <p:cTn id="36" dur="1" fill="hold">
                                          <p:stCondLst>
                                            <p:cond delay="0"/>
                                          </p:stCondLst>
                                        </p:cTn>
                                        <p:tgtEl>
                                          <p:spTgt spid="25607"/>
                                        </p:tgtEl>
                                        <p:attrNameLst>
                                          <p:attrName>style.visibility</p:attrName>
                                        </p:attrNameLst>
                                      </p:cBhvr>
                                      <p:to>
                                        <p:strVal val="visible"/>
                                      </p:to>
                                    </p:set>
                                    <p:animEffect transition="in" filter="fade">
                                      <p:cBhvr>
                                        <p:cTn id="37" dur="500"/>
                                        <p:tgtEl>
                                          <p:spTgt spid="25607"/>
                                        </p:tgtEl>
                                      </p:cBhvr>
                                    </p:animEffect>
                                  </p:childTnLst>
                                </p:cTn>
                              </p:par>
                              <p:par>
                                <p:cTn id="38" presetID="10" presetClass="entr" presetSubtype="0" fill="hold" grpId="0" nodeType="withEffect">
                                  <p:stCondLst>
                                    <p:cond delay="3250"/>
                                  </p:stCondLst>
                                  <p:childTnLst>
                                    <p:set>
                                      <p:cBhvr>
                                        <p:cTn id="39" dur="1" fill="hold">
                                          <p:stCondLst>
                                            <p:cond delay="0"/>
                                          </p:stCondLst>
                                        </p:cTn>
                                        <p:tgtEl>
                                          <p:spTgt spid="25615"/>
                                        </p:tgtEl>
                                        <p:attrNameLst>
                                          <p:attrName>style.visibility</p:attrName>
                                        </p:attrNameLst>
                                      </p:cBhvr>
                                      <p:to>
                                        <p:strVal val="visible"/>
                                      </p:to>
                                    </p:set>
                                    <p:animEffect transition="in" filter="fade">
                                      <p:cBhvr>
                                        <p:cTn id="40"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autoUpdateAnimBg="0"/>
      <p:bldP spid="25606" grpId="0" animBg="1" autoUpdateAnimBg="0"/>
      <p:bldP spid="25607" grpId="0" animBg="1" autoUpdateAnimBg="0"/>
      <p:bldP spid="25608" grpId="0" animBg="1" autoUpdateAnimBg="0"/>
      <p:bldP spid="25609" grpId="0" animBg="1" autoUpdateAnimBg="0"/>
      <p:bldP spid="25610" grpId="0" animBg="1" autoUpdateAnimBg="0"/>
      <p:bldP spid="25611" grpId="0" autoUpdateAnimBg="0"/>
      <p:bldP spid="25612" grpId="0" autoUpdateAnimBg="0"/>
      <p:bldP spid="25613" grpId="0" autoUpdateAnimBg="0"/>
      <p:bldP spid="25614" grpId="0" autoUpdateAnimBg="0"/>
      <p:bldP spid="25615" grpId="0" autoUpdateAnimBg="0"/>
      <p:bldP spid="2561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6627" name="矩形 136"/>
          <p:cNvSpPr>
            <a:spLocks/>
          </p:cNvSpPr>
          <p:nvPr/>
        </p:nvSpPr>
        <p:spPr bwMode="auto">
          <a:xfrm>
            <a:off x="-49213" y="0"/>
            <a:ext cx="4251326" cy="6858000"/>
          </a:xfrm>
          <a:custGeom>
            <a:avLst/>
            <a:gdLst>
              <a:gd name="T0" fmla="*/ 0 w 6210097"/>
              <a:gd name="T1" fmla="*/ 0 h 6858000"/>
              <a:gd name="T2" fmla="*/ 4251326 w 6210097"/>
              <a:gd name="T3" fmla="*/ 2569029 h 6858000"/>
              <a:gd name="T4" fmla="*/ 3091017 w 6210097"/>
              <a:gd name="T5" fmla="*/ 6139543 h 6858000"/>
              <a:gd name="T6" fmla="*/ 0 w 6210097"/>
              <a:gd name="T7" fmla="*/ 6858000 h 6858000"/>
              <a:gd name="T8" fmla="*/ 0 w 62100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0097" h="6858000">
                <a:moveTo>
                  <a:pt x="0" y="0"/>
                </a:moveTo>
                <a:lnTo>
                  <a:pt x="6210097" y="2569029"/>
                </a:lnTo>
                <a:lnTo>
                  <a:pt x="4515183" y="6139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6628" name="组合 1"/>
          <p:cNvGrpSpPr>
            <a:grpSpLocks/>
          </p:cNvGrpSpPr>
          <p:nvPr/>
        </p:nvGrpSpPr>
        <p:grpSpPr bwMode="auto">
          <a:xfrm>
            <a:off x="466725" y="2574925"/>
            <a:ext cx="3219450" cy="1579563"/>
            <a:chOff x="0" y="0"/>
            <a:chExt cx="2020888" cy="992187"/>
          </a:xfrm>
        </p:grpSpPr>
        <p:sp>
          <p:nvSpPr>
            <p:cNvPr id="25611" name="Freeform 129"/>
            <p:cNvSpPr>
              <a:spLocks/>
            </p:cNvSpPr>
            <p:nvPr/>
          </p:nvSpPr>
          <p:spPr bwMode="auto">
            <a:xfrm>
              <a:off x="0" y="0"/>
              <a:ext cx="2020888" cy="889000"/>
            </a:xfrm>
            <a:custGeom>
              <a:avLst/>
              <a:gdLst>
                <a:gd name="T0" fmla="*/ 2020888 w 1273"/>
                <a:gd name="T1" fmla="*/ 444500 h 560"/>
                <a:gd name="T2" fmla="*/ 1009650 w 1273"/>
                <a:gd name="T3" fmla="*/ 889000 h 560"/>
                <a:gd name="T4" fmla="*/ 0 w 1273"/>
                <a:gd name="T5" fmla="*/ 444500 h 560"/>
                <a:gd name="T6" fmla="*/ 1009650 w 1273"/>
                <a:gd name="T7" fmla="*/ 0 h 560"/>
                <a:gd name="T8" fmla="*/ 2020888 w 1273"/>
                <a:gd name="T9" fmla="*/ 444500 h 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3" h="560">
                  <a:moveTo>
                    <a:pt x="1273" y="280"/>
                  </a:moveTo>
                  <a:lnTo>
                    <a:pt x="636" y="560"/>
                  </a:lnTo>
                  <a:lnTo>
                    <a:pt x="0" y="280"/>
                  </a:lnTo>
                  <a:lnTo>
                    <a:pt x="636" y="0"/>
                  </a:lnTo>
                  <a:lnTo>
                    <a:pt x="1273" y="28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12" name="Freeform 130"/>
            <p:cNvSpPr>
              <a:spLocks/>
            </p:cNvSpPr>
            <p:nvPr/>
          </p:nvSpPr>
          <p:spPr bwMode="auto">
            <a:xfrm>
              <a:off x="409575" y="479425"/>
              <a:ext cx="1201738" cy="512762"/>
            </a:xfrm>
            <a:custGeom>
              <a:avLst/>
              <a:gdLst>
                <a:gd name="T0" fmla="*/ 1135889 w 584"/>
                <a:gd name="T1" fmla="*/ 59719 h 249"/>
                <a:gd name="T2" fmla="*/ 596753 w 584"/>
                <a:gd name="T3" fmla="*/ 0 h 249"/>
                <a:gd name="T4" fmla="*/ 0 w 584"/>
                <a:gd name="T5" fmla="*/ 78253 h 249"/>
                <a:gd name="T6" fmla="*/ 0 w 584"/>
                <a:gd name="T7" fmla="*/ 512762 h 249"/>
                <a:gd name="T8" fmla="*/ 600869 w 584"/>
                <a:gd name="T9" fmla="*/ 434509 h 249"/>
                <a:gd name="T10" fmla="*/ 600869 w 584"/>
                <a:gd name="T11" fmla="*/ 434509 h 249"/>
                <a:gd name="T12" fmla="*/ 1105023 w 584"/>
                <a:gd name="T13" fmla="*/ 490110 h 249"/>
                <a:gd name="T14" fmla="*/ 1201738 w 584"/>
                <a:gd name="T15" fmla="*/ 512762 h 249"/>
                <a:gd name="T16" fmla="*/ 1201738 w 584"/>
                <a:gd name="T17" fmla="*/ 512762 h 249"/>
                <a:gd name="T18" fmla="*/ 1201738 w 584"/>
                <a:gd name="T19" fmla="*/ 78253 h 249"/>
                <a:gd name="T20" fmla="*/ 1201738 w 584"/>
                <a:gd name="T21" fmla="*/ 78253 h 249"/>
                <a:gd name="T22" fmla="*/ 1135889 w 584"/>
                <a:gd name="T23" fmla="*/ 59719 h 2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4" h="249">
                  <a:moveTo>
                    <a:pt x="552" y="29"/>
                  </a:moveTo>
                  <a:cubicBezTo>
                    <a:pt x="508" y="18"/>
                    <a:pt x="418" y="0"/>
                    <a:pt x="290" y="0"/>
                  </a:cubicBezTo>
                  <a:cubicBezTo>
                    <a:pt x="102" y="0"/>
                    <a:pt x="0" y="38"/>
                    <a:pt x="0" y="38"/>
                  </a:cubicBezTo>
                  <a:cubicBezTo>
                    <a:pt x="0" y="249"/>
                    <a:pt x="0" y="249"/>
                    <a:pt x="0" y="249"/>
                  </a:cubicBezTo>
                  <a:cubicBezTo>
                    <a:pt x="0" y="249"/>
                    <a:pt x="141" y="211"/>
                    <a:pt x="292" y="211"/>
                  </a:cubicBezTo>
                  <a:cubicBezTo>
                    <a:pt x="292" y="211"/>
                    <a:pt x="292" y="211"/>
                    <a:pt x="292" y="211"/>
                  </a:cubicBezTo>
                  <a:cubicBezTo>
                    <a:pt x="389" y="211"/>
                    <a:pt x="482" y="227"/>
                    <a:pt x="537" y="238"/>
                  </a:cubicBezTo>
                  <a:cubicBezTo>
                    <a:pt x="566" y="244"/>
                    <a:pt x="584" y="249"/>
                    <a:pt x="584" y="249"/>
                  </a:cubicBezTo>
                  <a:cubicBezTo>
                    <a:pt x="584" y="249"/>
                    <a:pt x="584" y="249"/>
                    <a:pt x="584" y="249"/>
                  </a:cubicBezTo>
                  <a:cubicBezTo>
                    <a:pt x="584" y="38"/>
                    <a:pt x="584" y="38"/>
                    <a:pt x="584" y="38"/>
                  </a:cubicBezTo>
                  <a:cubicBezTo>
                    <a:pt x="584" y="38"/>
                    <a:pt x="584" y="38"/>
                    <a:pt x="584" y="38"/>
                  </a:cubicBezTo>
                  <a:cubicBezTo>
                    <a:pt x="584" y="38"/>
                    <a:pt x="573" y="34"/>
                    <a:pt x="552" y="29"/>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13" name="Freeform 131"/>
            <p:cNvSpPr>
              <a:spLocks/>
            </p:cNvSpPr>
            <p:nvPr/>
          </p:nvSpPr>
          <p:spPr bwMode="auto">
            <a:xfrm>
              <a:off x="1722438" y="334963"/>
              <a:ext cx="119063" cy="617537"/>
            </a:xfrm>
            <a:custGeom>
              <a:avLst/>
              <a:gdLst>
                <a:gd name="T0" fmla="*/ 114957 w 58"/>
                <a:gd name="T1" fmla="*/ 576368 h 300"/>
                <a:gd name="T2" fmla="*/ 90324 w 58"/>
                <a:gd name="T3" fmla="*/ 450802 h 300"/>
                <a:gd name="T4" fmla="*/ 75954 w 58"/>
                <a:gd name="T5" fmla="*/ 421984 h 300"/>
                <a:gd name="T6" fmla="*/ 75954 w 58"/>
                <a:gd name="T7" fmla="*/ 397282 h 300"/>
                <a:gd name="T8" fmla="*/ 90324 w 58"/>
                <a:gd name="T9" fmla="*/ 368464 h 300"/>
                <a:gd name="T10" fmla="*/ 69796 w 58"/>
                <a:gd name="T11" fmla="*/ 335528 h 300"/>
                <a:gd name="T12" fmla="*/ 69796 w 58"/>
                <a:gd name="T13" fmla="*/ 14409 h 300"/>
                <a:gd name="T14" fmla="*/ 59531 w 58"/>
                <a:gd name="T15" fmla="*/ 0 h 300"/>
                <a:gd name="T16" fmla="*/ 49267 w 58"/>
                <a:gd name="T17" fmla="*/ 14409 h 300"/>
                <a:gd name="T18" fmla="*/ 49267 w 58"/>
                <a:gd name="T19" fmla="*/ 333470 h 300"/>
                <a:gd name="T20" fmla="*/ 28739 w 58"/>
                <a:gd name="T21" fmla="*/ 368464 h 300"/>
                <a:gd name="T22" fmla="*/ 43109 w 58"/>
                <a:gd name="T23" fmla="*/ 397282 h 300"/>
                <a:gd name="T24" fmla="*/ 43109 w 58"/>
                <a:gd name="T25" fmla="*/ 421984 h 300"/>
                <a:gd name="T26" fmla="*/ 28739 w 58"/>
                <a:gd name="T27" fmla="*/ 450802 h 300"/>
                <a:gd name="T28" fmla="*/ 4106 w 58"/>
                <a:gd name="T29" fmla="*/ 576368 h 300"/>
                <a:gd name="T30" fmla="*/ 59531 w 58"/>
                <a:gd name="T31" fmla="*/ 617537 h 300"/>
                <a:gd name="T32" fmla="*/ 59531 w 58"/>
                <a:gd name="T33" fmla="*/ 617537 h 300"/>
                <a:gd name="T34" fmla="*/ 59531 w 58"/>
                <a:gd name="T35" fmla="*/ 617537 h 300"/>
                <a:gd name="T36" fmla="*/ 114957 w 58"/>
                <a:gd name="T37" fmla="*/ 576368 h 3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8" h="300">
                  <a:moveTo>
                    <a:pt x="56" y="280"/>
                  </a:moveTo>
                  <a:cubicBezTo>
                    <a:pt x="50" y="273"/>
                    <a:pt x="48" y="259"/>
                    <a:pt x="44" y="219"/>
                  </a:cubicBezTo>
                  <a:cubicBezTo>
                    <a:pt x="44" y="213"/>
                    <a:pt x="41" y="208"/>
                    <a:pt x="37" y="205"/>
                  </a:cubicBezTo>
                  <a:cubicBezTo>
                    <a:pt x="37" y="193"/>
                    <a:pt x="37" y="193"/>
                    <a:pt x="37" y="193"/>
                  </a:cubicBezTo>
                  <a:cubicBezTo>
                    <a:pt x="41" y="190"/>
                    <a:pt x="44" y="185"/>
                    <a:pt x="44" y="179"/>
                  </a:cubicBezTo>
                  <a:cubicBezTo>
                    <a:pt x="44" y="171"/>
                    <a:pt x="40" y="165"/>
                    <a:pt x="34" y="163"/>
                  </a:cubicBezTo>
                  <a:cubicBezTo>
                    <a:pt x="34" y="7"/>
                    <a:pt x="34" y="7"/>
                    <a:pt x="34" y="7"/>
                  </a:cubicBezTo>
                  <a:cubicBezTo>
                    <a:pt x="34" y="3"/>
                    <a:pt x="32" y="0"/>
                    <a:pt x="29" y="0"/>
                  </a:cubicBezTo>
                  <a:cubicBezTo>
                    <a:pt x="26" y="0"/>
                    <a:pt x="24" y="3"/>
                    <a:pt x="24" y="7"/>
                  </a:cubicBezTo>
                  <a:cubicBezTo>
                    <a:pt x="24" y="162"/>
                    <a:pt x="24" y="162"/>
                    <a:pt x="24" y="162"/>
                  </a:cubicBezTo>
                  <a:cubicBezTo>
                    <a:pt x="18" y="165"/>
                    <a:pt x="14" y="171"/>
                    <a:pt x="14" y="179"/>
                  </a:cubicBezTo>
                  <a:cubicBezTo>
                    <a:pt x="14" y="185"/>
                    <a:pt x="17" y="190"/>
                    <a:pt x="21" y="193"/>
                  </a:cubicBezTo>
                  <a:cubicBezTo>
                    <a:pt x="21" y="205"/>
                    <a:pt x="21" y="205"/>
                    <a:pt x="21" y="205"/>
                  </a:cubicBezTo>
                  <a:cubicBezTo>
                    <a:pt x="17" y="208"/>
                    <a:pt x="14" y="213"/>
                    <a:pt x="14" y="219"/>
                  </a:cubicBezTo>
                  <a:cubicBezTo>
                    <a:pt x="10" y="259"/>
                    <a:pt x="8" y="273"/>
                    <a:pt x="2" y="280"/>
                  </a:cubicBezTo>
                  <a:cubicBezTo>
                    <a:pt x="0" y="289"/>
                    <a:pt x="12" y="299"/>
                    <a:pt x="29" y="300"/>
                  </a:cubicBezTo>
                  <a:cubicBezTo>
                    <a:pt x="29" y="300"/>
                    <a:pt x="29" y="300"/>
                    <a:pt x="29" y="300"/>
                  </a:cubicBezTo>
                  <a:cubicBezTo>
                    <a:pt x="29" y="300"/>
                    <a:pt x="29" y="300"/>
                    <a:pt x="29" y="300"/>
                  </a:cubicBezTo>
                  <a:cubicBezTo>
                    <a:pt x="46" y="299"/>
                    <a:pt x="58" y="289"/>
                    <a:pt x="56" y="280"/>
                  </a:cubicBezTo>
                  <a:close/>
                </a:path>
              </a:pathLst>
            </a:custGeom>
            <a:solidFill>
              <a:srgbClr val="FEC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632" name="组合 139"/>
          <p:cNvGrpSpPr>
            <a:grpSpLocks/>
          </p:cNvGrpSpPr>
          <p:nvPr/>
        </p:nvGrpSpPr>
        <p:grpSpPr bwMode="auto">
          <a:xfrm>
            <a:off x="10285413" y="719138"/>
            <a:ext cx="1044575" cy="1044575"/>
            <a:chOff x="0" y="0"/>
            <a:chExt cx="1045029" cy="1045029"/>
          </a:xfrm>
        </p:grpSpPr>
        <p:sp>
          <p:nvSpPr>
            <p:cNvPr id="25609"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25610"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6635" name="文本框 14"/>
          <p:cNvSpPr txBox="1">
            <a:spLocks noChangeArrowheads="1"/>
          </p:cNvSpPr>
          <p:nvPr/>
        </p:nvSpPr>
        <p:spPr bwMode="auto">
          <a:xfrm>
            <a:off x="4329113" y="3108325"/>
            <a:ext cx="73310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6600" b="1">
                <a:solidFill>
                  <a:srgbClr val="64B044"/>
                </a:solidFill>
                <a:latin typeface="张海山锐谐体" panose="02000000000000000000" pitchFamily="2" charset="-122"/>
                <a:ea typeface="张海山锐谐体" panose="02000000000000000000" pitchFamily="2" charset="-122"/>
              </a:rPr>
              <a:t>谢谢大家  敬请指正</a:t>
            </a:r>
          </a:p>
        </p:txBody>
      </p:sp>
      <p:sp>
        <p:nvSpPr>
          <p:cNvPr id="26636" name="文本框 18"/>
          <p:cNvSpPr txBox="1">
            <a:spLocks noChangeArrowheads="1"/>
          </p:cNvSpPr>
          <p:nvPr/>
        </p:nvSpPr>
        <p:spPr bwMode="auto">
          <a:xfrm>
            <a:off x="7939088" y="4391025"/>
            <a:ext cx="3341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a:solidFill>
                  <a:srgbClr val="7F7F7F"/>
                </a:solidFill>
                <a:latin typeface="微软雅黑" panose="020B0503020204020204" pitchFamily="34" charset="-122"/>
                <a:ea typeface="微软雅黑" panose="020B0503020204020204" pitchFamily="34" charset="-122"/>
              </a:rPr>
              <a:t> 指导老师：</a:t>
            </a:r>
            <a:r>
              <a:rPr lang="en-US" altLang="zh-CN" sz="3200">
                <a:solidFill>
                  <a:srgbClr val="7F7F7F"/>
                </a:solidFill>
                <a:latin typeface="微软雅黑" panose="020B0503020204020204" pitchFamily="34" charset="-122"/>
                <a:ea typeface="微软雅黑" panose="020B0503020204020204" pitchFamily="34" charset="-122"/>
              </a:rPr>
              <a:t>XXX </a:t>
            </a:r>
            <a:endParaRPr lang="zh-CN" altLang="en-US" sz="3200">
              <a:solidFill>
                <a:srgbClr val="7F7F7F"/>
              </a:solidFill>
              <a:latin typeface="微软雅黑" panose="020B0503020204020204" pitchFamily="34" charset="-122"/>
              <a:ea typeface="微软雅黑" panose="020B0503020204020204" pitchFamily="34" charset="-122"/>
            </a:endParaRPr>
          </a:p>
        </p:txBody>
      </p:sp>
      <p:sp>
        <p:nvSpPr>
          <p:cNvPr id="26637" name="文本框 20"/>
          <p:cNvSpPr txBox="1">
            <a:spLocks noChangeArrowheads="1"/>
          </p:cNvSpPr>
          <p:nvPr/>
        </p:nvSpPr>
        <p:spPr bwMode="auto">
          <a:xfrm>
            <a:off x="4708525" y="4391025"/>
            <a:ext cx="2520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a:solidFill>
                  <a:srgbClr val="7F7F7F"/>
                </a:solidFill>
                <a:latin typeface="微软雅黑" panose="020B0503020204020204" pitchFamily="34" charset="-122"/>
                <a:ea typeface="微软雅黑" panose="020B0503020204020204" pitchFamily="34" charset="-122"/>
              </a:rPr>
              <a:t> 姓名：</a:t>
            </a:r>
            <a:r>
              <a:rPr lang="en-US" altLang="zh-CN" sz="3200">
                <a:solidFill>
                  <a:srgbClr val="7F7F7F"/>
                </a:solidFill>
                <a:latin typeface="微软雅黑" panose="020B0503020204020204" pitchFamily="34" charset="-122"/>
                <a:ea typeface="微软雅黑" panose="020B0503020204020204" pitchFamily="34" charset="-122"/>
              </a:rPr>
              <a:t>XXX </a:t>
            </a:r>
            <a:endParaRPr lang="zh-CN" altLang="en-US" sz="320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1+#ppt_w/2"/>
                                          </p:val>
                                        </p:tav>
                                        <p:tav tm="100000">
                                          <p:val>
                                            <p:strVal val="#ppt_x"/>
                                          </p:val>
                                        </p:tav>
                                      </p:tavLst>
                                    </p:anim>
                                    <p:anim calcmode="lin" valueType="num">
                                      <p:cBhvr additive="base">
                                        <p:cTn id="8" dur="500" fill="hold"/>
                                        <p:tgtEl>
                                          <p:spTgt spid="2662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fade">
                                      <p:cBhvr>
                                        <p:cTn id="12" dur="500"/>
                                        <p:tgtEl>
                                          <p:spTgt spid="2663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6627"/>
                                        </p:tgtEl>
                                        <p:attrNameLst>
                                          <p:attrName>style.visibility</p:attrName>
                                        </p:attrNameLst>
                                      </p:cBhvr>
                                      <p:to>
                                        <p:strVal val="visible"/>
                                      </p:to>
                                    </p:set>
                                    <p:anim calcmode="lin" valueType="num">
                                      <p:cBhvr additive="base">
                                        <p:cTn id="16" dur="500" fill="hold"/>
                                        <p:tgtEl>
                                          <p:spTgt spid="26627"/>
                                        </p:tgtEl>
                                        <p:attrNameLst>
                                          <p:attrName>ppt_x</p:attrName>
                                        </p:attrNameLst>
                                      </p:cBhvr>
                                      <p:tavLst>
                                        <p:tav tm="0">
                                          <p:val>
                                            <p:strVal val="0-#ppt_w/2"/>
                                          </p:val>
                                        </p:tav>
                                        <p:tav tm="100000">
                                          <p:val>
                                            <p:strVal val="#ppt_x"/>
                                          </p:val>
                                        </p:tav>
                                      </p:tavLst>
                                    </p:anim>
                                    <p:anim calcmode="lin" valueType="num">
                                      <p:cBhvr additive="base">
                                        <p:cTn id="17" dur="500" fill="hold"/>
                                        <p:tgtEl>
                                          <p:spTgt spid="2662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10" presetClass="entr" presetSubtype="0" fill="hold" nodeType="afterEffect">
                                  <p:stCondLst>
                                    <p:cond delay="0"/>
                                  </p:stCondLst>
                                  <p:childTnLst>
                                    <p:set>
                                      <p:cBhvr>
                                        <p:cTn id="20" dur="1" fill="hold">
                                          <p:stCondLst>
                                            <p:cond delay="0"/>
                                          </p:stCondLst>
                                        </p:cTn>
                                        <p:tgtEl>
                                          <p:spTgt spid="26628"/>
                                        </p:tgtEl>
                                        <p:attrNameLst>
                                          <p:attrName>style.visibility</p:attrName>
                                        </p:attrNameLst>
                                      </p:cBhvr>
                                      <p:to>
                                        <p:strVal val="visible"/>
                                      </p:to>
                                    </p:set>
                                    <p:anim calcmode="lin" valueType="num">
                                      <p:cBhvr>
                                        <p:cTn id="21" dur="500" fill="hold"/>
                                        <p:tgtEl>
                                          <p:spTgt spid="26628"/>
                                        </p:tgtEl>
                                        <p:attrNameLst>
                                          <p:attrName>ppt_w</p:attrName>
                                        </p:attrNameLst>
                                      </p:cBhvr>
                                      <p:tavLst>
                                        <p:tav tm="0">
                                          <p:val>
                                            <p:fltVal val="0"/>
                                          </p:val>
                                        </p:tav>
                                        <p:tav tm="100000">
                                          <p:val>
                                            <p:strVal val="#ppt_w"/>
                                          </p:val>
                                        </p:tav>
                                      </p:tavLst>
                                    </p:anim>
                                    <p:anim calcmode="lin" valueType="num">
                                      <p:cBhvr>
                                        <p:cTn id="22" dur="500" fill="hold"/>
                                        <p:tgtEl>
                                          <p:spTgt spid="26628"/>
                                        </p:tgtEl>
                                        <p:attrNameLst>
                                          <p:attrName>ppt_h</p:attrName>
                                        </p:attrNameLst>
                                      </p:cBhvr>
                                      <p:tavLst>
                                        <p:tav tm="0">
                                          <p:val>
                                            <p:fltVal val="0"/>
                                          </p:val>
                                        </p:tav>
                                        <p:tav tm="100000">
                                          <p:val>
                                            <p:strVal val="#ppt_h"/>
                                          </p:val>
                                        </p:tav>
                                      </p:tavLst>
                                    </p:anim>
                                    <p:animEffect transition="in" filter="fade">
                                      <p:cBhvr>
                                        <p:cTn id="23" dur="500"/>
                                        <p:tgtEl>
                                          <p:spTgt spid="26628"/>
                                        </p:tgtEl>
                                      </p:cBhvr>
                                    </p:animEffect>
                                  </p:childTnLst>
                                </p:cTn>
                              </p:par>
                            </p:childTnLst>
                          </p:cTn>
                        </p:par>
                        <p:par>
                          <p:cTn id="24" fill="hold" nodeType="afterGroup">
                            <p:stCondLst>
                              <p:cond delay="2000"/>
                            </p:stCondLst>
                            <p:childTnLst>
                              <p:par>
                                <p:cTn id="25" presetID="2" presetClass="entr" presetSubtype="4" fill="hold" grpId="0" nodeType="afterEffect">
                                  <p:stCondLst>
                                    <p:cond delay="0"/>
                                  </p:stCondLst>
                                  <p:iterate type="lt">
                                    <p:tmPct val="8000"/>
                                  </p:iterate>
                                  <p:childTnLst>
                                    <p:set>
                                      <p:cBhvr>
                                        <p:cTn id="26" dur="1" fill="hold">
                                          <p:stCondLst>
                                            <p:cond delay="0"/>
                                          </p:stCondLst>
                                        </p:cTn>
                                        <p:tgtEl>
                                          <p:spTgt spid="26635"/>
                                        </p:tgtEl>
                                        <p:attrNameLst>
                                          <p:attrName>style.visibility</p:attrName>
                                        </p:attrNameLst>
                                      </p:cBhvr>
                                      <p:to>
                                        <p:strVal val="visible"/>
                                      </p:to>
                                    </p:set>
                                    <p:anim calcmode="lin" valueType="num">
                                      <p:cBhvr additive="base">
                                        <p:cTn id="27" dur="500" fill="hold"/>
                                        <p:tgtEl>
                                          <p:spTgt spid="26635"/>
                                        </p:tgtEl>
                                        <p:attrNameLst>
                                          <p:attrName>ppt_x</p:attrName>
                                        </p:attrNameLst>
                                      </p:cBhvr>
                                      <p:tavLst>
                                        <p:tav tm="0">
                                          <p:val>
                                            <p:strVal val="#ppt_x"/>
                                          </p:val>
                                        </p:tav>
                                        <p:tav tm="100000">
                                          <p:val>
                                            <p:strVal val="#ppt_x"/>
                                          </p:val>
                                        </p:tav>
                                      </p:tavLst>
                                    </p:anim>
                                    <p:anim calcmode="lin" valueType="num">
                                      <p:cBhvr additive="base">
                                        <p:cTn id="28" dur="500" fill="hold"/>
                                        <p:tgtEl>
                                          <p:spTgt spid="2663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60"/>
                            </p:stCondLst>
                            <p:childTnLst>
                              <p:par>
                                <p:cTn id="30" presetID="2" presetClass="entr" presetSubtype="4" fill="hold" grpId="0" nodeType="afterEffect">
                                  <p:stCondLst>
                                    <p:cond delay="0"/>
                                  </p:stCondLst>
                                  <p:iterate type="lt">
                                    <p:tmPct val="8000"/>
                                  </p:iterate>
                                  <p:childTnLst>
                                    <p:set>
                                      <p:cBhvr>
                                        <p:cTn id="31" dur="1" fill="hold">
                                          <p:stCondLst>
                                            <p:cond delay="0"/>
                                          </p:stCondLst>
                                        </p:cTn>
                                        <p:tgtEl>
                                          <p:spTgt spid="26637"/>
                                        </p:tgtEl>
                                        <p:attrNameLst>
                                          <p:attrName>style.visibility</p:attrName>
                                        </p:attrNameLst>
                                      </p:cBhvr>
                                      <p:to>
                                        <p:strVal val="visible"/>
                                      </p:to>
                                    </p:set>
                                    <p:anim calcmode="lin" valueType="num">
                                      <p:cBhvr additive="base">
                                        <p:cTn id="32" dur="500" fill="hold"/>
                                        <p:tgtEl>
                                          <p:spTgt spid="26637"/>
                                        </p:tgtEl>
                                        <p:attrNameLst>
                                          <p:attrName>ppt_x</p:attrName>
                                        </p:attrNameLst>
                                      </p:cBhvr>
                                      <p:tavLst>
                                        <p:tav tm="0">
                                          <p:val>
                                            <p:strVal val="#ppt_x"/>
                                          </p:val>
                                        </p:tav>
                                        <p:tav tm="100000">
                                          <p:val>
                                            <p:strVal val="#ppt_x"/>
                                          </p:val>
                                        </p:tav>
                                      </p:tavLst>
                                    </p:anim>
                                    <p:anim calcmode="lin" valueType="num">
                                      <p:cBhvr additive="base">
                                        <p:cTn id="33" dur="500" fill="hold"/>
                                        <p:tgtEl>
                                          <p:spTgt spid="2663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640"/>
                            </p:stCondLst>
                            <p:childTnLst>
                              <p:par>
                                <p:cTn id="35" presetID="2" presetClass="entr" presetSubtype="4" fill="hold" grpId="0" nodeType="afterEffect">
                                  <p:stCondLst>
                                    <p:cond delay="0"/>
                                  </p:stCondLst>
                                  <p:iterate type="lt">
                                    <p:tmPct val="8000"/>
                                  </p:iterate>
                                  <p:childTnLst>
                                    <p:set>
                                      <p:cBhvr>
                                        <p:cTn id="36" dur="1" fill="hold">
                                          <p:stCondLst>
                                            <p:cond delay="0"/>
                                          </p:stCondLst>
                                        </p:cTn>
                                        <p:tgtEl>
                                          <p:spTgt spid="26636"/>
                                        </p:tgtEl>
                                        <p:attrNameLst>
                                          <p:attrName>style.visibility</p:attrName>
                                        </p:attrNameLst>
                                      </p:cBhvr>
                                      <p:to>
                                        <p:strVal val="visible"/>
                                      </p:to>
                                    </p:set>
                                    <p:anim calcmode="lin" valueType="num">
                                      <p:cBhvr additive="base">
                                        <p:cTn id="37" dur="500" fill="hold"/>
                                        <p:tgtEl>
                                          <p:spTgt spid="26636"/>
                                        </p:tgtEl>
                                        <p:attrNameLst>
                                          <p:attrName>ppt_x</p:attrName>
                                        </p:attrNameLst>
                                      </p:cBhvr>
                                      <p:tavLst>
                                        <p:tav tm="0">
                                          <p:val>
                                            <p:strVal val="#ppt_x"/>
                                          </p:val>
                                        </p:tav>
                                        <p:tav tm="100000">
                                          <p:val>
                                            <p:strVal val="#ppt_x"/>
                                          </p:val>
                                        </p:tav>
                                      </p:tavLst>
                                    </p:anim>
                                    <p:anim calcmode="lin" valueType="num">
                                      <p:cBhvr additive="base">
                                        <p:cTn id="38" dur="500" fill="hold"/>
                                        <p:tgtEl>
                                          <p:spTgt spid="26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p:bldP spid="26635" grpId="0" autoUpdateAnimBg="0"/>
      <p:bldP spid="26636" grpId="0" autoUpdateAnimBg="0"/>
      <p:bldP spid="2663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195"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8196" name="组合 139"/>
          <p:cNvGrpSpPr>
            <a:grpSpLocks/>
          </p:cNvGrpSpPr>
          <p:nvPr/>
        </p:nvGrpSpPr>
        <p:grpSpPr bwMode="auto">
          <a:xfrm>
            <a:off x="10285413" y="719138"/>
            <a:ext cx="1044575" cy="1044575"/>
            <a:chOff x="0" y="0"/>
            <a:chExt cx="1045029" cy="1045029"/>
          </a:xfrm>
        </p:grpSpPr>
        <p:sp>
          <p:nvSpPr>
            <p:cNvPr id="7186"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7187"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8199"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11AACC"/>
                </a:solidFill>
                <a:latin typeface="张海山锐谐体" panose="02000000000000000000" pitchFamily="2" charset="-122"/>
                <a:ea typeface="张海山锐谐体" panose="02000000000000000000" pitchFamily="2" charset="-122"/>
              </a:rPr>
              <a:t>目  录</a:t>
            </a:r>
          </a:p>
        </p:txBody>
      </p:sp>
      <p:sp>
        <p:nvSpPr>
          <p:cNvPr id="8200"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Part1:  </a:t>
            </a:r>
            <a:r>
              <a:rPr lang="zh-CN" altLang="en-US" sz="3600">
                <a:solidFill>
                  <a:srgbClr val="11AACC"/>
                </a:solidFill>
                <a:latin typeface="微软雅黑" panose="020B0503020204020204" pitchFamily="34" charset="-122"/>
                <a:ea typeface="微软雅黑" panose="020B0503020204020204" pitchFamily="34" charset="-122"/>
              </a:rPr>
              <a:t>选题意义</a:t>
            </a:r>
          </a:p>
        </p:txBody>
      </p:sp>
      <p:sp>
        <p:nvSpPr>
          <p:cNvPr id="8201"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Part2:  </a:t>
            </a:r>
            <a:r>
              <a:rPr lang="zh-CN" altLang="en-US" sz="3600">
                <a:solidFill>
                  <a:srgbClr val="11AACC"/>
                </a:solidFill>
                <a:latin typeface="微软雅黑" panose="020B0503020204020204" pitchFamily="34" charset="-122"/>
                <a:ea typeface="微软雅黑" panose="020B0503020204020204" pitchFamily="34" charset="-122"/>
              </a:rPr>
              <a:t>主要内容</a:t>
            </a:r>
          </a:p>
        </p:txBody>
      </p:sp>
      <p:sp>
        <p:nvSpPr>
          <p:cNvPr id="8202"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Part3:  </a:t>
            </a:r>
            <a:r>
              <a:rPr lang="zh-CN" altLang="en-US" sz="3600">
                <a:solidFill>
                  <a:srgbClr val="11AACC"/>
                </a:solidFill>
                <a:latin typeface="微软雅黑" panose="020B0503020204020204" pitchFamily="34" charset="-122"/>
                <a:ea typeface="微软雅黑" panose="020B0503020204020204" pitchFamily="34" charset="-122"/>
              </a:rPr>
              <a:t>分析方法</a:t>
            </a:r>
          </a:p>
        </p:txBody>
      </p:sp>
      <p:sp>
        <p:nvSpPr>
          <p:cNvPr id="8203"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Part4:  </a:t>
            </a:r>
            <a:r>
              <a:rPr lang="zh-CN" altLang="en-US" sz="3600">
                <a:solidFill>
                  <a:srgbClr val="11AACC"/>
                </a:solidFill>
                <a:latin typeface="微软雅黑" panose="020B0503020204020204" pitchFamily="34" charset="-122"/>
                <a:ea typeface="微软雅黑" panose="020B0503020204020204" pitchFamily="34" charset="-122"/>
              </a:rPr>
              <a:t>实践运用</a:t>
            </a:r>
          </a:p>
        </p:txBody>
      </p:sp>
      <p:sp>
        <p:nvSpPr>
          <p:cNvPr id="8204"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Part5:  </a:t>
            </a:r>
            <a:r>
              <a:rPr lang="zh-CN" altLang="en-US" sz="3600">
                <a:solidFill>
                  <a:srgbClr val="11AACC"/>
                </a:solidFill>
                <a:latin typeface="微软雅黑" panose="020B0503020204020204" pitchFamily="34" charset="-122"/>
                <a:ea typeface="微软雅黑" panose="020B0503020204020204" pitchFamily="34" charset="-122"/>
              </a:rPr>
              <a:t>总结建议</a:t>
            </a:r>
          </a:p>
        </p:txBody>
      </p:sp>
      <p:grpSp>
        <p:nvGrpSpPr>
          <p:cNvPr id="8205" name="组合 20"/>
          <p:cNvGrpSpPr>
            <a:grpSpLocks/>
          </p:cNvGrpSpPr>
          <p:nvPr/>
        </p:nvGrpSpPr>
        <p:grpSpPr bwMode="auto">
          <a:xfrm>
            <a:off x="1095375" y="2338388"/>
            <a:ext cx="2168525" cy="2320925"/>
            <a:chOff x="0" y="0"/>
            <a:chExt cx="1103313" cy="1181100"/>
          </a:xfrm>
        </p:grpSpPr>
        <p:sp>
          <p:nvSpPr>
            <p:cNvPr id="7181" name="Freeform 114"/>
            <p:cNvSpPr>
              <a:spLocks noEditPoints="1"/>
            </p:cNvSpPr>
            <p:nvPr/>
          </p:nvSpPr>
          <p:spPr bwMode="auto">
            <a:xfrm>
              <a:off x="0" y="0"/>
              <a:ext cx="1103313" cy="1181100"/>
            </a:xfrm>
            <a:custGeom>
              <a:avLst/>
              <a:gdLst>
                <a:gd name="T0" fmla="*/ 967457 w 536"/>
                <a:gd name="T1" fmla="*/ 549397 h 574"/>
                <a:gd name="T2" fmla="*/ 1066261 w 536"/>
                <a:gd name="T3" fmla="*/ 481494 h 574"/>
                <a:gd name="T4" fmla="*/ 1062145 w 536"/>
                <a:gd name="T5" fmla="*/ 296304 h 574"/>
                <a:gd name="T6" fmla="*/ 738973 w 536"/>
                <a:gd name="T7" fmla="*/ 265439 h 574"/>
                <a:gd name="T8" fmla="*/ 364340 w 536"/>
                <a:gd name="T9" fmla="*/ 265439 h 574"/>
                <a:gd name="T10" fmla="*/ 207900 w 536"/>
                <a:gd name="T11" fmla="*/ 172844 h 574"/>
                <a:gd name="T12" fmla="*/ 41168 w 536"/>
                <a:gd name="T13" fmla="*/ 296304 h 574"/>
                <a:gd name="T14" fmla="*/ 41168 w 536"/>
                <a:gd name="T15" fmla="*/ 884796 h 574"/>
                <a:gd name="T16" fmla="*/ 185258 w 536"/>
                <a:gd name="T17" fmla="*/ 946526 h 574"/>
                <a:gd name="T18" fmla="*/ 384924 w 536"/>
                <a:gd name="T19" fmla="*/ 987679 h 574"/>
                <a:gd name="T20" fmla="*/ 438443 w 536"/>
                <a:gd name="T21" fmla="*/ 1107024 h 574"/>
                <a:gd name="T22" fmla="*/ 551657 w 536"/>
                <a:gd name="T23" fmla="*/ 1181100 h 574"/>
                <a:gd name="T24" fmla="*/ 918055 w 536"/>
                <a:gd name="T25" fmla="*/ 946526 h 574"/>
                <a:gd name="T26" fmla="*/ 928347 w 536"/>
                <a:gd name="T27" fmla="*/ 590550 h 574"/>
                <a:gd name="T28" fmla="*/ 1031268 w 536"/>
                <a:gd name="T29" fmla="*/ 314823 h 574"/>
                <a:gd name="T30" fmla="*/ 994217 w 536"/>
                <a:gd name="T31" fmla="*/ 409475 h 574"/>
                <a:gd name="T32" fmla="*/ 938639 w 536"/>
                <a:gd name="T33" fmla="*/ 526762 h 574"/>
                <a:gd name="T34" fmla="*/ 769849 w 536"/>
                <a:gd name="T35" fmla="*/ 462975 h 574"/>
                <a:gd name="T36" fmla="*/ 918055 w 536"/>
                <a:gd name="T37" fmla="*/ 271612 h 574"/>
                <a:gd name="T38" fmla="*/ 551657 w 536"/>
                <a:gd name="T39" fmla="*/ 802490 h 574"/>
                <a:gd name="T40" fmla="*/ 368457 w 536"/>
                <a:gd name="T41" fmla="*/ 695491 h 574"/>
                <a:gd name="T42" fmla="*/ 368457 w 536"/>
                <a:gd name="T43" fmla="*/ 483551 h 574"/>
                <a:gd name="T44" fmla="*/ 551657 w 536"/>
                <a:gd name="T45" fmla="*/ 378610 h 574"/>
                <a:gd name="T46" fmla="*/ 734856 w 536"/>
                <a:gd name="T47" fmla="*/ 483551 h 574"/>
                <a:gd name="T48" fmla="*/ 734856 w 536"/>
                <a:gd name="T49" fmla="*/ 695491 h 574"/>
                <a:gd name="T50" fmla="*/ 730739 w 536"/>
                <a:gd name="T51" fmla="*/ 742817 h 574"/>
                <a:gd name="T52" fmla="*/ 594883 w 536"/>
                <a:gd name="T53" fmla="*/ 823066 h 574"/>
                <a:gd name="T54" fmla="*/ 730739 w 536"/>
                <a:gd name="T55" fmla="*/ 742817 h 574"/>
                <a:gd name="T56" fmla="*/ 391100 w 536"/>
                <a:gd name="T57" fmla="*/ 868335 h 574"/>
                <a:gd name="T58" fmla="*/ 440502 w 536"/>
                <a:gd name="T59" fmla="*/ 783971 h 574"/>
                <a:gd name="T60" fmla="*/ 329347 w 536"/>
                <a:gd name="T61" fmla="*/ 668741 h 574"/>
                <a:gd name="T62" fmla="*/ 329347 w 536"/>
                <a:gd name="T63" fmla="*/ 510301 h 574"/>
                <a:gd name="T64" fmla="*/ 329347 w 536"/>
                <a:gd name="T65" fmla="*/ 668741 h 574"/>
                <a:gd name="T66" fmla="*/ 391100 w 536"/>
                <a:gd name="T67" fmla="*/ 312765 h 574"/>
                <a:gd name="T68" fmla="*/ 440502 w 536"/>
                <a:gd name="T69" fmla="*/ 397129 h 574"/>
                <a:gd name="T70" fmla="*/ 594883 w 536"/>
                <a:gd name="T71" fmla="*/ 358034 h 574"/>
                <a:gd name="T72" fmla="*/ 730739 w 536"/>
                <a:gd name="T73" fmla="*/ 438283 h 574"/>
                <a:gd name="T74" fmla="*/ 594883 w 536"/>
                <a:gd name="T75" fmla="*/ 358034 h 574"/>
                <a:gd name="T76" fmla="*/ 874828 w 536"/>
                <a:gd name="T77" fmla="*/ 590550 h 574"/>
                <a:gd name="T78" fmla="*/ 776024 w 536"/>
                <a:gd name="T79" fmla="*/ 590550 h 574"/>
                <a:gd name="T80" fmla="*/ 551657 w 536"/>
                <a:gd name="T81" fmla="*/ 37038 h 574"/>
                <a:gd name="T82" fmla="*/ 551657 w 536"/>
                <a:gd name="T83" fmla="*/ 337457 h 574"/>
                <a:gd name="T84" fmla="*/ 551657 w 536"/>
                <a:gd name="T85" fmla="*/ 37038 h 574"/>
                <a:gd name="T86" fmla="*/ 142031 w 536"/>
                <a:gd name="T87" fmla="*/ 275727 h 574"/>
                <a:gd name="T88" fmla="*/ 269653 w 536"/>
                <a:gd name="T89" fmla="*/ 279843 h 574"/>
                <a:gd name="T90" fmla="*/ 333464 w 536"/>
                <a:gd name="T91" fmla="*/ 462975 h 574"/>
                <a:gd name="T92" fmla="*/ 72045 w 536"/>
                <a:gd name="T93" fmla="*/ 314823 h 574"/>
                <a:gd name="T94" fmla="*/ 72045 w 536"/>
                <a:gd name="T95" fmla="*/ 866277 h 574"/>
                <a:gd name="T96" fmla="*/ 333464 w 536"/>
                <a:gd name="T97" fmla="*/ 716068 h 574"/>
                <a:gd name="T98" fmla="*/ 185258 w 536"/>
                <a:gd name="T99" fmla="*/ 909488 h 574"/>
                <a:gd name="T100" fmla="*/ 477553 w 536"/>
                <a:gd name="T101" fmla="*/ 1094678 h 574"/>
                <a:gd name="T102" fmla="*/ 438443 w 536"/>
                <a:gd name="T103" fmla="*/ 962987 h 574"/>
                <a:gd name="T104" fmla="*/ 399333 w 536"/>
                <a:gd name="T105" fmla="*/ 905373 h 574"/>
                <a:gd name="T106" fmla="*/ 703980 w 536"/>
                <a:gd name="T107" fmla="*/ 905373 h 574"/>
                <a:gd name="T108" fmla="*/ 1031268 w 536"/>
                <a:gd name="T109" fmla="*/ 866277 h 574"/>
                <a:gd name="T110" fmla="*/ 747206 w 536"/>
                <a:gd name="T111" fmla="*/ 880681 h 574"/>
                <a:gd name="T112" fmla="*/ 901588 w 536"/>
                <a:gd name="T113" fmla="*/ 615242 h 5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 h="574">
                  <a:moveTo>
                    <a:pt x="451" y="287"/>
                  </a:moveTo>
                  <a:cubicBezTo>
                    <a:pt x="458" y="280"/>
                    <a:pt x="464" y="274"/>
                    <a:pt x="470" y="267"/>
                  </a:cubicBezTo>
                  <a:cubicBezTo>
                    <a:pt x="474" y="268"/>
                    <a:pt x="478" y="269"/>
                    <a:pt x="483" y="269"/>
                  </a:cubicBezTo>
                  <a:cubicBezTo>
                    <a:pt x="502" y="269"/>
                    <a:pt x="518" y="254"/>
                    <a:pt x="518" y="234"/>
                  </a:cubicBezTo>
                  <a:cubicBezTo>
                    <a:pt x="518" y="226"/>
                    <a:pt x="515" y="218"/>
                    <a:pt x="510" y="212"/>
                  </a:cubicBezTo>
                  <a:cubicBezTo>
                    <a:pt x="524" y="185"/>
                    <a:pt x="527" y="161"/>
                    <a:pt x="516" y="144"/>
                  </a:cubicBezTo>
                  <a:cubicBezTo>
                    <a:pt x="505" y="124"/>
                    <a:pt x="481" y="114"/>
                    <a:pt x="446" y="114"/>
                  </a:cubicBezTo>
                  <a:cubicBezTo>
                    <a:pt x="421" y="114"/>
                    <a:pt x="391" y="119"/>
                    <a:pt x="359" y="129"/>
                  </a:cubicBezTo>
                  <a:cubicBezTo>
                    <a:pt x="340" y="51"/>
                    <a:pt x="307" y="0"/>
                    <a:pt x="268" y="0"/>
                  </a:cubicBezTo>
                  <a:cubicBezTo>
                    <a:pt x="229" y="0"/>
                    <a:pt x="196" y="51"/>
                    <a:pt x="177" y="129"/>
                  </a:cubicBezTo>
                  <a:cubicBezTo>
                    <a:pt x="163" y="125"/>
                    <a:pt x="149" y="121"/>
                    <a:pt x="136" y="119"/>
                  </a:cubicBezTo>
                  <a:cubicBezTo>
                    <a:pt x="136" y="100"/>
                    <a:pt x="120" y="84"/>
                    <a:pt x="101" y="84"/>
                  </a:cubicBezTo>
                  <a:cubicBezTo>
                    <a:pt x="82" y="84"/>
                    <a:pt x="67" y="98"/>
                    <a:pt x="66" y="116"/>
                  </a:cubicBezTo>
                  <a:cubicBezTo>
                    <a:pt x="44" y="120"/>
                    <a:pt x="28" y="129"/>
                    <a:pt x="20" y="144"/>
                  </a:cubicBezTo>
                  <a:cubicBezTo>
                    <a:pt x="0" y="177"/>
                    <a:pt x="28" y="231"/>
                    <a:pt x="85" y="287"/>
                  </a:cubicBezTo>
                  <a:cubicBezTo>
                    <a:pt x="28" y="343"/>
                    <a:pt x="0" y="397"/>
                    <a:pt x="20" y="430"/>
                  </a:cubicBezTo>
                  <a:cubicBezTo>
                    <a:pt x="31" y="449"/>
                    <a:pt x="55" y="460"/>
                    <a:pt x="90" y="460"/>
                  </a:cubicBezTo>
                  <a:cubicBezTo>
                    <a:pt x="90" y="460"/>
                    <a:pt x="90" y="460"/>
                    <a:pt x="90" y="460"/>
                  </a:cubicBezTo>
                  <a:cubicBezTo>
                    <a:pt x="115" y="460"/>
                    <a:pt x="145" y="454"/>
                    <a:pt x="177" y="445"/>
                  </a:cubicBezTo>
                  <a:cubicBezTo>
                    <a:pt x="180" y="457"/>
                    <a:pt x="183" y="469"/>
                    <a:pt x="187" y="480"/>
                  </a:cubicBezTo>
                  <a:cubicBezTo>
                    <a:pt x="181" y="486"/>
                    <a:pt x="178" y="494"/>
                    <a:pt x="178" y="503"/>
                  </a:cubicBezTo>
                  <a:cubicBezTo>
                    <a:pt x="178" y="522"/>
                    <a:pt x="194" y="538"/>
                    <a:pt x="213" y="538"/>
                  </a:cubicBezTo>
                  <a:cubicBezTo>
                    <a:pt x="214" y="538"/>
                    <a:pt x="214" y="537"/>
                    <a:pt x="214" y="537"/>
                  </a:cubicBezTo>
                  <a:cubicBezTo>
                    <a:pt x="230" y="561"/>
                    <a:pt x="248" y="574"/>
                    <a:pt x="268" y="574"/>
                  </a:cubicBezTo>
                  <a:cubicBezTo>
                    <a:pt x="307" y="574"/>
                    <a:pt x="340" y="523"/>
                    <a:pt x="359" y="445"/>
                  </a:cubicBezTo>
                  <a:cubicBezTo>
                    <a:pt x="391" y="454"/>
                    <a:pt x="421" y="460"/>
                    <a:pt x="446" y="460"/>
                  </a:cubicBezTo>
                  <a:cubicBezTo>
                    <a:pt x="481" y="460"/>
                    <a:pt x="505" y="449"/>
                    <a:pt x="516" y="430"/>
                  </a:cubicBezTo>
                  <a:cubicBezTo>
                    <a:pt x="536" y="397"/>
                    <a:pt x="509" y="343"/>
                    <a:pt x="451" y="287"/>
                  </a:cubicBezTo>
                  <a:close/>
                  <a:moveTo>
                    <a:pt x="446" y="132"/>
                  </a:moveTo>
                  <a:cubicBezTo>
                    <a:pt x="466" y="132"/>
                    <a:pt x="491" y="136"/>
                    <a:pt x="501" y="153"/>
                  </a:cubicBezTo>
                  <a:cubicBezTo>
                    <a:pt x="508" y="164"/>
                    <a:pt x="506" y="181"/>
                    <a:pt x="495" y="202"/>
                  </a:cubicBezTo>
                  <a:cubicBezTo>
                    <a:pt x="492" y="200"/>
                    <a:pt x="487" y="199"/>
                    <a:pt x="483" y="199"/>
                  </a:cubicBezTo>
                  <a:cubicBezTo>
                    <a:pt x="464" y="199"/>
                    <a:pt x="448" y="215"/>
                    <a:pt x="448" y="234"/>
                  </a:cubicBezTo>
                  <a:cubicBezTo>
                    <a:pt x="448" y="243"/>
                    <a:pt x="451" y="250"/>
                    <a:pt x="456" y="256"/>
                  </a:cubicBezTo>
                  <a:cubicBezTo>
                    <a:pt x="450" y="262"/>
                    <a:pt x="444" y="269"/>
                    <a:pt x="438" y="275"/>
                  </a:cubicBezTo>
                  <a:cubicBezTo>
                    <a:pt x="419" y="258"/>
                    <a:pt x="398" y="242"/>
                    <a:pt x="374" y="225"/>
                  </a:cubicBezTo>
                  <a:cubicBezTo>
                    <a:pt x="372" y="197"/>
                    <a:pt x="368" y="171"/>
                    <a:pt x="363" y="146"/>
                  </a:cubicBezTo>
                  <a:cubicBezTo>
                    <a:pt x="394" y="137"/>
                    <a:pt x="422" y="132"/>
                    <a:pt x="446" y="132"/>
                  </a:cubicBezTo>
                  <a:close/>
                  <a:moveTo>
                    <a:pt x="313" y="366"/>
                  </a:moveTo>
                  <a:cubicBezTo>
                    <a:pt x="298" y="374"/>
                    <a:pt x="283" y="382"/>
                    <a:pt x="268" y="390"/>
                  </a:cubicBezTo>
                  <a:cubicBezTo>
                    <a:pt x="253" y="382"/>
                    <a:pt x="238" y="374"/>
                    <a:pt x="223" y="366"/>
                  </a:cubicBezTo>
                  <a:cubicBezTo>
                    <a:pt x="207" y="357"/>
                    <a:pt x="193" y="348"/>
                    <a:pt x="179" y="338"/>
                  </a:cubicBezTo>
                  <a:cubicBezTo>
                    <a:pt x="178" y="322"/>
                    <a:pt x="177" y="305"/>
                    <a:pt x="177" y="287"/>
                  </a:cubicBezTo>
                  <a:cubicBezTo>
                    <a:pt x="177" y="269"/>
                    <a:pt x="178" y="252"/>
                    <a:pt x="179" y="235"/>
                  </a:cubicBezTo>
                  <a:cubicBezTo>
                    <a:pt x="193" y="226"/>
                    <a:pt x="207" y="217"/>
                    <a:pt x="223" y="208"/>
                  </a:cubicBezTo>
                  <a:cubicBezTo>
                    <a:pt x="238" y="199"/>
                    <a:pt x="253" y="191"/>
                    <a:pt x="268" y="184"/>
                  </a:cubicBezTo>
                  <a:cubicBezTo>
                    <a:pt x="283" y="191"/>
                    <a:pt x="298" y="199"/>
                    <a:pt x="313" y="208"/>
                  </a:cubicBezTo>
                  <a:cubicBezTo>
                    <a:pt x="329" y="217"/>
                    <a:pt x="343" y="226"/>
                    <a:pt x="357" y="235"/>
                  </a:cubicBezTo>
                  <a:cubicBezTo>
                    <a:pt x="358" y="252"/>
                    <a:pt x="359" y="269"/>
                    <a:pt x="359" y="287"/>
                  </a:cubicBezTo>
                  <a:cubicBezTo>
                    <a:pt x="359" y="305"/>
                    <a:pt x="358" y="322"/>
                    <a:pt x="357" y="338"/>
                  </a:cubicBezTo>
                  <a:cubicBezTo>
                    <a:pt x="343" y="348"/>
                    <a:pt x="329" y="357"/>
                    <a:pt x="313" y="366"/>
                  </a:cubicBezTo>
                  <a:close/>
                  <a:moveTo>
                    <a:pt x="355" y="361"/>
                  </a:moveTo>
                  <a:cubicBezTo>
                    <a:pt x="353" y="383"/>
                    <a:pt x="350" y="404"/>
                    <a:pt x="346" y="422"/>
                  </a:cubicBezTo>
                  <a:cubicBezTo>
                    <a:pt x="328" y="416"/>
                    <a:pt x="308" y="408"/>
                    <a:pt x="289" y="400"/>
                  </a:cubicBezTo>
                  <a:cubicBezTo>
                    <a:pt x="300" y="394"/>
                    <a:pt x="311" y="388"/>
                    <a:pt x="322" y="381"/>
                  </a:cubicBezTo>
                  <a:cubicBezTo>
                    <a:pt x="334" y="375"/>
                    <a:pt x="345" y="368"/>
                    <a:pt x="355" y="361"/>
                  </a:cubicBezTo>
                  <a:close/>
                  <a:moveTo>
                    <a:pt x="247" y="400"/>
                  </a:moveTo>
                  <a:cubicBezTo>
                    <a:pt x="228" y="408"/>
                    <a:pt x="208" y="416"/>
                    <a:pt x="190" y="422"/>
                  </a:cubicBezTo>
                  <a:cubicBezTo>
                    <a:pt x="186" y="404"/>
                    <a:pt x="183" y="383"/>
                    <a:pt x="181" y="361"/>
                  </a:cubicBezTo>
                  <a:cubicBezTo>
                    <a:pt x="191" y="368"/>
                    <a:pt x="202" y="375"/>
                    <a:pt x="214" y="381"/>
                  </a:cubicBezTo>
                  <a:cubicBezTo>
                    <a:pt x="225" y="388"/>
                    <a:pt x="236" y="394"/>
                    <a:pt x="247" y="400"/>
                  </a:cubicBezTo>
                  <a:close/>
                  <a:moveTo>
                    <a:pt x="160" y="325"/>
                  </a:moveTo>
                  <a:cubicBezTo>
                    <a:pt x="142" y="313"/>
                    <a:pt x="126" y="300"/>
                    <a:pt x="112" y="287"/>
                  </a:cubicBezTo>
                  <a:cubicBezTo>
                    <a:pt x="126" y="274"/>
                    <a:pt x="142" y="261"/>
                    <a:pt x="160" y="248"/>
                  </a:cubicBezTo>
                  <a:cubicBezTo>
                    <a:pt x="159" y="261"/>
                    <a:pt x="159" y="274"/>
                    <a:pt x="159" y="287"/>
                  </a:cubicBezTo>
                  <a:cubicBezTo>
                    <a:pt x="159" y="300"/>
                    <a:pt x="159" y="313"/>
                    <a:pt x="160" y="325"/>
                  </a:cubicBezTo>
                  <a:close/>
                  <a:moveTo>
                    <a:pt x="181" y="213"/>
                  </a:moveTo>
                  <a:cubicBezTo>
                    <a:pt x="183" y="191"/>
                    <a:pt x="186" y="170"/>
                    <a:pt x="190" y="152"/>
                  </a:cubicBezTo>
                  <a:cubicBezTo>
                    <a:pt x="208" y="158"/>
                    <a:pt x="228" y="165"/>
                    <a:pt x="247" y="174"/>
                  </a:cubicBezTo>
                  <a:cubicBezTo>
                    <a:pt x="236" y="180"/>
                    <a:pt x="225" y="186"/>
                    <a:pt x="214" y="193"/>
                  </a:cubicBezTo>
                  <a:cubicBezTo>
                    <a:pt x="202" y="199"/>
                    <a:pt x="191" y="206"/>
                    <a:pt x="181" y="213"/>
                  </a:cubicBezTo>
                  <a:close/>
                  <a:moveTo>
                    <a:pt x="289" y="174"/>
                  </a:moveTo>
                  <a:cubicBezTo>
                    <a:pt x="308" y="165"/>
                    <a:pt x="328" y="158"/>
                    <a:pt x="346" y="152"/>
                  </a:cubicBezTo>
                  <a:cubicBezTo>
                    <a:pt x="350" y="170"/>
                    <a:pt x="353" y="191"/>
                    <a:pt x="355" y="213"/>
                  </a:cubicBezTo>
                  <a:cubicBezTo>
                    <a:pt x="345" y="206"/>
                    <a:pt x="334" y="199"/>
                    <a:pt x="322" y="193"/>
                  </a:cubicBezTo>
                  <a:cubicBezTo>
                    <a:pt x="311" y="186"/>
                    <a:pt x="300" y="180"/>
                    <a:pt x="289" y="174"/>
                  </a:cubicBezTo>
                  <a:close/>
                  <a:moveTo>
                    <a:pt x="376" y="248"/>
                  </a:moveTo>
                  <a:cubicBezTo>
                    <a:pt x="394" y="261"/>
                    <a:pt x="410" y="274"/>
                    <a:pt x="425" y="287"/>
                  </a:cubicBezTo>
                  <a:cubicBezTo>
                    <a:pt x="410" y="300"/>
                    <a:pt x="394" y="313"/>
                    <a:pt x="376" y="325"/>
                  </a:cubicBezTo>
                  <a:cubicBezTo>
                    <a:pt x="377" y="313"/>
                    <a:pt x="377" y="300"/>
                    <a:pt x="377" y="287"/>
                  </a:cubicBezTo>
                  <a:cubicBezTo>
                    <a:pt x="377" y="274"/>
                    <a:pt x="377" y="261"/>
                    <a:pt x="376" y="248"/>
                  </a:cubicBezTo>
                  <a:close/>
                  <a:moveTo>
                    <a:pt x="268" y="18"/>
                  </a:moveTo>
                  <a:cubicBezTo>
                    <a:pt x="296" y="18"/>
                    <a:pt x="325" y="61"/>
                    <a:pt x="342" y="134"/>
                  </a:cubicBezTo>
                  <a:cubicBezTo>
                    <a:pt x="318" y="142"/>
                    <a:pt x="293" y="152"/>
                    <a:pt x="268" y="164"/>
                  </a:cubicBezTo>
                  <a:cubicBezTo>
                    <a:pt x="243" y="152"/>
                    <a:pt x="218" y="142"/>
                    <a:pt x="194" y="134"/>
                  </a:cubicBezTo>
                  <a:cubicBezTo>
                    <a:pt x="211" y="61"/>
                    <a:pt x="240" y="18"/>
                    <a:pt x="268" y="18"/>
                  </a:cubicBezTo>
                  <a:close/>
                  <a:moveTo>
                    <a:pt x="35" y="153"/>
                  </a:moveTo>
                  <a:cubicBezTo>
                    <a:pt x="42" y="141"/>
                    <a:pt x="55" y="136"/>
                    <a:pt x="69" y="134"/>
                  </a:cubicBezTo>
                  <a:cubicBezTo>
                    <a:pt x="75" y="146"/>
                    <a:pt x="87" y="154"/>
                    <a:pt x="101" y="154"/>
                  </a:cubicBezTo>
                  <a:cubicBezTo>
                    <a:pt x="114" y="154"/>
                    <a:pt x="125" y="147"/>
                    <a:pt x="131" y="136"/>
                  </a:cubicBezTo>
                  <a:cubicBezTo>
                    <a:pt x="144" y="139"/>
                    <a:pt x="158" y="142"/>
                    <a:pt x="173" y="146"/>
                  </a:cubicBezTo>
                  <a:cubicBezTo>
                    <a:pt x="168" y="171"/>
                    <a:pt x="164" y="197"/>
                    <a:pt x="162" y="225"/>
                  </a:cubicBezTo>
                  <a:cubicBezTo>
                    <a:pt x="138" y="242"/>
                    <a:pt x="117" y="258"/>
                    <a:pt x="98" y="275"/>
                  </a:cubicBezTo>
                  <a:cubicBezTo>
                    <a:pt x="44" y="223"/>
                    <a:pt x="21" y="177"/>
                    <a:pt x="35" y="153"/>
                  </a:cubicBezTo>
                  <a:close/>
                  <a:moveTo>
                    <a:pt x="90" y="442"/>
                  </a:moveTo>
                  <a:cubicBezTo>
                    <a:pt x="70" y="442"/>
                    <a:pt x="45" y="438"/>
                    <a:pt x="35" y="421"/>
                  </a:cubicBezTo>
                  <a:cubicBezTo>
                    <a:pt x="21" y="397"/>
                    <a:pt x="44" y="350"/>
                    <a:pt x="98" y="299"/>
                  </a:cubicBezTo>
                  <a:cubicBezTo>
                    <a:pt x="117" y="316"/>
                    <a:pt x="138" y="332"/>
                    <a:pt x="162" y="348"/>
                  </a:cubicBezTo>
                  <a:cubicBezTo>
                    <a:pt x="164" y="377"/>
                    <a:pt x="168" y="403"/>
                    <a:pt x="173" y="428"/>
                  </a:cubicBezTo>
                  <a:cubicBezTo>
                    <a:pt x="142" y="437"/>
                    <a:pt x="114" y="442"/>
                    <a:pt x="90" y="442"/>
                  </a:cubicBezTo>
                  <a:close/>
                  <a:moveTo>
                    <a:pt x="268" y="556"/>
                  </a:moveTo>
                  <a:cubicBezTo>
                    <a:pt x="256" y="556"/>
                    <a:pt x="244" y="547"/>
                    <a:pt x="232" y="532"/>
                  </a:cubicBezTo>
                  <a:cubicBezTo>
                    <a:pt x="242" y="526"/>
                    <a:pt x="248" y="515"/>
                    <a:pt x="248" y="503"/>
                  </a:cubicBezTo>
                  <a:cubicBezTo>
                    <a:pt x="248" y="483"/>
                    <a:pt x="232" y="468"/>
                    <a:pt x="213" y="468"/>
                  </a:cubicBezTo>
                  <a:cubicBezTo>
                    <a:pt x="209" y="468"/>
                    <a:pt x="205" y="468"/>
                    <a:pt x="202" y="469"/>
                  </a:cubicBezTo>
                  <a:cubicBezTo>
                    <a:pt x="199" y="460"/>
                    <a:pt x="196" y="450"/>
                    <a:pt x="194" y="440"/>
                  </a:cubicBezTo>
                  <a:cubicBezTo>
                    <a:pt x="218" y="432"/>
                    <a:pt x="243" y="422"/>
                    <a:pt x="268" y="410"/>
                  </a:cubicBezTo>
                  <a:cubicBezTo>
                    <a:pt x="293" y="422"/>
                    <a:pt x="318" y="432"/>
                    <a:pt x="342" y="440"/>
                  </a:cubicBezTo>
                  <a:cubicBezTo>
                    <a:pt x="325" y="512"/>
                    <a:pt x="296" y="556"/>
                    <a:pt x="268" y="556"/>
                  </a:cubicBezTo>
                  <a:close/>
                  <a:moveTo>
                    <a:pt x="501" y="421"/>
                  </a:moveTo>
                  <a:cubicBezTo>
                    <a:pt x="491" y="438"/>
                    <a:pt x="466" y="442"/>
                    <a:pt x="446" y="442"/>
                  </a:cubicBezTo>
                  <a:cubicBezTo>
                    <a:pt x="422" y="442"/>
                    <a:pt x="394" y="437"/>
                    <a:pt x="363" y="428"/>
                  </a:cubicBezTo>
                  <a:cubicBezTo>
                    <a:pt x="368" y="403"/>
                    <a:pt x="372" y="377"/>
                    <a:pt x="374" y="348"/>
                  </a:cubicBezTo>
                  <a:cubicBezTo>
                    <a:pt x="398" y="332"/>
                    <a:pt x="419" y="316"/>
                    <a:pt x="438" y="299"/>
                  </a:cubicBezTo>
                  <a:cubicBezTo>
                    <a:pt x="492" y="350"/>
                    <a:pt x="515" y="397"/>
                    <a:pt x="501" y="4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 name="Oval 115"/>
            <p:cNvSpPr>
              <a:spLocks noChangeArrowheads="1"/>
            </p:cNvSpPr>
            <p:nvPr/>
          </p:nvSpPr>
          <p:spPr bwMode="auto">
            <a:xfrm>
              <a:off x="438150" y="477838"/>
              <a:ext cx="227013" cy="2254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83" name="Oval 116"/>
            <p:cNvSpPr>
              <a:spLocks noChangeArrowheads="1"/>
            </p:cNvSpPr>
            <p:nvPr/>
          </p:nvSpPr>
          <p:spPr bwMode="auto">
            <a:xfrm>
              <a:off x="131762" y="171450"/>
              <a:ext cx="147638" cy="147637"/>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84" name="Oval 117"/>
            <p:cNvSpPr>
              <a:spLocks noChangeArrowheads="1"/>
            </p:cNvSpPr>
            <p:nvPr/>
          </p:nvSpPr>
          <p:spPr bwMode="auto">
            <a:xfrm>
              <a:off x="922337" y="404813"/>
              <a:ext cx="146050"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85" name="Oval 118"/>
            <p:cNvSpPr>
              <a:spLocks noChangeArrowheads="1"/>
            </p:cNvSpPr>
            <p:nvPr/>
          </p:nvSpPr>
          <p:spPr bwMode="auto">
            <a:xfrm>
              <a:off x="363537" y="960438"/>
              <a:ext cx="149225"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
        <p:nvSpPr>
          <p:cNvPr id="8211"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1+#ppt_w/2"/>
                                          </p:val>
                                        </p:tav>
                                        <p:tav tm="100000">
                                          <p:val>
                                            <p:strVal val="#ppt_x"/>
                                          </p:val>
                                        </p:tav>
                                      </p:tavLst>
                                    </p:anim>
                                    <p:anim calcmode="lin" valueType="num">
                                      <p:cBhvr additive="base">
                                        <p:cTn id="8" dur="500" fill="hold"/>
                                        <p:tgtEl>
                                          <p:spTgt spid="81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fade">
                                      <p:cBhvr>
                                        <p:cTn id="12" dur="500"/>
                                        <p:tgtEl>
                                          <p:spTgt spid="8196"/>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additive="base">
                                        <p:cTn id="16" dur="500" fill="hold"/>
                                        <p:tgtEl>
                                          <p:spTgt spid="8195"/>
                                        </p:tgtEl>
                                        <p:attrNameLst>
                                          <p:attrName>ppt_x</p:attrName>
                                        </p:attrNameLst>
                                      </p:cBhvr>
                                      <p:tavLst>
                                        <p:tav tm="0">
                                          <p:val>
                                            <p:strVal val="0-#ppt_w/2"/>
                                          </p:val>
                                        </p:tav>
                                        <p:tav tm="100000">
                                          <p:val>
                                            <p:strVal val="#ppt_x"/>
                                          </p:val>
                                        </p:tav>
                                      </p:tavLst>
                                    </p:anim>
                                    <p:anim calcmode="lin" valueType="num">
                                      <p:cBhvr additive="base">
                                        <p:cTn id="17" dur="500" fill="hold"/>
                                        <p:tgtEl>
                                          <p:spTgt spid="8195"/>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8211"/>
                                        </p:tgtEl>
                                        <p:attrNameLst>
                                          <p:attrName>style.visibility</p:attrName>
                                        </p:attrNameLst>
                                      </p:cBhvr>
                                      <p:to>
                                        <p:strVal val="visible"/>
                                      </p:to>
                                    </p:set>
                                    <p:anim calcmode="lin" valueType="num">
                                      <p:cBhvr additive="base">
                                        <p:cTn id="20" dur="500" fill="hold"/>
                                        <p:tgtEl>
                                          <p:spTgt spid="8211"/>
                                        </p:tgtEl>
                                        <p:attrNameLst>
                                          <p:attrName>ppt_x</p:attrName>
                                        </p:attrNameLst>
                                      </p:cBhvr>
                                      <p:tavLst>
                                        <p:tav tm="0">
                                          <p:val>
                                            <p:strVal val="1+#ppt_w/2"/>
                                          </p:val>
                                        </p:tav>
                                        <p:tav tm="100000">
                                          <p:val>
                                            <p:strVal val="#ppt_x"/>
                                          </p:val>
                                        </p:tav>
                                      </p:tavLst>
                                    </p:anim>
                                    <p:anim calcmode="lin" valueType="num">
                                      <p:cBhvr additive="base">
                                        <p:cTn id="21" dur="500" fill="hold"/>
                                        <p:tgtEl>
                                          <p:spTgt spid="8211"/>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8205"/>
                                        </p:tgtEl>
                                        <p:attrNameLst>
                                          <p:attrName>style.visibility</p:attrName>
                                        </p:attrNameLst>
                                      </p:cBhvr>
                                      <p:to>
                                        <p:strVal val="visible"/>
                                      </p:to>
                                    </p:set>
                                    <p:anim calcmode="lin" valueType="num">
                                      <p:cBhvr>
                                        <p:cTn id="25" dur="500" fill="hold"/>
                                        <p:tgtEl>
                                          <p:spTgt spid="8205"/>
                                        </p:tgtEl>
                                        <p:attrNameLst>
                                          <p:attrName>ppt_w</p:attrName>
                                        </p:attrNameLst>
                                      </p:cBhvr>
                                      <p:tavLst>
                                        <p:tav tm="0">
                                          <p:val>
                                            <p:fltVal val="0"/>
                                          </p:val>
                                        </p:tav>
                                        <p:tav tm="100000">
                                          <p:val>
                                            <p:strVal val="#ppt_w"/>
                                          </p:val>
                                        </p:tav>
                                      </p:tavLst>
                                    </p:anim>
                                    <p:anim calcmode="lin" valueType="num">
                                      <p:cBhvr>
                                        <p:cTn id="26" dur="500" fill="hold"/>
                                        <p:tgtEl>
                                          <p:spTgt spid="8205"/>
                                        </p:tgtEl>
                                        <p:attrNameLst>
                                          <p:attrName>ppt_h</p:attrName>
                                        </p:attrNameLst>
                                      </p:cBhvr>
                                      <p:tavLst>
                                        <p:tav tm="0">
                                          <p:val>
                                            <p:fltVal val="0"/>
                                          </p:val>
                                        </p:tav>
                                        <p:tav tm="100000">
                                          <p:val>
                                            <p:strVal val="#ppt_h"/>
                                          </p:val>
                                        </p:tav>
                                      </p:tavLst>
                                    </p:anim>
                                    <p:animEffect transition="in" filter="fade">
                                      <p:cBhvr>
                                        <p:cTn id="27" dur="500"/>
                                        <p:tgtEl>
                                          <p:spTgt spid="8205"/>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8199"/>
                                        </p:tgtEl>
                                        <p:attrNameLst>
                                          <p:attrName>style.visibility</p:attrName>
                                        </p:attrNameLst>
                                      </p:cBhvr>
                                      <p:to>
                                        <p:strVal val="visible"/>
                                      </p:to>
                                    </p:set>
                                    <p:animEffect transition="in" filter="fade">
                                      <p:cBhvr>
                                        <p:cTn id="31" dur="500"/>
                                        <p:tgtEl>
                                          <p:spTgt spid="8199"/>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8200"/>
                                        </p:tgtEl>
                                        <p:attrNameLst>
                                          <p:attrName>style.visibility</p:attrName>
                                        </p:attrNameLst>
                                      </p:cBhvr>
                                      <p:to>
                                        <p:strVal val="visible"/>
                                      </p:to>
                                    </p:set>
                                    <p:animEffect transition="in" filter="wipe(left)">
                                      <p:cBhvr>
                                        <p:cTn id="35" dur="500"/>
                                        <p:tgtEl>
                                          <p:spTgt spid="8200"/>
                                        </p:tgtEl>
                                      </p:cBhvr>
                                    </p:animEffect>
                                  </p:childTnLst>
                                </p:cTn>
                              </p:par>
                            </p:childTnLst>
                          </p:cTn>
                        </p:par>
                        <p:par>
                          <p:cTn id="36" fill="hold" nodeType="afterGroup">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8201"/>
                                        </p:tgtEl>
                                        <p:attrNameLst>
                                          <p:attrName>style.visibility</p:attrName>
                                        </p:attrNameLst>
                                      </p:cBhvr>
                                      <p:to>
                                        <p:strVal val="visible"/>
                                      </p:to>
                                    </p:set>
                                    <p:animEffect transition="in" filter="wipe(left)">
                                      <p:cBhvr>
                                        <p:cTn id="39" dur="500"/>
                                        <p:tgtEl>
                                          <p:spTgt spid="8201"/>
                                        </p:tgtEl>
                                      </p:cBhvr>
                                    </p:animEffect>
                                  </p:childTnLst>
                                </p:cTn>
                              </p:par>
                            </p:childTnLst>
                          </p:cTn>
                        </p:par>
                        <p:par>
                          <p:cTn id="40" fill="hold" nodeType="afterGroup">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202"/>
                                        </p:tgtEl>
                                        <p:attrNameLst>
                                          <p:attrName>style.visibility</p:attrName>
                                        </p:attrNameLst>
                                      </p:cBhvr>
                                      <p:to>
                                        <p:strVal val="visible"/>
                                      </p:to>
                                    </p:set>
                                    <p:animEffect transition="in" filter="wipe(left)">
                                      <p:cBhvr>
                                        <p:cTn id="43" dur="500"/>
                                        <p:tgtEl>
                                          <p:spTgt spid="8202"/>
                                        </p:tgtEl>
                                      </p:cBhvr>
                                    </p:animEffect>
                                  </p:childTnLst>
                                </p:cTn>
                              </p:par>
                            </p:childTnLst>
                          </p:cTn>
                        </p:par>
                        <p:par>
                          <p:cTn id="44" fill="hold" nodeType="afterGroup">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8203"/>
                                        </p:tgtEl>
                                        <p:attrNameLst>
                                          <p:attrName>style.visibility</p:attrName>
                                        </p:attrNameLst>
                                      </p:cBhvr>
                                      <p:to>
                                        <p:strVal val="visible"/>
                                      </p:to>
                                    </p:set>
                                    <p:animEffect transition="in" filter="wipe(left)">
                                      <p:cBhvr>
                                        <p:cTn id="47" dur="500"/>
                                        <p:tgtEl>
                                          <p:spTgt spid="8203"/>
                                        </p:tgtEl>
                                      </p:cBhvr>
                                    </p:animEffect>
                                  </p:childTnLst>
                                </p:cTn>
                              </p:par>
                            </p:childTnLst>
                          </p:cTn>
                        </p:par>
                        <p:par>
                          <p:cTn id="48" fill="hold" nodeType="afterGroup">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8204"/>
                                        </p:tgtEl>
                                        <p:attrNameLst>
                                          <p:attrName>style.visibility</p:attrName>
                                        </p:attrNameLst>
                                      </p:cBhvr>
                                      <p:to>
                                        <p:strVal val="visible"/>
                                      </p:to>
                                    </p:set>
                                    <p:animEffect transition="in" filter="wipe(left)">
                                      <p:cBhvr>
                                        <p:cTn id="51"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9" grpId="0" autoUpdateAnimBg="0"/>
      <p:bldP spid="8200" grpId="0" autoUpdateAnimBg="0"/>
      <p:bldP spid="8201" grpId="0" autoUpdateAnimBg="0"/>
      <p:bldP spid="8202" grpId="0" autoUpdateAnimBg="0"/>
      <p:bldP spid="8203" grpId="0" autoUpdateAnimBg="0"/>
      <p:bldP spid="8204" grpId="0" autoUpdateAnimBg="0"/>
      <p:bldP spid="82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219"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922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sp>
        <p:nvSpPr>
          <p:cNvPr id="10245" name="圆角矩形 4"/>
          <p:cNvSpPr>
            <a:spLocks noChangeArrowheads="1"/>
          </p:cNvSpPr>
          <p:nvPr/>
        </p:nvSpPr>
        <p:spPr bwMode="auto">
          <a:xfrm>
            <a:off x="990600" y="3790950"/>
            <a:ext cx="10210800" cy="139700"/>
          </a:xfrm>
          <a:prstGeom prst="roundRect">
            <a:avLst>
              <a:gd name="adj" fmla="val 34532"/>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0246" name="椭圆 5"/>
          <p:cNvSpPr>
            <a:spLocks noChangeArrowheads="1"/>
          </p:cNvSpPr>
          <p:nvPr/>
        </p:nvSpPr>
        <p:spPr bwMode="auto">
          <a:xfrm>
            <a:off x="1585913" y="3622675"/>
            <a:ext cx="460375" cy="460375"/>
          </a:xfrm>
          <a:prstGeom prst="ellipse">
            <a:avLst/>
          </a:prstGeom>
          <a:solidFill>
            <a:srgbClr val="11AACC"/>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1</a:t>
            </a:r>
            <a:endParaRPr lang="zh-CN" altLang="en-US" sz="2000" b="1">
              <a:solidFill>
                <a:srgbClr val="FFFFFF"/>
              </a:solidFill>
              <a:latin typeface="Century Gothic" panose="020B0502020202020204" pitchFamily="34" charset="0"/>
            </a:endParaRPr>
          </a:p>
        </p:txBody>
      </p:sp>
      <p:sp>
        <p:nvSpPr>
          <p:cNvPr id="10247" name="椭圆 6"/>
          <p:cNvSpPr>
            <a:spLocks noChangeArrowheads="1"/>
          </p:cNvSpPr>
          <p:nvPr/>
        </p:nvSpPr>
        <p:spPr bwMode="auto">
          <a:xfrm>
            <a:off x="3884613" y="3622675"/>
            <a:ext cx="460375" cy="460375"/>
          </a:xfrm>
          <a:prstGeom prst="ellipse">
            <a:avLst/>
          </a:prstGeom>
          <a:solidFill>
            <a:srgbClr val="64B044"/>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2</a:t>
            </a:r>
            <a:endParaRPr lang="zh-CN" altLang="en-US" sz="2000" b="1">
              <a:solidFill>
                <a:srgbClr val="FFFFFF"/>
              </a:solidFill>
              <a:latin typeface="Century Gothic" panose="020B0502020202020204" pitchFamily="34" charset="0"/>
            </a:endParaRPr>
          </a:p>
        </p:txBody>
      </p:sp>
      <p:sp>
        <p:nvSpPr>
          <p:cNvPr id="10248" name="椭圆 7"/>
          <p:cNvSpPr>
            <a:spLocks noChangeArrowheads="1"/>
          </p:cNvSpPr>
          <p:nvPr/>
        </p:nvSpPr>
        <p:spPr bwMode="auto">
          <a:xfrm>
            <a:off x="6183313" y="3622675"/>
            <a:ext cx="460375" cy="460375"/>
          </a:xfrm>
          <a:prstGeom prst="ellipse">
            <a:avLst/>
          </a:prstGeom>
          <a:solidFill>
            <a:srgbClr val="DC4437"/>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3</a:t>
            </a:r>
            <a:endParaRPr lang="zh-CN" altLang="en-US" sz="2000" b="1">
              <a:solidFill>
                <a:srgbClr val="FFFFFF"/>
              </a:solidFill>
              <a:latin typeface="Century Gothic" panose="020B0502020202020204" pitchFamily="34" charset="0"/>
            </a:endParaRPr>
          </a:p>
        </p:txBody>
      </p:sp>
      <p:sp>
        <p:nvSpPr>
          <p:cNvPr id="10249" name="椭圆 8"/>
          <p:cNvSpPr>
            <a:spLocks noChangeArrowheads="1"/>
          </p:cNvSpPr>
          <p:nvPr/>
        </p:nvSpPr>
        <p:spPr bwMode="auto">
          <a:xfrm>
            <a:off x="8482013" y="3622675"/>
            <a:ext cx="460375" cy="460375"/>
          </a:xfrm>
          <a:prstGeom prst="ellipse">
            <a:avLst/>
          </a:prstGeom>
          <a:solidFill>
            <a:srgbClr val="F7971E"/>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4</a:t>
            </a:r>
            <a:endParaRPr lang="zh-CN" altLang="en-US" sz="2000" b="1">
              <a:solidFill>
                <a:srgbClr val="FFFFFF"/>
              </a:solidFill>
              <a:latin typeface="Century Gothic" panose="020B0502020202020204" pitchFamily="34" charset="0"/>
            </a:endParaRPr>
          </a:p>
        </p:txBody>
      </p:sp>
      <p:pic>
        <p:nvPicPr>
          <p:cNvPr id="10250"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938338"/>
            <a:ext cx="2676525"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1" name="组合 12"/>
          <p:cNvGrpSpPr>
            <a:grpSpLocks/>
          </p:cNvGrpSpPr>
          <p:nvPr/>
        </p:nvGrpSpPr>
        <p:grpSpPr bwMode="auto">
          <a:xfrm>
            <a:off x="5588000" y="1938338"/>
            <a:ext cx="2668588" cy="1157287"/>
            <a:chOff x="0" y="0"/>
            <a:chExt cx="2668629" cy="1157288"/>
          </a:xfrm>
        </p:grpSpPr>
        <p:sp>
          <p:nvSpPr>
            <p:cNvPr id="9234" name="圆角矩形标注 13"/>
            <p:cNvSpPr>
              <a:spLocks noChangeArrowheads="1"/>
            </p:cNvSpPr>
            <p:nvPr/>
          </p:nvSpPr>
          <p:spPr bwMode="auto">
            <a:xfrm>
              <a:off x="0" y="0"/>
              <a:ext cx="2668629" cy="1157288"/>
            </a:xfrm>
            <a:prstGeom prst="wedgeRoundRectCallout">
              <a:avLst>
                <a:gd name="adj1" fmla="val -19361"/>
                <a:gd name="adj2" fmla="val 76769"/>
                <a:gd name="adj3" fmla="val 16667"/>
              </a:avLst>
            </a:prstGeom>
            <a:solidFill>
              <a:srgbClr val="DC4437"/>
            </a:solidFill>
            <a:ln w="12700">
              <a:solidFill>
                <a:srgbClr val="FFFFFF"/>
              </a:solidFill>
              <a:miter lim="800000"/>
              <a:headEnd/>
              <a:tailEnd/>
            </a:ln>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Aft>
                  <a:spcPts val="300"/>
                </a:spcAft>
              </a:pPr>
              <a:endParaRPr lang="zh-CN" altLang="en-US" sz="1400">
                <a:solidFill>
                  <a:srgbClr val="FFFFFF"/>
                </a:solidFill>
                <a:latin typeface="宋体" panose="02010600030101010101" pitchFamily="2" charset="-122"/>
              </a:endParaRPr>
            </a:p>
          </p:txBody>
        </p:sp>
        <p:sp>
          <p:nvSpPr>
            <p:cNvPr id="9235" name="文本框 11"/>
            <p:cNvSpPr txBox="1">
              <a:spLocks noChangeArrowheads="1"/>
            </p:cNvSpPr>
            <p:nvPr/>
          </p:nvSpPr>
          <p:spPr bwMode="auto">
            <a:xfrm>
              <a:off x="59024" y="47729"/>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FFFFFF"/>
                  </a:solidFill>
                  <a:latin typeface="微软雅黑" panose="020B0503020204020204" pitchFamily="34" charset="-122"/>
                  <a:ea typeface="微软雅黑" panose="020B0503020204020204" pitchFamily="34" charset="-122"/>
                </a:rPr>
                <a:t>输入标题</a:t>
              </a:r>
              <a:endParaRPr lang="en-US" altLang="zh-CN" b="1">
                <a:solidFill>
                  <a:srgbClr val="FFFFFF"/>
                </a:solidFill>
                <a:latin typeface="微软雅黑" panose="020B0503020204020204" pitchFamily="34" charset="-122"/>
                <a:ea typeface="微软雅黑" panose="020B0503020204020204" pitchFamily="34" charset="-122"/>
              </a:endParaRPr>
            </a:p>
            <a:p>
              <a:pPr algn="ctr" eaLnBrk="1" hangingPunct="1"/>
              <a:endParaRPr lang="en-US" altLang="zh-CN" sz="300" b="1">
                <a:solidFill>
                  <a:srgbClr val="FFFFFF"/>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FFFFFF"/>
                  </a:solidFill>
                  <a:latin typeface="微软雅黑" panose="020B0503020204020204" pitchFamily="34" charset="-122"/>
                  <a:ea typeface="微软雅黑" panose="020B0503020204020204" pitchFamily="34" charset="-122"/>
                </a:rPr>
                <a:t>点击此处输入文字点击此处输入文字点击此处输入文字点击此处输入文字</a:t>
              </a:r>
            </a:p>
          </p:txBody>
        </p:sp>
      </p:grpSp>
      <p:grpSp>
        <p:nvGrpSpPr>
          <p:cNvPr id="10254" name="组合 15"/>
          <p:cNvGrpSpPr>
            <a:grpSpLocks/>
          </p:cNvGrpSpPr>
          <p:nvPr/>
        </p:nvGrpSpPr>
        <p:grpSpPr bwMode="auto">
          <a:xfrm>
            <a:off x="3273425" y="4300538"/>
            <a:ext cx="2668588" cy="1466850"/>
            <a:chOff x="0" y="0"/>
            <a:chExt cx="2668629" cy="1466850"/>
          </a:xfrm>
        </p:grpSpPr>
        <p:sp>
          <p:nvSpPr>
            <p:cNvPr id="9232" name="任意多边形 16"/>
            <p:cNvSpPr>
              <a:spLocks/>
            </p:cNvSpPr>
            <p:nvPr/>
          </p:nvSpPr>
          <p:spPr bwMode="auto">
            <a:xfrm>
              <a:off x="0" y="0"/>
              <a:ext cx="2668629" cy="1466850"/>
            </a:xfrm>
            <a:custGeom>
              <a:avLst/>
              <a:gdLst>
                <a:gd name="T0" fmla="*/ 817615 w 1727200"/>
                <a:gd name="T1" fmla="*/ 0 h 1466978"/>
                <a:gd name="T2" fmla="*/ 1111929 w 1727200"/>
                <a:gd name="T3" fmla="*/ 309727 h 1466978"/>
                <a:gd name="T4" fmla="*/ 2370625 w 1727200"/>
                <a:gd name="T5" fmla="*/ 309727 h 1466978"/>
                <a:gd name="T6" fmla="*/ 2668629 w 1727200"/>
                <a:gd name="T7" fmla="*/ 502585 h 1466978"/>
                <a:gd name="T8" fmla="*/ 2668629 w 1727200"/>
                <a:gd name="T9" fmla="*/ 791862 h 1466978"/>
                <a:gd name="T10" fmla="*/ 2668629 w 1727200"/>
                <a:gd name="T11" fmla="*/ 1273992 h 1466978"/>
                <a:gd name="T12" fmla="*/ 2370625 w 1727200"/>
                <a:gd name="T13" fmla="*/ 1466850 h 1466978"/>
                <a:gd name="T14" fmla="*/ 1111929 w 1727200"/>
                <a:gd name="T15" fmla="*/ 1466850 h 1466978"/>
                <a:gd name="T16" fmla="*/ 444772 w 1727200"/>
                <a:gd name="T17" fmla="*/ 1466850 h 1466978"/>
                <a:gd name="T18" fmla="*/ 298004 w 1727200"/>
                <a:gd name="T19" fmla="*/ 1466850 h 1466978"/>
                <a:gd name="T20" fmla="*/ 0 w 1727200"/>
                <a:gd name="T21" fmla="*/ 1273992 h 1466978"/>
                <a:gd name="T22" fmla="*/ 0 w 1727200"/>
                <a:gd name="T23" fmla="*/ 791862 h 1466978"/>
                <a:gd name="T24" fmla="*/ 0 w 1727200"/>
                <a:gd name="T25" fmla="*/ 502585 h 1466978"/>
                <a:gd name="T26" fmla="*/ 298004 w 1727200"/>
                <a:gd name="T27" fmla="*/ 309727 h 1466978"/>
                <a:gd name="T28" fmla="*/ 444772 w 1727200"/>
                <a:gd name="T29" fmla="*/ 309727 h 1466978"/>
                <a:gd name="T30" fmla="*/ 817615 w 1727200"/>
                <a:gd name="T31" fmla="*/ 0 h 14669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27200" h="1466978">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64B044"/>
            </a:solidFill>
            <a:ln w="12700" cap="flat" cmpd="sng">
              <a:solidFill>
                <a:srgbClr val="FFFFFF"/>
              </a:solidFill>
              <a:round/>
              <a:headEnd/>
              <a:tailEnd/>
            </a:ln>
          </p:spPr>
          <p:txBody>
            <a:bodyPr lIns="0" tIns="432000" rIns="0" bIns="0"/>
            <a:lstStyle/>
            <a:p>
              <a:endParaRPr lang="zh-CN" altLang="en-US"/>
            </a:p>
          </p:txBody>
        </p:sp>
        <p:sp>
          <p:nvSpPr>
            <p:cNvPr id="9233" name="文本框 14"/>
            <p:cNvSpPr txBox="1">
              <a:spLocks noChangeArrowheads="1"/>
            </p:cNvSpPr>
            <p:nvPr/>
          </p:nvSpPr>
          <p:spPr bwMode="auto">
            <a:xfrm>
              <a:off x="59024" y="402117"/>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FFFFFF"/>
                  </a:solidFill>
                  <a:latin typeface="微软雅黑" panose="020B0503020204020204" pitchFamily="34" charset="-122"/>
                  <a:ea typeface="微软雅黑" panose="020B0503020204020204" pitchFamily="34" charset="-122"/>
                </a:rPr>
                <a:t>输入标题</a:t>
              </a:r>
              <a:endParaRPr lang="en-US" altLang="zh-CN" b="1">
                <a:solidFill>
                  <a:srgbClr val="FFFFFF"/>
                </a:solidFill>
                <a:latin typeface="微软雅黑" panose="020B0503020204020204" pitchFamily="34" charset="-122"/>
                <a:ea typeface="微软雅黑" panose="020B0503020204020204" pitchFamily="34" charset="-122"/>
              </a:endParaRPr>
            </a:p>
            <a:p>
              <a:pPr algn="ctr" eaLnBrk="1" hangingPunct="1"/>
              <a:endParaRPr lang="en-US" altLang="zh-CN" sz="300" b="1">
                <a:solidFill>
                  <a:srgbClr val="FFFFFF"/>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FFFFFF"/>
                  </a:solidFill>
                  <a:latin typeface="微软雅黑" panose="020B0503020204020204" pitchFamily="34" charset="-122"/>
                  <a:ea typeface="微软雅黑" panose="020B0503020204020204" pitchFamily="34" charset="-122"/>
                </a:rPr>
                <a:t>点击此处输入文字点击此处输入文字点击此处输入文字点击此处输入文字</a:t>
              </a:r>
            </a:p>
          </p:txBody>
        </p:sp>
      </p:grpSp>
      <p:grpSp>
        <p:nvGrpSpPr>
          <p:cNvPr id="10257" name="组合 18"/>
          <p:cNvGrpSpPr>
            <a:grpSpLocks/>
          </p:cNvGrpSpPr>
          <p:nvPr/>
        </p:nvGrpSpPr>
        <p:grpSpPr bwMode="auto">
          <a:xfrm>
            <a:off x="7902575" y="4300538"/>
            <a:ext cx="2668588" cy="1466850"/>
            <a:chOff x="0" y="0"/>
            <a:chExt cx="2668629" cy="1466850"/>
          </a:xfrm>
        </p:grpSpPr>
        <p:sp>
          <p:nvSpPr>
            <p:cNvPr id="9230" name="任意多边形 19"/>
            <p:cNvSpPr>
              <a:spLocks/>
            </p:cNvSpPr>
            <p:nvPr/>
          </p:nvSpPr>
          <p:spPr bwMode="auto">
            <a:xfrm>
              <a:off x="0" y="0"/>
              <a:ext cx="2668629" cy="1466850"/>
            </a:xfrm>
            <a:custGeom>
              <a:avLst/>
              <a:gdLst>
                <a:gd name="T0" fmla="*/ 817615 w 1727200"/>
                <a:gd name="T1" fmla="*/ 0 h 1466978"/>
                <a:gd name="T2" fmla="*/ 1111929 w 1727200"/>
                <a:gd name="T3" fmla="*/ 309727 h 1466978"/>
                <a:gd name="T4" fmla="*/ 2370625 w 1727200"/>
                <a:gd name="T5" fmla="*/ 309727 h 1466978"/>
                <a:gd name="T6" fmla="*/ 2668629 w 1727200"/>
                <a:gd name="T7" fmla="*/ 502585 h 1466978"/>
                <a:gd name="T8" fmla="*/ 2668629 w 1727200"/>
                <a:gd name="T9" fmla="*/ 791862 h 1466978"/>
                <a:gd name="T10" fmla="*/ 2668629 w 1727200"/>
                <a:gd name="T11" fmla="*/ 1273992 h 1466978"/>
                <a:gd name="T12" fmla="*/ 2370625 w 1727200"/>
                <a:gd name="T13" fmla="*/ 1466850 h 1466978"/>
                <a:gd name="T14" fmla="*/ 1111929 w 1727200"/>
                <a:gd name="T15" fmla="*/ 1466850 h 1466978"/>
                <a:gd name="T16" fmla="*/ 444772 w 1727200"/>
                <a:gd name="T17" fmla="*/ 1466850 h 1466978"/>
                <a:gd name="T18" fmla="*/ 298004 w 1727200"/>
                <a:gd name="T19" fmla="*/ 1466850 h 1466978"/>
                <a:gd name="T20" fmla="*/ 0 w 1727200"/>
                <a:gd name="T21" fmla="*/ 1273992 h 1466978"/>
                <a:gd name="T22" fmla="*/ 0 w 1727200"/>
                <a:gd name="T23" fmla="*/ 791862 h 1466978"/>
                <a:gd name="T24" fmla="*/ 0 w 1727200"/>
                <a:gd name="T25" fmla="*/ 502585 h 1466978"/>
                <a:gd name="T26" fmla="*/ 298004 w 1727200"/>
                <a:gd name="T27" fmla="*/ 309727 h 1466978"/>
                <a:gd name="T28" fmla="*/ 444772 w 1727200"/>
                <a:gd name="T29" fmla="*/ 309727 h 1466978"/>
                <a:gd name="T30" fmla="*/ 817615 w 1727200"/>
                <a:gd name="T31" fmla="*/ 0 h 14669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27200" h="1466978">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F7971E"/>
            </a:solidFill>
            <a:ln w="12700" cap="flat" cmpd="sng">
              <a:solidFill>
                <a:srgbClr val="FFFFFF"/>
              </a:solidFill>
              <a:round/>
              <a:headEnd/>
              <a:tailEnd/>
            </a:ln>
          </p:spPr>
          <p:txBody>
            <a:bodyPr lIns="0" tIns="432000" rIns="0" bIns="0"/>
            <a:lstStyle/>
            <a:p>
              <a:endParaRPr lang="zh-CN" altLang="en-US"/>
            </a:p>
          </p:txBody>
        </p:sp>
        <p:sp>
          <p:nvSpPr>
            <p:cNvPr id="9231" name="文本框 17"/>
            <p:cNvSpPr txBox="1">
              <a:spLocks noChangeArrowheads="1"/>
            </p:cNvSpPr>
            <p:nvPr/>
          </p:nvSpPr>
          <p:spPr bwMode="auto">
            <a:xfrm>
              <a:off x="59024" y="402117"/>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FFFFFF"/>
                  </a:solidFill>
                  <a:latin typeface="微软雅黑" panose="020B0503020204020204" pitchFamily="34" charset="-122"/>
                  <a:ea typeface="微软雅黑" panose="020B0503020204020204" pitchFamily="34" charset="-122"/>
                </a:rPr>
                <a:t>输入标题</a:t>
              </a:r>
              <a:endParaRPr lang="en-US" altLang="zh-CN" b="1">
                <a:solidFill>
                  <a:srgbClr val="FFFFFF"/>
                </a:solidFill>
                <a:latin typeface="微软雅黑" panose="020B0503020204020204" pitchFamily="34" charset="-122"/>
                <a:ea typeface="微软雅黑" panose="020B0503020204020204" pitchFamily="34" charset="-122"/>
              </a:endParaRPr>
            </a:p>
            <a:p>
              <a:pPr algn="ctr" eaLnBrk="1" hangingPunct="1"/>
              <a:endParaRPr lang="en-US" altLang="zh-CN" sz="300" b="1">
                <a:solidFill>
                  <a:srgbClr val="FFFFFF"/>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FFFFFF"/>
                  </a:solidFill>
                  <a:latin typeface="微软雅黑" panose="020B0503020204020204" pitchFamily="34" charset="-122"/>
                  <a:ea typeface="微软雅黑" panose="020B0503020204020204" pitchFamily="34" charset="-122"/>
                </a:rPr>
                <a:t>点击此处输入文字点击此处输入文字点击此处输入文字点击此处输入文字</a:t>
              </a: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6"/>
                                        </p:tgtEl>
                                        <p:attrNameLst>
                                          <p:attrName>style.visibility</p:attrName>
                                        </p:attrNameLst>
                                      </p:cBhvr>
                                      <p:to>
                                        <p:strVal val="visible"/>
                                      </p:to>
                                    </p:set>
                                    <p:anim calcmode="lin" valueType="num">
                                      <p:cBhvr>
                                        <p:cTn id="11" dur="350" fill="hold"/>
                                        <p:tgtEl>
                                          <p:spTgt spid="10246"/>
                                        </p:tgtEl>
                                        <p:attrNameLst>
                                          <p:attrName>ppt_w</p:attrName>
                                        </p:attrNameLst>
                                      </p:cBhvr>
                                      <p:tavLst>
                                        <p:tav tm="0">
                                          <p:val>
                                            <p:fltVal val="0"/>
                                          </p:val>
                                        </p:tav>
                                        <p:tav tm="100000">
                                          <p:val>
                                            <p:strVal val="#ppt_w"/>
                                          </p:val>
                                        </p:tav>
                                      </p:tavLst>
                                    </p:anim>
                                    <p:anim calcmode="lin" valueType="num">
                                      <p:cBhvr>
                                        <p:cTn id="12" dur="350" fill="hold"/>
                                        <p:tgtEl>
                                          <p:spTgt spid="10246"/>
                                        </p:tgtEl>
                                        <p:attrNameLst>
                                          <p:attrName>ppt_h</p:attrName>
                                        </p:attrNameLst>
                                      </p:cBhvr>
                                      <p:tavLst>
                                        <p:tav tm="0">
                                          <p:val>
                                            <p:fltVal val="0"/>
                                          </p:val>
                                        </p:tav>
                                        <p:tav tm="100000">
                                          <p:val>
                                            <p:strVal val="#ppt_h"/>
                                          </p:val>
                                        </p:tav>
                                      </p:tavLst>
                                    </p:anim>
                                    <p:animEffect transition="in" filter="fade">
                                      <p:cBhvr>
                                        <p:cTn id="13" dur="350"/>
                                        <p:tgtEl>
                                          <p:spTgt spid="10246"/>
                                        </p:tgtEl>
                                      </p:cBhvr>
                                    </p:animEffect>
                                  </p:childTnLst>
                                </p:cTn>
                              </p:par>
                            </p:childTnLst>
                          </p:cTn>
                        </p:par>
                        <p:par>
                          <p:cTn id="14" fill="hold" nodeType="afterGroup">
                            <p:stCondLst>
                              <p:cond delay="850"/>
                            </p:stCondLst>
                            <p:childTnLst>
                              <p:par>
                                <p:cTn id="15" presetID="10" presetClass="entr" presetSubtype="0" fill="hold" grpId="0" nodeType="afterEffect">
                                  <p:stCondLst>
                                    <p:cond delay="0"/>
                                  </p:stCondLst>
                                  <p:childTnLst>
                                    <p:set>
                                      <p:cBhvr>
                                        <p:cTn id="16" dur="1" fill="hold">
                                          <p:stCondLst>
                                            <p:cond delay="0"/>
                                          </p:stCondLst>
                                        </p:cTn>
                                        <p:tgtEl>
                                          <p:spTgt spid="10247"/>
                                        </p:tgtEl>
                                        <p:attrNameLst>
                                          <p:attrName>style.visibility</p:attrName>
                                        </p:attrNameLst>
                                      </p:cBhvr>
                                      <p:to>
                                        <p:strVal val="visible"/>
                                      </p:to>
                                    </p:set>
                                    <p:anim calcmode="lin" valueType="num">
                                      <p:cBhvr>
                                        <p:cTn id="17" dur="350" fill="hold"/>
                                        <p:tgtEl>
                                          <p:spTgt spid="10247"/>
                                        </p:tgtEl>
                                        <p:attrNameLst>
                                          <p:attrName>ppt_w</p:attrName>
                                        </p:attrNameLst>
                                      </p:cBhvr>
                                      <p:tavLst>
                                        <p:tav tm="0">
                                          <p:val>
                                            <p:fltVal val="0"/>
                                          </p:val>
                                        </p:tav>
                                        <p:tav tm="100000">
                                          <p:val>
                                            <p:strVal val="#ppt_w"/>
                                          </p:val>
                                        </p:tav>
                                      </p:tavLst>
                                    </p:anim>
                                    <p:anim calcmode="lin" valueType="num">
                                      <p:cBhvr>
                                        <p:cTn id="18" dur="350" fill="hold"/>
                                        <p:tgtEl>
                                          <p:spTgt spid="10247"/>
                                        </p:tgtEl>
                                        <p:attrNameLst>
                                          <p:attrName>ppt_h</p:attrName>
                                        </p:attrNameLst>
                                      </p:cBhvr>
                                      <p:tavLst>
                                        <p:tav tm="0">
                                          <p:val>
                                            <p:fltVal val="0"/>
                                          </p:val>
                                        </p:tav>
                                        <p:tav tm="100000">
                                          <p:val>
                                            <p:strVal val="#ppt_h"/>
                                          </p:val>
                                        </p:tav>
                                      </p:tavLst>
                                    </p:anim>
                                    <p:animEffect transition="in" filter="fade">
                                      <p:cBhvr>
                                        <p:cTn id="19" dur="350"/>
                                        <p:tgtEl>
                                          <p:spTgt spid="10247"/>
                                        </p:tgtEl>
                                      </p:cBhvr>
                                    </p:animEffect>
                                  </p:childTnLst>
                                </p:cTn>
                              </p:par>
                            </p:childTnLst>
                          </p:cTn>
                        </p:par>
                        <p:par>
                          <p:cTn id="20" fill="hold" nodeType="afterGroup">
                            <p:stCondLst>
                              <p:cond delay="1200"/>
                            </p:stCondLst>
                            <p:childTnLst>
                              <p:par>
                                <p:cTn id="21" presetID="10" presetClass="entr" presetSubtype="0" fill="hold" grpId="0" nodeType="afterEffect">
                                  <p:stCondLst>
                                    <p:cond delay="0"/>
                                  </p:stCondLst>
                                  <p:childTnLst>
                                    <p:set>
                                      <p:cBhvr>
                                        <p:cTn id="22" dur="1" fill="hold">
                                          <p:stCondLst>
                                            <p:cond delay="0"/>
                                          </p:stCondLst>
                                        </p:cTn>
                                        <p:tgtEl>
                                          <p:spTgt spid="10248"/>
                                        </p:tgtEl>
                                        <p:attrNameLst>
                                          <p:attrName>style.visibility</p:attrName>
                                        </p:attrNameLst>
                                      </p:cBhvr>
                                      <p:to>
                                        <p:strVal val="visible"/>
                                      </p:to>
                                    </p:set>
                                    <p:anim calcmode="lin" valueType="num">
                                      <p:cBhvr>
                                        <p:cTn id="23" dur="350" fill="hold"/>
                                        <p:tgtEl>
                                          <p:spTgt spid="10248"/>
                                        </p:tgtEl>
                                        <p:attrNameLst>
                                          <p:attrName>ppt_w</p:attrName>
                                        </p:attrNameLst>
                                      </p:cBhvr>
                                      <p:tavLst>
                                        <p:tav tm="0">
                                          <p:val>
                                            <p:fltVal val="0"/>
                                          </p:val>
                                        </p:tav>
                                        <p:tav tm="100000">
                                          <p:val>
                                            <p:strVal val="#ppt_w"/>
                                          </p:val>
                                        </p:tav>
                                      </p:tavLst>
                                    </p:anim>
                                    <p:anim calcmode="lin" valueType="num">
                                      <p:cBhvr>
                                        <p:cTn id="24" dur="350" fill="hold"/>
                                        <p:tgtEl>
                                          <p:spTgt spid="10248"/>
                                        </p:tgtEl>
                                        <p:attrNameLst>
                                          <p:attrName>ppt_h</p:attrName>
                                        </p:attrNameLst>
                                      </p:cBhvr>
                                      <p:tavLst>
                                        <p:tav tm="0">
                                          <p:val>
                                            <p:fltVal val="0"/>
                                          </p:val>
                                        </p:tav>
                                        <p:tav tm="100000">
                                          <p:val>
                                            <p:strVal val="#ppt_h"/>
                                          </p:val>
                                        </p:tav>
                                      </p:tavLst>
                                    </p:anim>
                                    <p:animEffect transition="in" filter="fade">
                                      <p:cBhvr>
                                        <p:cTn id="25" dur="350"/>
                                        <p:tgtEl>
                                          <p:spTgt spid="10248"/>
                                        </p:tgtEl>
                                      </p:cBhvr>
                                    </p:animEffect>
                                  </p:childTnLst>
                                </p:cTn>
                              </p:par>
                            </p:childTnLst>
                          </p:cTn>
                        </p:par>
                        <p:par>
                          <p:cTn id="26" fill="hold" nodeType="afterGroup">
                            <p:stCondLst>
                              <p:cond delay="1550"/>
                            </p:stCondLst>
                            <p:childTnLst>
                              <p:par>
                                <p:cTn id="27" presetID="10" presetClass="entr" presetSubtype="0" fill="hold" grpId="0" nodeType="afterEffect">
                                  <p:stCondLst>
                                    <p:cond delay="0"/>
                                  </p:stCondLst>
                                  <p:childTnLst>
                                    <p:set>
                                      <p:cBhvr>
                                        <p:cTn id="28" dur="1" fill="hold">
                                          <p:stCondLst>
                                            <p:cond delay="0"/>
                                          </p:stCondLst>
                                        </p:cTn>
                                        <p:tgtEl>
                                          <p:spTgt spid="10249"/>
                                        </p:tgtEl>
                                        <p:attrNameLst>
                                          <p:attrName>style.visibility</p:attrName>
                                        </p:attrNameLst>
                                      </p:cBhvr>
                                      <p:to>
                                        <p:strVal val="visible"/>
                                      </p:to>
                                    </p:set>
                                    <p:anim calcmode="lin" valueType="num">
                                      <p:cBhvr>
                                        <p:cTn id="29" dur="350" fill="hold"/>
                                        <p:tgtEl>
                                          <p:spTgt spid="10249"/>
                                        </p:tgtEl>
                                        <p:attrNameLst>
                                          <p:attrName>ppt_w</p:attrName>
                                        </p:attrNameLst>
                                      </p:cBhvr>
                                      <p:tavLst>
                                        <p:tav tm="0">
                                          <p:val>
                                            <p:fltVal val="0"/>
                                          </p:val>
                                        </p:tav>
                                        <p:tav tm="100000">
                                          <p:val>
                                            <p:strVal val="#ppt_w"/>
                                          </p:val>
                                        </p:tav>
                                      </p:tavLst>
                                    </p:anim>
                                    <p:anim calcmode="lin" valueType="num">
                                      <p:cBhvr>
                                        <p:cTn id="30" dur="350" fill="hold"/>
                                        <p:tgtEl>
                                          <p:spTgt spid="10249"/>
                                        </p:tgtEl>
                                        <p:attrNameLst>
                                          <p:attrName>ppt_h</p:attrName>
                                        </p:attrNameLst>
                                      </p:cBhvr>
                                      <p:tavLst>
                                        <p:tav tm="0">
                                          <p:val>
                                            <p:fltVal val="0"/>
                                          </p:val>
                                        </p:tav>
                                        <p:tav tm="100000">
                                          <p:val>
                                            <p:strVal val="#ppt_h"/>
                                          </p:val>
                                        </p:tav>
                                      </p:tavLst>
                                    </p:anim>
                                    <p:animEffect transition="in" filter="fade">
                                      <p:cBhvr>
                                        <p:cTn id="31" dur="350"/>
                                        <p:tgtEl>
                                          <p:spTgt spid="10249"/>
                                        </p:tgtEl>
                                      </p:cBhvr>
                                    </p:animEffect>
                                  </p:childTnLst>
                                </p:cTn>
                              </p:par>
                            </p:childTnLst>
                          </p:cTn>
                        </p:par>
                        <p:par>
                          <p:cTn id="32" fill="hold" nodeType="afterGroup">
                            <p:stCondLst>
                              <p:cond delay="1900"/>
                            </p:stCondLst>
                            <p:childTnLst>
                              <p:par>
                                <p:cTn id="33" presetID="47" presetClass="entr" presetSubtype="0" fill="hold" nodeType="afterEffect">
                                  <p:stCondLst>
                                    <p:cond delay="0"/>
                                  </p:stCondLst>
                                  <p:childTnLst>
                                    <p:set>
                                      <p:cBhvr>
                                        <p:cTn id="34" dur="1" fill="hold">
                                          <p:stCondLst>
                                            <p:cond delay="0"/>
                                          </p:stCondLst>
                                        </p:cTn>
                                        <p:tgtEl>
                                          <p:spTgt spid="10250"/>
                                        </p:tgtEl>
                                        <p:attrNameLst>
                                          <p:attrName>style.visibility</p:attrName>
                                        </p:attrNameLst>
                                      </p:cBhvr>
                                      <p:to>
                                        <p:strVal val="visible"/>
                                      </p:to>
                                    </p:set>
                                    <p:animEffect transition="in" filter="fade">
                                      <p:cBhvr>
                                        <p:cTn id="35" dur="500"/>
                                        <p:tgtEl>
                                          <p:spTgt spid="10250"/>
                                        </p:tgtEl>
                                      </p:cBhvr>
                                    </p:animEffect>
                                    <p:anim calcmode="lin" valueType="num">
                                      <p:cBhvr>
                                        <p:cTn id="36" dur="500" fill="hold"/>
                                        <p:tgtEl>
                                          <p:spTgt spid="10250"/>
                                        </p:tgtEl>
                                        <p:attrNameLst>
                                          <p:attrName>ppt_x</p:attrName>
                                        </p:attrNameLst>
                                      </p:cBhvr>
                                      <p:tavLst>
                                        <p:tav tm="0">
                                          <p:val>
                                            <p:strVal val="#ppt_x"/>
                                          </p:val>
                                        </p:tav>
                                        <p:tav tm="100000">
                                          <p:val>
                                            <p:strVal val="#ppt_x"/>
                                          </p:val>
                                        </p:tav>
                                      </p:tavLst>
                                    </p:anim>
                                    <p:anim calcmode="lin" valueType="num">
                                      <p:cBhvr>
                                        <p:cTn id="37" dur="500" fill="hold"/>
                                        <p:tgtEl>
                                          <p:spTgt spid="10250"/>
                                        </p:tgtEl>
                                        <p:attrNameLst>
                                          <p:attrName>ppt_y</p:attrName>
                                        </p:attrNameLst>
                                      </p:cBhvr>
                                      <p:tavLst>
                                        <p:tav tm="0">
                                          <p:val>
                                            <p:strVal val="#ppt_y-.1"/>
                                          </p:val>
                                        </p:tav>
                                        <p:tav tm="100000">
                                          <p:val>
                                            <p:strVal val="#ppt_y"/>
                                          </p:val>
                                        </p:tav>
                                      </p:tavLst>
                                    </p:anim>
                                  </p:childTnLst>
                                </p:cTn>
                              </p:par>
                            </p:childTnLst>
                          </p:cTn>
                        </p:par>
                        <p:par>
                          <p:cTn id="38" fill="hold" nodeType="afterGroup">
                            <p:stCondLst>
                              <p:cond delay="2400"/>
                            </p:stCondLst>
                            <p:childTnLst>
                              <p:par>
                                <p:cTn id="39" presetID="42" presetClass="entr" presetSubtype="0" fill="hold" nodeType="afterEffect">
                                  <p:stCondLst>
                                    <p:cond delay="0"/>
                                  </p:stCondLst>
                                  <p:childTnLst>
                                    <p:set>
                                      <p:cBhvr>
                                        <p:cTn id="40" dur="1" fill="hold">
                                          <p:stCondLst>
                                            <p:cond delay="0"/>
                                          </p:stCondLst>
                                        </p:cTn>
                                        <p:tgtEl>
                                          <p:spTgt spid="10254"/>
                                        </p:tgtEl>
                                        <p:attrNameLst>
                                          <p:attrName>style.visibility</p:attrName>
                                        </p:attrNameLst>
                                      </p:cBhvr>
                                      <p:to>
                                        <p:strVal val="visible"/>
                                      </p:to>
                                    </p:set>
                                    <p:animEffect transition="in" filter="fade">
                                      <p:cBhvr>
                                        <p:cTn id="41" dur="500"/>
                                        <p:tgtEl>
                                          <p:spTgt spid="10254"/>
                                        </p:tgtEl>
                                      </p:cBhvr>
                                    </p:animEffect>
                                    <p:anim calcmode="lin" valueType="num">
                                      <p:cBhvr>
                                        <p:cTn id="42" dur="500" fill="hold"/>
                                        <p:tgtEl>
                                          <p:spTgt spid="10254"/>
                                        </p:tgtEl>
                                        <p:attrNameLst>
                                          <p:attrName>ppt_x</p:attrName>
                                        </p:attrNameLst>
                                      </p:cBhvr>
                                      <p:tavLst>
                                        <p:tav tm="0">
                                          <p:val>
                                            <p:strVal val="#ppt_x"/>
                                          </p:val>
                                        </p:tav>
                                        <p:tav tm="100000">
                                          <p:val>
                                            <p:strVal val="#ppt_x"/>
                                          </p:val>
                                        </p:tav>
                                      </p:tavLst>
                                    </p:anim>
                                    <p:anim calcmode="lin" valueType="num">
                                      <p:cBhvr>
                                        <p:cTn id="43" dur="500" fill="hold"/>
                                        <p:tgtEl>
                                          <p:spTgt spid="10254"/>
                                        </p:tgtEl>
                                        <p:attrNameLst>
                                          <p:attrName>ppt_y</p:attrName>
                                        </p:attrNameLst>
                                      </p:cBhvr>
                                      <p:tavLst>
                                        <p:tav tm="0">
                                          <p:val>
                                            <p:strVal val="#ppt_y+.1"/>
                                          </p:val>
                                        </p:tav>
                                        <p:tav tm="100000">
                                          <p:val>
                                            <p:strVal val="#ppt_y"/>
                                          </p:val>
                                        </p:tav>
                                      </p:tavLst>
                                    </p:anim>
                                  </p:childTnLst>
                                </p:cTn>
                              </p:par>
                            </p:childTnLst>
                          </p:cTn>
                        </p:par>
                        <p:par>
                          <p:cTn id="44" fill="hold" nodeType="afterGroup">
                            <p:stCondLst>
                              <p:cond delay="2900"/>
                            </p:stCondLst>
                            <p:childTnLst>
                              <p:par>
                                <p:cTn id="45" presetID="47" presetClass="entr" presetSubtype="0" fill="hold" nodeType="afterEffect">
                                  <p:stCondLst>
                                    <p:cond delay="0"/>
                                  </p:stCondLst>
                                  <p:childTnLst>
                                    <p:set>
                                      <p:cBhvr>
                                        <p:cTn id="46" dur="1" fill="hold">
                                          <p:stCondLst>
                                            <p:cond delay="0"/>
                                          </p:stCondLst>
                                        </p:cTn>
                                        <p:tgtEl>
                                          <p:spTgt spid="10251"/>
                                        </p:tgtEl>
                                        <p:attrNameLst>
                                          <p:attrName>style.visibility</p:attrName>
                                        </p:attrNameLst>
                                      </p:cBhvr>
                                      <p:to>
                                        <p:strVal val="visible"/>
                                      </p:to>
                                    </p:set>
                                    <p:animEffect transition="in" filter="fade">
                                      <p:cBhvr>
                                        <p:cTn id="47" dur="500"/>
                                        <p:tgtEl>
                                          <p:spTgt spid="10251"/>
                                        </p:tgtEl>
                                      </p:cBhvr>
                                    </p:animEffect>
                                    <p:anim calcmode="lin" valueType="num">
                                      <p:cBhvr>
                                        <p:cTn id="48" dur="500" fill="hold"/>
                                        <p:tgtEl>
                                          <p:spTgt spid="10251"/>
                                        </p:tgtEl>
                                        <p:attrNameLst>
                                          <p:attrName>ppt_x</p:attrName>
                                        </p:attrNameLst>
                                      </p:cBhvr>
                                      <p:tavLst>
                                        <p:tav tm="0">
                                          <p:val>
                                            <p:strVal val="#ppt_x"/>
                                          </p:val>
                                        </p:tav>
                                        <p:tav tm="100000">
                                          <p:val>
                                            <p:strVal val="#ppt_x"/>
                                          </p:val>
                                        </p:tav>
                                      </p:tavLst>
                                    </p:anim>
                                    <p:anim calcmode="lin" valueType="num">
                                      <p:cBhvr>
                                        <p:cTn id="49" dur="500" fill="hold"/>
                                        <p:tgtEl>
                                          <p:spTgt spid="10251"/>
                                        </p:tgtEl>
                                        <p:attrNameLst>
                                          <p:attrName>ppt_y</p:attrName>
                                        </p:attrNameLst>
                                      </p:cBhvr>
                                      <p:tavLst>
                                        <p:tav tm="0">
                                          <p:val>
                                            <p:strVal val="#ppt_y-.1"/>
                                          </p:val>
                                        </p:tav>
                                        <p:tav tm="100000">
                                          <p:val>
                                            <p:strVal val="#ppt_y"/>
                                          </p:val>
                                        </p:tav>
                                      </p:tavLst>
                                    </p:anim>
                                  </p:childTnLst>
                                </p:cTn>
                              </p:par>
                            </p:childTnLst>
                          </p:cTn>
                        </p:par>
                        <p:par>
                          <p:cTn id="50" fill="hold" nodeType="afterGroup">
                            <p:stCondLst>
                              <p:cond delay="3400"/>
                            </p:stCondLst>
                            <p:childTnLst>
                              <p:par>
                                <p:cTn id="51" presetID="42" presetClass="entr" presetSubtype="0" fill="hold" nodeType="afterEffect">
                                  <p:stCondLst>
                                    <p:cond delay="0"/>
                                  </p:stCondLst>
                                  <p:childTnLst>
                                    <p:set>
                                      <p:cBhvr>
                                        <p:cTn id="52" dur="1" fill="hold">
                                          <p:stCondLst>
                                            <p:cond delay="0"/>
                                          </p:stCondLst>
                                        </p:cTn>
                                        <p:tgtEl>
                                          <p:spTgt spid="10257"/>
                                        </p:tgtEl>
                                        <p:attrNameLst>
                                          <p:attrName>style.visibility</p:attrName>
                                        </p:attrNameLst>
                                      </p:cBhvr>
                                      <p:to>
                                        <p:strVal val="visible"/>
                                      </p:to>
                                    </p:set>
                                    <p:animEffect transition="in" filter="fade">
                                      <p:cBhvr>
                                        <p:cTn id="53" dur="500"/>
                                        <p:tgtEl>
                                          <p:spTgt spid="10257"/>
                                        </p:tgtEl>
                                      </p:cBhvr>
                                    </p:animEffect>
                                    <p:anim calcmode="lin" valueType="num">
                                      <p:cBhvr>
                                        <p:cTn id="54" dur="500" fill="hold"/>
                                        <p:tgtEl>
                                          <p:spTgt spid="10257"/>
                                        </p:tgtEl>
                                        <p:attrNameLst>
                                          <p:attrName>ppt_x</p:attrName>
                                        </p:attrNameLst>
                                      </p:cBhvr>
                                      <p:tavLst>
                                        <p:tav tm="0">
                                          <p:val>
                                            <p:strVal val="#ppt_x"/>
                                          </p:val>
                                        </p:tav>
                                        <p:tav tm="100000">
                                          <p:val>
                                            <p:strVal val="#ppt_x"/>
                                          </p:val>
                                        </p:tav>
                                      </p:tavLst>
                                    </p:anim>
                                    <p:anim calcmode="lin" valueType="num">
                                      <p:cBhvr>
                                        <p:cTn id="55" dur="500" fill="hold"/>
                                        <p:tgtEl>
                                          <p:spTgt spid="102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autoUpdateAnimBg="0"/>
      <p:bldP spid="10246" grpId="0" animBg="1" autoUpdateAnimBg="0"/>
      <p:bldP spid="10247" grpId="0" animBg="1" autoUpdateAnimBg="0"/>
      <p:bldP spid="10248" grpId="0" animBg="1" autoUpdateAnimBg="0"/>
      <p:bldP spid="1024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3"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024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1269" name="组合 4"/>
          <p:cNvGrpSpPr>
            <a:grpSpLocks noChangeAspect="1"/>
          </p:cNvGrpSpPr>
          <p:nvPr/>
        </p:nvGrpSpPr>
        <p:grpSpPr bwMode="auto">
          <a:xfrm>
            <a:off x="342900" y="2066925"/>
            <a:ext cx="6129338" cy="3506788"/>
            <a:chOff x="0" y="0"/>
            <a:chExt cx="6872235" cy="3931480"/>
          </a:xfrm>
        </p:grpSpPr>
        <p:pic>
          <p:nvPicPr>
            <p:cNvPr id="10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72235" cy="393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9" name="Picture 2" descr="D:\Users\zyf\Desktop\常用\背景 花纹 图片\@多吉-高清楼宇素材  (100)\@多吉-高清楼宇素材  (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32" y="222556"/>
              <a:ext cx="5184771" cy="316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2" name="文本框 56"/>
          <p:cNvSpPr txBox="1">
            <a:spLocks noChangeArrowheads="1"/>
          </p:cNvSpPr>
          <p:nvPr/>
        </p:nvSpPr>
        <p:spPr bwMode="auto">
          <a:xfrm>
            <a:off x="7597775" y="2074863"/>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11AACC"/>
                </a:solidFill>
                <a:latin typeface="微软雅黑" panose="020B0503020204020204" pitchFamily="34" charset="-122"/>
                <a:ea typeface="微软雅黑" panose="020B0503020204020204" pitchFamily="34" charset="-122"/>
              </a:rPr>
              <a:t>此处输入标题</a:t>
            </a:r>
            <a:endParaRPr lang="en-US" altLang="zh-CN"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p>
        </p:txBody>
      </p:sp>
      <p:sp>
        <p:nvSpPr>
          <p:cNvPr id="11273" name="文本框 56"/>
          <p:cNvSpPr txBox="1">
            <a:spLocks noChangeArrowheads="1"/>
          </p:cNvSpPr>
          <p:nvPr/>
        </p:nvSpPr>
        <p:spPr bwMode="auto">
          <a:xfrm>
            <a:off x="7597775" y="3338513"/>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64B044"/>
                </a:solidFill>
                <a:latin typeface="微软雅黑" panose="020B0503020204020204" pitchFamily="34" charset="-122"/>
                <a:ea typeface="微软雅黑" panose="020B0503020204020204" pitchFamily="34" charset="-122"/>
              </a:rPr>
              <a:t>此处输入标题</a:t>
            </a:r>
            <a:endParaRPr lang="en-US" altLang="zh-CN" b="1">
              <a:solidFill>
                <a:srgbClr val="64B044"/>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p>
        </p:txBody>
      </p:sp>
      <p:sp>
        <p:nvSpPr>
          <p:cNvPr id="11274" name="文本框 56"/>
          <p:cNvSpPr txBox="1">
            <a:spLocks noChangeArrowheads="1"/>
          </p:cNvSpPr>
          <p:nvPr/>
        </p:nvSpPr>
        <p:spPr bwMode="auto">
          <a:xfrm>
            <a:off x="7597775" y="4624388"/>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DC4437"/>
                </a:solidFill>
                <a:latin typeface="微软雅黑" panose="020B0503020204020204" pitchFamily="34" charset="-122"/>
                <a:ea typeface="微软雅黑" panose="020B0503020204020204" pitchFamily="34" charset="-122"/>
              </a:rPr>
              <a:t>此处输入标题</a:t>
            </a:r>
            <a:endParaRPr lang="en-US" altLang="zh-CN" b="1">
              <a:solidFill>
                <a:srgbClr val="DC4437"/>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p>
        </p:txBody>
      </p:sp>
      <p:grpSp>
        <p:nvGrpSpPr>
          <p:cNvPr id="11275" name="组合 37"/>
          <p:cNvGrpSpPr>
            <a:grpSpLocks/>
          </p:cNvGrpSpPr>
          <p:nvPr/>
        </p:nvGrpSpPr>
        <p:grpSpPr bwMode="auto">
          <a:xfrm>
            <a:off x="6884988" y="4624388"/>
            <a:ext cx="611187" cy="611187"/>
            <a:chOff x="0" y="0"/>
            <a:chExt cx="612000" cy="612000"/>
          </a:xfrm>
        </p:grpSpPr>
        <p:sp>
          <p:nvSpPr>
            <p:cNvPr id="10256" name="椭圆 20"/>
            <p:cNvSpPr>
              <a:spLocks noChangeArrowheads="1"/>
            </p:cNvSpPr>
            <p:nvPr/>
          </p:nvSpPr>
          <p:spPr bwMode="auto">
            <a:xfrm>
              <a:off x="0" y="0"/>
              <a:ext cx="612000" cy="612000"/>
            </a:xfrm>
            <a:prstGeom prst="ellipse">
              <a:avLst/>
            </a:pr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0257" name="组合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91" y="148978"/>
              <a:ext cx="317414" cy="31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8" name="组合 38"/>
          <p:cNvGrpSpPr>
            <a:grpSpLocks/>
          </p:cNvGrpSpPr>
          <p:nvPr/>
        </p:nvGrpSpPr>
        <p:grpSpPr bwMode="auto">
          <a:xfrm>
            <a:off x="6884988" y="3338513"/>
            <a:ext cx="611187" cy="612775"/>
            <a:chOff x="0" y="0"/>
            <a:chExt cx="612000" cy="612000"/>
          </a:xfrm>
        </p:grpSpPr>
        <p:sp>
          <p:nvSpPr>
            <p:cNvPr id="10254" name="椭圆 16"/>
            <p:cNvSpPr>
              <a:spLocks noChangeArrowheads="1"/>
            </p:cNvSpPr>
            <p:nvPr/>
          </p:nvSpPr>
          <p:spPr bwMode="auto">
            <a:xfrm>
              <a:off x="0" y="0"/>
              <a:ext cx="612000" cy="612000"/>
            </a:xfrm>
            <a:prstGeom prst="ellipse">
              <a:avLst/>
            </a:pr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0255" name="组合 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95" y="166476"/>
              <a:ext cx="311310" cy="2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1" name="组合 39"/>
          <p:cNvGrpSpPr>
            <a:grpSpLocks/>
          </p:cNvGrpSpPr>
          <p:nvPr/>
        </p:nvGrpSpPr>
        <p:grpSpPr bwMode="auto">
          <a:xfrm>
            <a:off x="6884988" y="2054225"/>
            <a:ext cx="611187" cy="611188"/>
            <a:chOff x="0" y="0"/>
            <a:chExt cx="612000" cy="612000"/>
          </a:xfrm>
        </p:grpSpPr>
        <p:sp>
          <p:nvSpPr>
            <p:cNvPr id="10252" name="椭圆 8"/>
            <p:cNvSpPr>
              <a:spLocks noChangeArrowheads="1"/>
            </p:cNvSpPr>
            <p:nvPr/>
          </p:nvSpPr>
          <p:spPr bwMode="auto">
            <a:xfrm>
              <a:off x="0" y="0"/>
              <a:ext cx="612000" cy="612000"/>
            </a:xfrm>
            <a:prstGeom prst="ellipse">
              <a:avLst/>
            </a:pr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0253" name="AutoShape 112"/>
            <p:cNvSpPr>
              <a:spLocks/>
            </p:cNvSpPr>
            <p:nvPr/>
          </p:nvSpPr>
          <p:spPr bwMode="auto">
            <a:xfrm>
              <a:off x="149423" y="149423"/>
              <a:ext cx="313153" cy="313153"/>
            </a:xfrm>
            <a:custGeom>
              <a:avLst/>
              <a:gdLst>
                <a:gd name="T0" fmla="*/ 264288 w 21020"/>
                <a:gd name="T1" fmla="*/ 131800 h 21600"/>
                <a:gd name="T2" fmla="*/ 239468 w 21020"/>
                <a:gd name="T3" fmla="*/ 73649 h 21600"/>
                <a:gd name="T4" fmla="*/ 197665 w 21020"/>
                <a:gd name="T5" fmla="*/ 32156 h 21600"/>
                <a:gd name="T6" fmla="*/ 273838 w 21020"/>
                <a:gd name="T7" fmla="*/ 39086 h 21600"/>
                <a:gd name="T8" fmla="*/ 280765 w 21020"/>
                <a:gd name="T9" fmla="*/ 115200 h 21600"/>
                <a:gd name="T10" fmla="*/ 70467 w 21020"/>
                <a:gd name="T11" fmla="*/ 242679 h 21600"/>
                <a:gd name="T12" fmla="*/ 43368 w 21020"/>
                <a:gd name="T13" fmla="*/ 190748 h 21600"/>
                <a:gd name="T14" fmla="*/ 117991 w 21020"/>
                <a:gd name="T15" fmla="*/ 195141 h 21600"/>
                <a:gd name="T16" fmla="*/ 122997 w 21020"/>
                <a:gd name="T17" fmla="*/ 270747 h 21600"/>
                <a:gd name="T18" fmla="*/ 40775 w 21020"/>
                <a:gd name="T19" fmla="*/ 292334 h 21600"/>
                <a:gd name="T20" fmla="*/ 19561 w 21020"/>
                <a:gd name="T21" fmla="*/ 278895 h 21600"/>
                <a:gd name="T22" fmla="*/ 30853 w 21020"/>
                <a:gd name="T23" fmla="*/ 236068 h 21600"/>
                <a:gd name="T24" fmla="*/ 77186 w 21020"/>
                <a:gd name="T25" fmla="*/ 282766 h 21600"/>
                <a:gd name="T26" fmla="*/ 102616 w 21020"/>
                <a:gd name="T27" fmla="*/ 162071 h 21600"/>
                <a:gd name="T28" fmla="*/ 149917 w 21020"/>
                <a:gd name="T29" fmla="*/ 80260 h 21600"/>
                <a:gd name="T30" fmla="*/ 102616 w 21020"/>
                <a:gd name="T31" fmla="*/ 162071 h 21600"/>
                <a:gd name="T32" fmla="*/ 131816 w 21020"/>
                <a:gd name="T33" fmla="*/ 181295 h 21600"/>
                <a:gd name="T34" fmla="*/ 205099 w 21020"/>
                <a:gd name="T35" fmla="*/ 73417 h 21600"/>
                <a:gd name="T36" fmla="*/ 238172 w 21020"/>
                <a:gd name="T37" fmla="*/ 104805 h 21600"/>
                <a:gd name="T38" fmla="*/ 156711 w 21020"/>
                <a:gd name="T39" fmla="*/ 232850 h 21600"/>
                <a:gd name="T40" fmla="*/ 242194 w 21020"/>
                <a:gd name="T41" fmla="*/ 114620 h 21600"/>
                <a:gd name="T42" fmla="*/ 232302 w 21020"/>
                <a:gd name="T43" fmla="*/ 163796 h 21600"/>
                <a:gd name="T44" fmla="*/ 156800 w 21020"/>
                <a:gd name="T45" fmla="*/ 240156 h 21600"/>
                <a:gd name="T46" fmla="*/ 287648 w 21020"/>
                <a:gd name="T47" fmla="*/ 25241 h 21600"/>
                <a:gd name="T48" fmla="*/ 183765 w 21020"/>
                <a:gd name="T49" fmla="*/ 18354 h 21600"/>
                <a:gd name="T50" fmla="*/ 135690 w 21020"/>
                <a:gd name="T51" fmla="*/ 66719 h 21600"/>
                <a:gd name="T52" fmla="*/ 135511 w 21020"/>
                <a:gd name="T53" fmla="*/ 66994 h 21600"/>
                <a:gd name="T54" fmla="*/ 24507 w 21020"/>
                <a:gd name="T55" fmla="*/ 185529 h 21600"/>
                <a:gd name="T56" fmla="*/ 0 w 21020"/>
                <a:gd name="T57" fmla="*/ 278895 h 21600"/>
                <a:gd name="T58" fmla="*/ 45617 w 21020"/>
                <a:gd name="T59" fmla="*/ 311312 h 21600"/>
                <a:gd name="T60" fmla="*/ 145254 w 21020"/>
                <a:gd name="T61" fmla="*/ 279562 h 21600"/>
                <a:gd name="T62" fmla="*/ 287648 w 21020"/>
                <a:gd name="T63" fmla="*/ 2524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fade">
                                      <p:cBhvr>
                                        <p:cTn id="7" dur="500"/>
                                        <p:tgtEl>
                                          <p:spTgt spid="11269"/>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281"/>
                                        </p:tgtEl>
                                        <p:attrNameLst>
                                          <p:attrName>style.visibility</p:attrName>
                                        </p:attrNameLst>
                                      </p:cBhvr>
                                      <p:to>
                                        <p:strVal val="visible"/>
                                      </p:to>
                                    </p:set>
                                    <p:anim calcmode="lin" valueType="num">
                                      <p:cBhvr>
                                        <p:cTn id="11" dur="500" fill="hold"/>
                                        <p:tgtEl>
                                          <p:spTgt spid="11281"/>
                                        </p:tgtEl>
                                        <p:attrNameLst>
                                          <p:attrName>ppt_w</p:attrName>
                                        </p:attrNameLst>
                                      </p:cBhvr>
                                      <p:tavLst>
                                        <p:tav tm="0">
                                          <p:val>
                                            <p:fltVal val="0"/>
                                          </p:val>
                                        </p:tav>
                                        <p:tav tm="100000">
                                          <p:val>
                                            <p:strVal val="#ppt_w"/>
                                          </p:val>
                                        </p:tav>
                                      </p:tavLst>
                                    </p:anim>
                                    <p:anim calcmode="lin" valueType="num">
                                      <p:cBhvr>
                                        <p:cTn id="12" dur="500" fill="hold"/>
                                        <p:tgtEl>
                                          <p:spTgt spid="11281"/>
                                        </p:tgtEl>
                                        <p:attrNameLst>
                                          <p:attrName>ppt_h</p:attrName>
                                        </p:attrNameLst>
                                      </p:cBhvr>
                                      <p:tavLst>
                                        <p:tav tm="0">
                                          <p:val>
                                            <p:fltVal val="0"/>
                                          </p:val>
                                        </p:tav>
                                        <p:tav tm="100000">
                                          <p:val>
                                            <p:strVal val="#ppt_h"/>
                                          </p:val>
                                        </p:tav>
                                      </p:tavLst>
                                    </p:anim>
                                    <p:animEffect transition="in" filter="fade">
                                      <p:cBhvr>
                                        <p:cTn id="13" dur="500"/>
                                        <p:tgtEl>
                                          <p:spTgt spid="11281"/>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left)">
                                      <p:cBhvr>
                                        <p:cTn id="17" dur="500"/>
                                        <p:tgtEl>
                                          <p:spTgt spid="11272"/>
                                        </p:tgtEl>
                                      </p:cBhvr>
                                    </p:animEffect>
                                  </p:childTnLst>
                                </p:cTn>
                              </p:par>
                            </p:childTnLst>
                          </p:cTn>
                        </p:par>
                        <p:par>
                          <p:cTn id="18" fill="hold" nodeType="afterGroup">
                            <p:stCondLst>
                              <p:cond delay="1500"/>
                            </p:stCondLst>
                            <p:childTnLst>
                              <p:par>
                                <p:cTn id="19" presetID="10" presetClass="entr" presetSubtype="0" fill="hold" nodeType="afterEffect">
                                  <p:stCondLst>
                                    <p:cond delay="0"/>
                                  </p:stCondLst>
                                  <p:childTnLst>
                                    <p:set>
                                      <p:cBhvr>
                                        <p:cTn id="20" dur="1" fill="hold">
                                          <p:stCondLst>
                                            <p:cond delay="0"/>
                                          </p:stCondLst>
                                        </p:cTn>
                                        <p:tgtEl>
                                          <p:spTgt spid="11278"/>
                                        </p:tgtEl>
                                        <p:attrNameLst>
                                          <p:attrName>style.visibility</p:attrName>
                                        </p:attrNameLst>
                                      </p:cBhvr>
                                      <p:to>
                                        <p:strVal val="visible"/>
                                      </p:to>
                                    </p:set>
                                    <p:anim calcmode="lin" valueType="num">
                                      <p:cBhvr>
                                        <p:cTn id="21" dur="500" fill="hold"/>
                                        <p:tgtEl>
                                          <p:spTgt spid="11278"/>
                                        </p:tgtEl>
                                        <p:attrNameLst>
                                          <p:attrName>ppt_w</p:attrName>
                                        </p:attrNameLst>
                                      </p:cBhvr>
                                      <p:tavLst>
                                        <p:tav tm="0">
                                          <p:val>
                                            <p:fltVal val="0"/>
                                          </p:val>
                                        </p:tav>
                                        <p:tav tm="100000">
                                          <p:val>
                                            <p:strVal val="#ppt_w"/>
                                          </p:val>
                                        </p:tav>
                                      </p:tavLst>
                                    </p:anim>
                                    <p:anim calcmode="lin" valueType="num">
                                      <p:cBhvr>
                                        <p:cTn id="22" dur="500" fill="hold"/>
                                        <p:tgtEl>
                                          <p:spTgt spid="11278"/>
                                        </p:tgtEl>
                                        <p:attrNameLst>
                                          <p:attrName>ppt_h</p:attrName>
                                        </p:attrNameLst>
                                      </p:cBhvr>
                                      <p:tavLst>
                                        <p:tav tm="0">
                                          <p:val>
                                            <p:fltVal val="0"/>
                                          </p:val>
                                        </p:tav>
                                        <p:tav tm="100000">
                                          <p:val>
                                            <p:strVal val="#ppt_h"/>
                                          </p:val>
                                        </p:tav>
                                      </p:tavLst>
                                    </p:anim>
                                    <p:animEffect transition="in" filter="fade">
                                      <p:cBhvr>
                                        <p:cTn id="23" dur="500"/>
                                        <p:tgtEl>
                                          <p:spTgt spid="11278"/>
                                        </p:tgtEl>
                                      </p:cBhvr>
                                    </p:animEffect>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wipe(left)">
                                      <p:cBhvr>
                                        <p:cTn id="27" dur="500"/>
                                        <p:tgtEl>
                                          <p:spTgt spid="11273"/>
                                        </p:tgtEl>
                                      </p:cBhvr>
                                    </p:animEffect>
                                  </p:childTnLst>
                                </p:cTn>
                              </p:par>
                            </p:childTnLst>
                          </p:cTn>
                        </p:par>
                        <p:par>
                          <p:cTn id="28" fill="hold" nodeType="afterGroup">
                            <p:stCondLst>
                              <p:cond delay="2500"/>
                            </p:stCondLst>
                            <p:childTnLst>
                              <p:par>
                                <p:cTn id="29" presetID="10" presetClass="entr" presetSubtype="0" fill="hold" nodeType="afterEffect">
                                  <p:stCondLst>
                                    <p:cond delay="0"/>
                                  </p:stCondLst>
                                  <p:childTnLst>
                                    <p:set>
                                      <p:cBhvr>
                                        <p:cTn id="30" dur="1" fill="hold">
                                          <p:stCondLst>
                                            <p:cond delay="0"/>
                                          </p:stCondLst>
                                        </p:cTn>
                                        <p:tgtEl>
                                          <p:spTgt spid="11275"/>
                                        </p:tgtEl>
                                        <p:attrNameLst>
                                          <p:attrName>style.visibility</p:attrName>
                                        </p:attrNameLst>
                                      </p:cBhvr>
                                      <p:to>
                                        <p:strVal val="visible"/>
                                      </p:to>
                                    </p:set>
                                    <p:anim calcmode="lin" valueType="num">
                                      <p:cBhvr>
                                        <p:cTn id="31" dur="500" fill="hold"/>
                                        <p:tgtEl>
                                          <p:spTgt spid="11275"/>
                                        </p:tgtEl>
                                        <p:attrNameLst>
                                          <p:attrName>ppt_w</p:attrName>
                                        </p:attrNameLst>
                                      </p:cBhvr>
                                      <p:tavLst>
                                        <p:tav tm="0">
                                          <p:val>
                                            <p:fltVal val="0"/>
                                          </p:val>
                                        </p:tav>
                                        <p:tav tm="100000">
                                          <p:val>
                                            <p:strVal val="#ppt_w"/>
                                          </p:val>
                                        </p:tav>
                                      </p:tavLst>
                                    </p:anim>
                                    <p:anim calcmode="lin" valueType="num">
                                      <p:cBhvr>
                                        <p:cTn id="32" dur="500" fill="hold"/>
                                        <p:tgtEl>
                                          <p:spTgt spid="11275"/>
                                        </p:tgtEl>
                                        <p:attrNameLst>
                                          <p:attrName>ppt_h</p:attrName>
                                        </p:attrNameLst>
                                      </p:cBhvr>
                                      <p:tavLst>
                                        <p:tav tm="0">
                                          <p:val>
                                            <p:fltVal val="0"/>
                                          </p:val>
                                        </p:tav>
                                        <p:tav tm="100000">
                                          <p:val>
                                            <p:strVal val="#ppt_h"/>
                                          </p:val>
                                        </p:tav>
                                      </p:tavLst>
                                    </p:anim>
                                    <p:animEffect transition="in" filter="fade">
                                      <p:cBhvr>
                                        <p:cTn id="33" dur="500"/>
                                        <p:tgtEl>
                                          <p:spTgt spid="11275"/>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1274"/>
                                        </p:tgtEl>
                                        <p:attrNameLst>
                                          <p:attrName>style.visibility</p:attrName>
                                        </p:attrNameLst>
                                      </p:cBhvr>
                                      <p:to>
                                        <p:strVal val="visible"/>
                                      </p:to>
                                    </p:set>
                                    <p:animEffect transition="in" filter="wipe(left)">
                                      <p:cBhvr>
                                        <p:cTn id="37"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utoUpdateAnimBg="0"/>
      <p:bldP spid="11273" grpId="0" autoUpdateAnimBg="0"/>
      <p:bldP spid="1127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267"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268"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pic>
        <p:nvPicPr>
          <p:cNvPr id="12293" name="Group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138" y="1298575"/>
            <a:ext cx="3687762"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组合 22"/>
          <p:cNvGrpSpPr>
            <a:grpSpLocks/>
          </p:cNvGrpSpPr>
          <p:nvPr/>
        </p:nvGrpSpPr>
        <p:grpSpPr bwMode="auto">
          <a:xfrm>
            <a:off x="804863" y="2293938"/>
            <a:ext cx="6146800" cy="846137"/>
            <a:chOff x="0" y="0"/>
            <a:chExt cx="6147062" cy="846386"/>
          </a:xfrm>
        </p:grpSpPr>
        <p:sp>
          <p:nvSpPr>
            <p:cNvPr id="11277" name="Freeform 19"/>
            <p:cNvSpPr>
              <a:spLocks noEditPoints="1"/>
            </p:cNvSpPr>
            <p:nvPr/>
          </p:nvSpPr>
          <p:spPr bwMode="auto">
            <a:xfrm>
              <a:off x="0" y="43520"/>
              <a:ext cx="756237" cy="759347"/>
            </a:xfrm>
            <a:custGeom>
              <a:avLst/>
              <a:gdLst>
                <a:gd name="T0" fmla="*/ 756237 w 171"/>
                <a:gd name="T1" fmla="*/ 350809 h 171"/>
                <a:gd name="T2" fmla="*/ 742970 w 171"/>
                <a:gd name="T3" fmla="*/ 341928 h 171"/>
                <a:gd name="T4" fmla="*/ 672211 w 171"/>
                <a:gd name="T5" fmla="*/ 288641 h 171"/>
                <a:gd name="T6" fmla="*/ 729702 w 171"/>
                <a:gd name="T7" fmla="*/ 239794 h 171"/>
                <a:gd name="T8" fmla="*/ 712013 w 171"/>
                <a:gd name="T9" fmla="*/ 230913 h 171"/>
                <a:gd name="T10" fmla="*/ 627986 w 171"/>
                <a:gd name="T11" fmla="*/ 199828 h 171"/>
                <a:gd name="T12" fmla="*/ 672211 w 171"/>
                <a:gd name="T13" fmla="*/ 142100 h 171"/>
                <a:gd name="T14" fmla="*/ 650098 w 171"/>
                <a:gd name="T15" fmla="*/ 133219 h 171"/>
                <a:gd name="T16" fmla="*/ 561650 w 171"/>
                <a:gd name="T17" fmla="*/ 133219 h 171"/>
                <a:gd name="T18" fmla="*/ 583762 w 171"/>
                <a:gd name="T19" fmla="*/ 66609 h 171"/>
                <a:gd name="T20" fmla="*/ 561650 w 171"/>
                <a:gd name="T21" fmla="*/ 62169 h 171"/>
                <a:gd name="T22" fmla="*/ 477623 w 171"/>
                <a:gd name="T23" fmla="*/ 88813 h 171"/>
                <a:gd name="T24" fmla="*/ 477623 w 171"/>
                <a:gd name="T25" fmla="*/ 22203 h 171"/>
                <a:gd name="T26" fmla="*/ 455511 w 171"/>
                <a:gd name="T27" fmla="*/ 17763 h 171"/>
                <a:gd name="T28" fmla="*/ 380330 w 171"/>
                <a:gd name="T29" fmla="*/ 71050 h 171"/>
                <a:gd name="T30" fmla="*/ 349373 w 171"/>
                <a:gd name="T31" fmla="*/ 0 h 171"/>
                <a:gd name="T32" fmla="*/ 340528 w 171"/>
                <a:gd name="T33" fmla="*/ 13322 h 171"/>
                <a:gd name="T34" fmla="*/ 287459 w 171"/>
                <a:gd name="T35" fmla="*/ 84372 h 171"/>
                <a:gd name="T36" fmla="*/ 234389 w 171"/>
                <a:gd name="T37" fmla="*/ 26644 h 171"/>
                <a:gd name="T38" fmla="*/ 229967 w 171"/>
                <a:gd name="T39" fmla="*/ 44406 h 171"/>
                <a:gd name="T40" fmla="*/ 199010 w 171"/>
                <a:gd name="T41" fmla="*/ 128778 h 171"/>
                <a:gd name="T42" fmla="*/ 132673 w 171"/>
                <a:gd name="T43" fmla="*/ 88813 h 171"/>
                <a:gd name="T44" fmla="*/ 132673 w 171"/>
                <a:gd name="T45" fmla="*/ 106575 h 171"/>
                <a:gd name="T46" fmla="*/ 132673 w 171"/>
                <a:gd name="T47" fmla="*/ 195388 h 171"/>
                <a:gd name="T48" fmla="*/ 57492 w 171"/>
                <a:gd name="T49" fmla="*/ 177625 h 171"/>
                <a:gd name="T50" fmla="*/ 61914 w 171"/>
                <a:gd name="T51" fmla="*/ 195388 h 171"/>
                <a:gd name="T52" fmla="*/ 88449 w 171"/>
                <a:gd name="T53" fmla="*/ 279759 h 171"/>
                <a:gd name="T54" fmla="*/ 8845 w 171"/>
                <a:gd name="T55" fmla="*/ 288641 h 171"/>
                <a:gd name="T56" fmla="*/ 17690 w 171"/>
                <a:gd name="T57" fmla="*/ 301963 h 171"/>
                <a:gd name="T58" fmla="*/ 70759 w 171"/>
                <a:gd name="T59" fmla="*/ 373013 h 171"/>
                <a:gd name="T60" fmla="*/ 0 w 171"/>
                <a:gd name="T61" fmla="*/ 404097 h 171"/>
                <a:gd name="T62" fmla="*/ 13267 w 171"/>
                <a:gd name="T63" fmla="*/ 417419 h 171"/>
                <a:gd name="T64" fmla="*/ 84026 w 171"/>
                <a:gd name="T65" fmla="*/ 470706 h 171"/>
                <a:gd name="T66" fmla="*/ 26535 w 171"/>
                <a:gd name="T67" fmla="*/ 515113 h 171"/>
                <a:gd name="T68" fmla="*/ 44224 w 171"/>
                <a:gd name="T69" fmla="*/ 528434 h 171"/>
                <a:gd name="T70" fmla="*/ 128251 w 171"/>
                <a:gd name="T71" fmla="*/ 555078 h 171"/>
                <a:gd name="T72" fmla="*/ 84026 w 171"/>
                <a:gd name="T73" fmla="*/ 617247 h 171"/>
                <a:gd name="T74" fmla="*/ 106139 w 171"/>
                <a:gd name="T75" fmla="*/ 626128 h 171"/>
                <a:gd name="T76" fmla="*/ 194587 w 171"/>
                <a:gd name="T77" fmla="*/ 626128 h 171"/>
                <a:gd name="T78" fmla="*/ 172475 w 171"/>
                <a:gd name="T79" fmla="*/ 692738 h 171"/>
                <a:gd name="T80" fmla="*/ 194587 w 171"/>
                <a:gd name="T81" fmla="*/ 697178 h 171"/>
                <a:gd name="T82" fmla="*/ 278614 w 171"/>
                <a:gd name="T83" fmla="*/ 670534 h 171"/>
                <a:gd name="T84" fmla="*/ 278614 w 171"/>
                <a:gd name="T85" fmla="*/ 737144 h 171"/>
                <a:gd name="T86" fmla="*/ 300726 w 171"/>
                <a:gd name="T87" fmla="*/ 737144 h 171"/>
                <a:gd name="T88" fmla="*/ 375907 w 171"/>
                <a:gd name="T89" fmla="*/ 688297 h 171"/>
                <a:gd name="T90" fmla="*/ 402442 w 171"/>
                <a:gd name="T91" fmla="*/ 759347 h 171"/>
                <a:gd name="T92" fmla="*/ 415709 w 171"/>
                <a:gd name="T93" fmla="*/ 746025 h 171"/>
                <a:gd name="T94" fmla="*/ 424554 w 171"/>
                <a:gd name="T95" fmla="*/ 683856 h 171"/>
                <a:gd name="T96" fmla="*/ 504158 w 171"/>
                <a:gd name="T97" fmla="*/ 723822 h 171"/>
                <a:gd name="T98" fmla="*/ 526270 w 171"/>
                <a:gd name="T99" fmla="*/ 719381 h 171"/>
                <a:gd name="T100" fmla="*/ 517425 w 171"/>
                <a:gd name="T101" fmla="*/ 652772 h 171"/>
                <a:gd name="T102" fmla="*/ 605874 w 171"/>
                <a:gd name="T103" fmla="*/ 666094 h 171"/>
                <a:gd name="T104" fmla="*/ 627986 w 171"/>
                <a:gd name="T105" fmla="*/ 661653 h 171"/>
                <a:gd name="T106" fmla="*/ 597029 w 171"/>
                <a:gd name="T107" fmla="*/ 595044 h 171"/>
                <a:gd name="T108" fmla="*/ 681056 w 171"/>
                <a:gd name="T109" fmla="*/ 581722 h 171"/>
                <a:gd name="T110" fmla="*/ 703168 w 171"/>
                <a:gd name="T111" fmla="*/ 572841 h 171"/>
                <a:gd name="T112" fmla="*/ 650098 w 171"/>
                <a:gd name="T113" fmla="*/ 519553 h 171"/>
                <a:gd name="T114" fmla="*/ 729702 w 171"/>
                <a:gd name="T115" fmla="*/ 479588 h 171"/>
                <a:gd name="T116" fmla="*/ 747392 w 171"/>
                <a:gd name="T117" fmla="*/ 466266 h 171"/>
                <a:gd name="T118" fmla="*/ 681056 w 171"/>
                <a:gd name="T119" fmla="*/ 426300 h 171"/>
                <a:gd name="T120" fmla="*/ 742970 w 171"/>
                <a:gd name="T121" fmla="*/ 364131 h 171"/>
                <a:gd name="T122" fmla="*/ 309571 w 171"/>
                <a:gd name="T123" fmla="*/ 377453 h 171"/>
                <a:gd name="T124" fmla="*/ 446666 w 171"/>
                <a:gd name="T125" fmla="*/ 377453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8"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grpSp>
        <p:nvGrpSpPr>
          <p:cNvPr id="12297" name="组合 23"/>
          <p:cNvGrpSpPr>
            <a:grpSpLocks/>
          </p:cNvGrpSpPr>
          <p:nvPr/>
        </p:nvGrpSpPr>
        <p:grpSpPr bwMode="auto">
          <a:xfrm>
            <a:off x="804863" y="3578225"/>
            <a:ext cx="6146800" cy="846138"/>
            <a:chOff x="0" y="0"/>
            <a:chExt cx="6147062" cy="846386"/>
          </a:xfrm>
        </p:grpSpPr>
        <p:sp>
          <p:nvSpPr>
            <p:cNvPr id="11275" name="Freeform 19"/>
            <p:cNvSpPr>
              <a:spLocks noEditPoints="1"/>
            </p:cNvSpPr>
            <p:nvPr/>
          </p:nvSpPr>
          <p:spPr bwMode="auto">
            <a:xfrm>
              <a:off x="0" y="43520"/>
              <a:ext cx="756237" cy="759347"/>
            </a:xfrm>
            <a:custGeom>
              <a:avLst/>
              <a:gdLst>
                <a:gd name="T0" fmla="*/ 756237 w 171"/>
                <a:gd name="T1" fmla="*/ 350809 h 171"/>
                <a:gd name="T2" fmla="*/ 742970 w 171"/>
                <a:gd name="T3" fmla="*/ 341928 h 171"/>
                <a:gd name="T4" fmla="*/ 672211 w 171"/>
                <a:gd name="T5" fmla="*/ 288641 h 171"/>
                <a:gd name="T6" fmla="*/ 729702 w 171"/>
                <a:gd name="T7" fmla="*/ 239794 h 171"/>
                <a:gd name="T8" fmla="*/ 712013 w 171"/>
                <a:gd name="T9" fmla="*/ 230913 h 171"/>
                <a:gd name="T10" fmla="*/ 627986 w 171"/>
                <a:gd name="T11" fmla="*/ 199828 h 171"/>
                <a:gd name="T12" fmla="*/ 672211 w 171"/>
                <a:gd name="T13" fmla="*/ 142100 h 171"/>
                <a:gd name="T14" fmla="*/ 650098 w 171"/>
                <a:gd name="T15" fmla="*/ 133219 h 171"/>
                <a:gd name="T16" fmla="*/ 561650 w 171"/>
                <a:gd name="T17" fmla="*/ 133219 h 171"/>
                <a:gd name="T18" fmla="*/ 583762 w 171"/>
                <a:gd name="T19" fmla="*/ 66609 h 171"/>
                <a:gd name="T20" fmla="*/ 561650 w 171"/>
                <a:gd name="T21" fmla="*/ 62169 h 171"/>
                <a:gd name="T22" fmla="*/ 477623 w 171"/>
                <a:gd name="T23" fmla="*/ 88813 h 171"/>
                <a:gd name="T24" fmla="*/ 477623 w 171"/>
                <a:gd name="T25" fmla="*/ 22203 h 171"/>
                <a:gd name="T26" fmla="*/ 455511 w 171"/>
                <a:gd name="T27" fmla="*/ 17763 h 171"/>
                <a:gd name="T28" fmla="*/ 380330 w 171"/>
                <a:gd name="T29" fmla="*/ 71050 h 171"/>
                <a:gd name="T30" fmla="*/ 349373 w 171"/>
                <a:gd name="T31" fmla="*/ 0 h 171"/>
                <a:gd name="T32" fmla="*/ 340528 w 171"/>
                <a:gd name="T33" fmla="*/ 13322 h 171"/>
                <a:gd name="T34" fmla="*/ 287459 w 171"/>
                <a:gd name="T35" fmla="*/ 84372 h 171"/>
                <a:gd name="T36" fmla="*/ 234389 w 171"/>
                <a:gd name="T37" fmla="*/ 26644 h 171"/>
                <a:gd name="T38" fmla="*/ 229967 w 171"/>
                <a:gd name="T39" fmla="*/ 44406 h 171"/>
                <a:gd name="T40" fmla="*/ 199010 w 171"/>
                <a:gd name="T41" fmla="*/ 128778 h 171"/>
                <a:gd name="T42" fmla="*/ 132673 w 171"/>
                <a:gd name="T43" fmla="*/ 88813 h 171"/>
                <a:gd name="T44" fmla="*/ 132673 w 171"/>
                <a:gd name="T45" fmla="*/ 106575 h 171"/>
                <a:gd name="T46" fmla="*/ 132673 w 171"/>
                <a:gd name="T47" fmla="*/ 195388 h 171"/>
                <a:gd name="T48" fmla="*/ 57492 w 171"/>
                <a:gd name="T49" fmla="*/ 177625 h 171"/>
                <a:gd name="T50" fmla="*/ 61914 w 171"/>
                <a:gd name="T51" fmla="*/ 195388 h 171"/>
                <a:gd name="T52" fmla="*/ 88449 w 171"/>
                <a:gd name="T53" fmla="*/ 279759 h 171"/>
                <a:gd name="T54" fmla="*/ 8845 w 171"/>
                <a:gd name="T55" fmla="*/ 288641 h 171"/>
                <a:gd name="T56" fmla="*/ 17690 w 171"/>
                <a:gd name="T57" fmla="*/ 301963 h 171"/>
                <a:gd name="T58" fmla="*/ 70759 w 171"/>
                <a:gd name="T59" fmla="*/ 373013 h 171"/>
                <a:gd name="T60" fmla="*/ 0 w 171"/>
                <a:gd name="T61" fmla="*/ 404097 h 171"/>
                <a:gd name="T62" fmla="*/ 13267 w 171"/>
                <a:gd name="T63" fmla="*/ 417419 h 171"/>
                <a:gd name="T64" fmla="*/ 84026 w 171"/>
                <a:gd name="T65" fmla="*/ 470706 h 171"/>
                <a:gd name="T66" fmla="*/ 26535 w 171"/>
                <a:gd name="T67" fmla="*/ 515113 h 171"/>
                <a:gd name="T68" fmla="*/ 44224 w 171"/>
                <a:gd name="T69" fmla="*/ 528434 h 171"/>
                <a:gd name="T70" fmla="*/ 128251 w 171"/>
                <a:gd name="T71" fmla="*/ 555078 h 171"/>
                <a:gd name="T72" fmla="*/ 84026 w 171"/>
                <a:gd name="T73" fmla="*/ 617247 h 171"/>
                <a:gd name="T74" fmla="*/ 106139 w 171"/>
                <a:gd name="T75" fmla="*/ 626128 h 171"/>
                <a:gd name="T76" fmla="*/ 194587 w 171"/>
                <a:gd name="T77" fmla="*/ 626128 h 171"/>
                <a:gd name="T78" fmla="*/ 172475 w 171"/>
                <a:gd name="T79" fmla="*/ 692738 h 171"/>
                <a:gd name="T80" fmla="*/ 194587 w 171"/>
                <a:gd name="T81" fmla="*/ 697178 h 171"/>
                <a:gd name="T82" fmla="*/ 278614 w 171"/>
                <a:gd name="T83" fmla="*/ 670534 h 171"/>
                <a:gd name="T84" fmla="*/ 278614 w 171"/>
                <a:gd name="T85" fmla="*/ 737144 h 171"/>
                <a:gd name="T86" fmla="*/ 300726 w 171"/>
                <a:gd name="T87" fmla="*/ 737144 h 171"/>
                <a:gd name="T88" fmla="*/ 375907 w 171"/>
                <a:gd name="T89" fmla="*/ 688297 h 171"/>
                <a:gd name="T90" fmla="*/ 402442 w 171"/>
                <a:gd name="T91" fmla="*/ 759347 h 171"/>
                <a:gd name="T92" fmla="*/ 415709 w 171"/>
                <a:gd name="T93" fmla="*/ 746025 h 171"/>
                <a:gd name="T94" fmla="*/ 424554 w 171"/>
                <a:gd name="T95" fmla="*/ 683856 h 171"/>
                <a:gd name="T96" fmla="*/ 504158 w 171"/>
                <a:gd name="T97" fmla="*/ 723822 h 171"/>
                <a:gd name="T98" fmla="*/ 526270 w 171"/>
                <a:gd name="T99" fmla="*/ 719381 h 171"/>
                <a:gd name="T100" fmla="*/ 517425 w 171"/>
                <a:gd name="T101" fmla="*/ 652772 h 171"/>
                <a:gd name="T102" fmla="*/ 605874 w 171"/>
                <a:gd name="T103" fmla="*/ 666094 h 171"/>
                <a:gd name="T104" fmla="*/ 627986 w 171"/>
                <a:gd name="T105" fmla="*/ 661653 h 171"/>
                <a:gd name="T106" fmla="*/ 597029 w 171"/>
                <a:gd name="T107" fmla="*/ 595044 h 171"/>
                <a:gd name="T108" fmla="*/ 681056 w 171"/>
                <a:gd name="T109" fmla="*/ 581722 h 171"/>
                <a:gd name="T110" fmla="*/ 703168 w 171"/>
                <a:gd name="T111" fmla="*/ 572841 h 171"/>
                <a:gd name="T112" fmla="*/ 650098 w 171"/>
                <a:gd name="T113" fmla="*/ 519553 h 171"/>
                <a:gd name="T114" fmla="*/ 729702 w 171"/>
                <a:gd name="T115" fmla="*/ 479588 h 171"/>
                <a:gd name="T116" fmla="*/ 747392 w 171"/>
                <a:gd name="T117" fmla="*/ 466266 h 171"/>
                <a:gd name="T118" fmla="*/ 681056 w 171"/>
                <a:gd name="T119" fmla="*/ 426300 h 171"/>
                <a:gd name="T120" fmla="*/ 742970 w 171"/>
                <a:gd name="T121" fmla="*/ 364131 h 171"/>
                <a:gd name="T122" fmla="*/ 309571 w 171"/>
                <a:gd name="T123" fmla="*/ 377453 h 171"/>
                <a:gd name="T124" fmla="*/ 446666 w 171"/>
                <a:gd name="T125" fmla="*/ 377453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6"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grpSp>
        <p:nvGrpSpPr>
          <p:cNvPr id="12300" name="组合 26"/>
          <p:cNvGrpSpPr>
            <a:grpSpLocks/>
          </p:cNvGrpSpPr>
          <p:nvPr/>
        </p:nvGrpSpPr>
        <p:grpSpPr bwMode="auto">
          <a:xfrm>
            <a:off x="804863" y="4862513"/>
            <a:ext cx="6146800" cy="846137"/>
            <a:chOff x="0" y="0"/>
            <a:chExt cx="6147062" cy="846386"/>
          </a:xfrm>
        </p:grpSpPr>
        <p:sp>
          <p:nvSpPr>
            <p:cNvPr id="11273" name="Freeform 19"/>
            <p:cNvSpPr>
              <a:spLocks noEditPoints="1"/>
            </p:cNvSpPr>
            <p:nvPr/>
          </p:nvSpPr>
          <p:spPr bwMode="auto">
            <a:xfrm>
              <a:off x="0" y="43520"/>
              <a:ext cx="756237" cy="759347"/>
            </a:xfrm>
            <a:custGeom>
              <a:avLst/>
              <a:gdLst>
                <a:gd name="T0" fmla="*/ 756237 w 171"/>
                <a:gd name="T1" fmla="*/ 350809 h 171"/>
                <a:gd name="T2" fmla="*/ 742970 w 171"/>
                <a:gd name="T3" fmla="*/ 341928 h 171"/>
                <a:gd name="T4" fmla="*/ 672211 w 171"/>
                <a:gd name="T5" fmla="*/ 288641 h 171"/>
                <a:gd name="T6" fmla="*/ 729702 w 171"/>
                <a:gd name="T7" fmla="*/ 239794 h 171"/>
                <a:gd name="T8" fmla="*/ 712013 w 171"/>
                <a:gd name="T9" fmla="*/ 230913 h 171"/>
                <a:gd name="T10" fmla="*/ 627986 w 171"/>
                <a:gd name="T11" fmla="*/ 199828 h 171"/>
                <a:gd name="T12" fmla="*/ 672211 w 171"/>
                <a:gd name="T13" fmla="*/ 142100 h 171"/>
                <a:gd name="T14" fmla="*/ 650098 w 171"/>
                <a:gd name="T15" fmla="*/ 133219 h 171"/>
                <a:gd name="T16" fmla="*/ 561650 w 171"/>
                <a:gd name="T17" fmla="*/ 133219 h 171"/>
                <a:gd name="T18" fmla="*/ 583762 w 171"/>
                <a:gd name="T19" fmla="*/ 66609 h 171"/>
                <a:gd name="T20" fmla="*/ 561650 w 171"/>
                <a:gd name="T21" fmla="*/ 62169 h 171"/>
                <a:gd name="T22" fmla="*/ 477623 w 171"/>
                <a:gd name="T23" fmla="*/ 88813 h 171"/>
                <a:gd name="T24" fmla="*/ 477623 w 171"/>
                <a:gd name="T25" fmla="*/ 22203 h 171"/>
                <a:gd name="T26" fmla="*/ 455511 w 171"/>
                <a:gd name="T27" fmla="*/ 17763 h 171"/>
                <a:gd name="T28" fmla="*/ 380330 w 171"/>
                <a:gd name="T29" fmla="*/ 71050 h 171"/>
                <a:gd name="T30" fmla="*/ 349373 w 171"/>
                <a:gd name="T31" fmla="*/ 0 h 171"/>
                <a:gd name="T32" fmla="*/ 340528 w 171"/>
                <a:gd name="T33" fmla="*/ 13322 h 171"/>
                <a:gd name="T34" fmla="*/ 287459 w 171"/>
                <a:gd name="T35" fmla="*/ 84372 h 171"/>
                <a:gd name="T36" fmla="*/ 234389 w 171"/>
                <a:gd name="T37" fmla="*/ 26644 h 171"/>
                <a:gd name="T38" fmla="*/ 229967 w 171"/>
                <a:gd name="T39" fmla="*/ 44406 h 171"/>
                <a:gd name="T40" fmla="*/ 199010 w 171"/>
                <a:gd name="T41" fmla="*/ 128778 h 171"/>
                <a:gd name="T42" fmla="*/ 132673 w 171"/>
                <a:gd name="T43" fmla="*/ 88813 h 171"/>
                <a:gd name="T44" fmla="*/ 132673 w 171"/>
                <a:gd name="T45" fmla="*/ 106575 h 171"/>
                <a:gd name="T46" fmla="*/ 132673 w 171"/>
                <a:gd name="T47" fmla="*/ 195388 h 171"/>
                <a:gd name="T48" fmla="*/ 57492 w 171"/>
                <a:gd name="T49" fmla="*/ 177625 h 171"/>
                <a:gd name="T50" fmla="*/ 61914 w 171"/>
                <a:gd name="T51" fmla="*/ 195388 h 171"/>
                <a:gd name="T52" fmla="*/ 88449 w 171"/>
                <a:gd name="T53" fmla="*/ 279759 h 171"/>
                <a:gd name="T54" fmla="*/ 8845 w 171"/>
                <a:gd name="T55" fmla="*/ 288641 h 171"/>
                <a:gd name="T56" fmla="*/ 17690 w 171"/>
                <a:gd name="T57" fmla="*/ 301963 h 171"/>
                <a:gd name="T58" fmla="*/ 70759 w 171"/>
                <a:gd name="T59" fmla="*/ 373013 h 171"/>
                <a:gd name="T60" fmla="*/ 0 w 171"/>
                <a:gd name="T61" fmla="*/ 404097 h 171"/>
                <a:gd name="T62" fmla="*/ 13267 w 171"/>
                <a:gd name="T63" fmla="*/ 417419 h 171"/>
                <a:gd name="T64" fmla="*/ 84026 w 171"/>
                <a:gd name="T65" fmla="*/ 470706 h 171"/>
                <a:gd name="T66" fmla="*/ 26535 w 171"/>
                <a:gd name="T67" fmla="*/ 515113 h 171"/>
                <a:gd name="T68" fmla="*/ 44224 w 171"/>
                <a:gd name="T69" fmla="*/ 528434 h 171"/>
                <a:gd name="T70" fmla="*/ 128251 w 171"/>
                <a:gd name="T71" fmla="*/ 555078 h 171"/>
                <a:gd name="T72" fmla="*/ 84026 w 171"/>
                <a:gd name="T73" fmla="*/ 617247 h 171"/>
                <a:gd name="T74" fmla="*/ 106139 w 171"/>
                <a:gd name="T75" fmla="*/ 626128 h 171"/>
                <a:gd name="T76" fmla="*/ 194587 w 171"/>
                <a:gd name="T77" fmla="*/ 626128 h 171"/>
                <a:gd name="T78" fmla="*/ 172475 w 171"/>
                <a:gd name="T79" fmla="*/ 692738 h 171"/>
                <a:gd name="T80" fmla="*/ 194587 w 171"/>
                <a:gd name="T81" fmla="*/ 697178 h 171"/>
                <a:gd name="T82" fmla="*/ 278614 w 171"/>
                <a:gd name="T83" fmla="*/ 670534 h 171"/>
                <a:gd name="T84" fmla="*/ 278614 w 171"/>
                <a:gd name="T85" fmla="*/ 737144 h 171"/>
                <a:gd name="T86" fmla="*/ 300726 w 171"/>
                <a:gd name="T87" fmla="*/ 737144 h 171"/>
                <a:gd name="T88" fmla="*/ 375907 w 171"/>
                <a:gd name="T89" fmla="*/ 688297 h 171"/>
                <a:gd name="T90" fmla="*/ 402442 w 171"/>
                <a:gd name="T91" fmla="*/ 759347 h 171"/>
                <a:gd name="T92" fmla="*/ 415709 w 171"/>
                <a:gd name="T93" fmla="*/ 746025 h 171"/>
                <a:gd name="T94" fmla="*/ 424554 w 171"/>
                <a:gd name="T95" fmla="*/ 683856 h 171"/>
                <a:gd name="T96" fmla="*/ 504158 w 171"/>
                <a:gd name="T97" fmla="*/ 723822 h 171"/>
                <a:gd name="T98" fmla="*/ 526270 w 171"/>
                <a:gd name="T99" fmla="*/ 719381 h 171"/>
                <a:gd name="T100" fmla="*/ 517425 w 171"/>
                <a:gd name="T101" fmla="*/ 652772 h 171"/>
                <a:gd name="T102" fmla="*/ 605874 w 171"/>
                <a:gd name="T103" fmla="*/ 666094 h 171"/>
                <a:gd name="T104" fmla="*/ 627986 w 171"/>
                <a:gd name="T105" fmla="*/ 661653 h 171"/>
                <a:gd name="T106" fmla="*/ 597029 w 171"/>
                <a:gd name="T107" fmla="*/ 595044 h 171"/>
                <a:gd name="T108" fmla="*/ 681056 w 171"/>
                <a:gd name="T109" fmla="*/ 581722 h 171"/>
                <a:gd name="T110" fmla="*/ 703168 w 171"/>
                <a:gd name="T111" fmla="*/ 572841 h 171"/>
                <a:gd name="T112" fmla="*/ 650098 w 171"/>
                <a:gd name="T113" fmla="*/ 519553 h 171"/>
                <a:gd name="T114" fmla="*/ 729702 w 171"/>
                <a:gd name="T115" fmla="*/ 479588 h 171"/>
                <a:gd name="T116" fmla="*/ 747392 w 171"/>
                <a:gd name="T117" fmla="*/ 466266 h 171"/>
                <a:gd name="T118" fmla="*/ 681056 w 171"/>
                <a:gd name="T119" fmla="*/ 426300 h 171"/>
                <a:gd name="T120" fmla="*/ 742970 w 171"/>
                <a:gd name="T121" fmla="*/ 364131 h 171"/>
                <a:gd name="T122" fmla="*/ 309571 w 171"/>
                <a:gd name="T123" fmla="*/ 377453 h 171"/>
                <a:gd name="T124" fmla="*/ 446666 w 171"/>
                <a:gd name="T125" fmla="*/ 377453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4"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down)">
                                      <p:cBhvr>
                                        <p:cTn id="7" dur="1000"/>
                                        <p:tgtEl>
                                          <p:spTgt spid="12293"/>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2294"/>
                                        </p:tgtEl>
                                        <p:attrNameLst>
                                          <p:attrName>style.visibility</p:attrName>
                                        </p:attrNameLst>
                                      </p:cBhvr>
                                      <p:to>
                                        <p:strVal val="visible"/>
                                      </p:to>
                                    </p:set>
                                    <p:animEffect transition="in" filter="wipe(left)">
                                      <p:cBhvr>
                                        <p:cTn id="11" dur="500"/>
                                        <p:tgtEl>
                                          <p:spTgt spid="12294"/>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12297"/>
                                        </p:tgtEl>
                                        <p:attrNameLst>
                                          <p:attrName>style.visibility</p:attrName>
                                        </p:attrNameLst>
                                      </p:cBhvr>
                                      <p:to>
                                        <p:strVal val="visible"/>
                                      </p:to>
                                    </p:set>
                                    <p:animEffect transition="in" filter="wipe(left)">
                                      <p:cBhvr>
                                        <p:cTn id="15" dur="500"/>
                                        <p:tgtEl>
                                          <p:spTgt spid="12297"/>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300"/>
                                        </p:tgtEl>
                                        <p:attrNameLst>
                                          <p:attrName>style.visibility</p:attrName>
                                        </p:attrNameLst>
                                      </p:cBhvr>
                                      <p:to>
                                        <p:strVal val="visible"/>
                                      </p:to>
                                    </p:set>
                                    <p:animEffect transition="in" filter="wipe(left)">
                                      <p:cBhvr>
                                        <p:cTn id="19"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15"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3316"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4341" name="组合 4"/>
          <p:cNvGrpSpPr>
            <a:grpSpLocks/>
          </p:cNvGrpSpPr>
          <p:nvPr/>
        </p:nvGrpSpPr>
        <p:grpSpPr bwMode="auto">
          <a:xfrm>
            <a:off x="4929188" y="1295400"/>
            <a:ext cx="2333625" cy="4843463"/>
            <a:chOff x="0" y="0"/>
            <a:chExt cx="2333387" cy="4842932"/>
          </a:xfrm>
        </p:grpSpPr>
        <p:sp>
          <p:nvSpPr>
            <p:cNvPr id="13322" name="环形箭头 5"/>
            <p:cNvSpPr>
              <a:spLocks/>
            </p:cNvSpPr>
            <p:nvPr/>
          </p:nvSpPr>
          <p:spPr bwMode="auto">
            <a:xfrm>
              <a:off x="507948" y="0"/>
              <a:ext cx="1825439" cy="1827013"/>
            </a:xfrm>
            <a:custGeom>
              <a:avLst/>
              <a:gdLst>
                <a:gd name="T0" fmla="*/ 127963 w 1825439"/>
                <a:gd name="T1" fmla="*/ 913507 h 1827013"/>
                <a:gd name="T2" fmla="*/ 855665 w 1825439"/>
                <a:gd name="T3" fmla="*/ 130043 h 1827013"/>
                <a:gd name="T4" fmla="*/ 1689212 w 1825439"/>
                <a:gd name="T5" fmla="*/ 799812 h 1827013"/>
                <a:gd name="T6" fmla="*/ 1082669 w 1825439"/>
                <a:gd name="T7" fmla="*/ 1680408 h 1827013"/>
                <a:gd name="T8" fmla="*/ 1074011 w 1825439"/>
                <a:gd name="T9" fmla="*/ 1803043 h 1827013"/>
                <a:gd name="T10" fmla="*/ 864452 w 1825439"/>
                <a:gd name="T11" fmla="*/ 1597127 h 1827013"/>
                <a:gd name="T12" fmla="*/ 1106152 w 1825439"/>
                <a:gd name="T13" fmla="*/ 1347817 h 1827013"/>
                <a:gd name="T14" fmla="*/ 1097628 w 1825439"/>
                <a:gd name="T15" fmla="*/ 1468547 h 1827013"/>
                <a:gd name="T16" fmla="*/ 1483701 w 1825439"/>
                <a:gd name="T17" fmla="*/ 789185 h 1827013"/>
                <a:gd name="T18" fmla="*/ 850121 w 1825439"/>
                <a:gd name="T19" fmla="*/ 331764 h 1827013"/>
                <a:gd name="T20" fmla="*/ 328397 w 1825439"/>
                <a:gd name="T21" fmla="*/ 913507 h 1827013"/>
                <a:gd name="T22" fmla="*/ 127963 w 1825439"/>
                <a:gd name="T23" fmla="*/ 913507 h 1827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7013">
                  <a:moveTo>
                    <a:pt x="127963" y="913507"/>
                  </a:moveTo>
                  <a:cubicBezTo>
                    <a:pt x="127963" y="501822"/>
                    <a:pt x="445481" y="159973"/>
                    <a:pt x="855665" y="130043"/>
                  </a:cubicBezTo>
                  <a:cubicBezTo>
                    <a:pt x="1265936" y="100106"/>
                    <a:pt x="1629674" y="392376"/>
                    <a:pt x="1689212" y="799812"/>
                  </a:cubicBezTo>
                  <a:cubicBezTo>
                    <a:pt x="1748725" y="1207078"/>
                    <a:pt x="1484098" y="1591270"/>
                    <a:pt x="1082669" y="1680408"/>
                  </a:cubicBezTo>
                  <a:lnTo>
                    <a:pt x="1074011" y="1803043"/>
                  </a:lnTo>
                  <a:lnTo>
                    <a:pt x="864452" y="1597127"/>
                  </a:lnTo>
                  <a:lnTo>
                    <a:pt x="1106152" y="1347817"/>
                  </a:lnTo>
                  <a:lnTo>
                    <a:pt x="1097628" y="1468547"/>
                  </a:lnTo>
                  <a:cubicBezTo>
                    <a:pt x="1380657" y="1374003"/>
                    <a:pt x="1547095" y="1081127"/>
                    <a:pt x="1483701" y="789185"/>
                  </a:cubicBezTo>
                  <a:cubicBezTo>
                    <a:pt x="1420254" y="497001"/>
                    <a:pt x="1147012" y="299730"/>
                    <a:pt x="850121" y="331764"/>
                  </a:cubicBezTo>
                  <a:cubicBezTo>
                    <a:pt x="553356" y="363784"/>
                    <a:pt x="328397" y="614622"/>
                    <a:pt x="328397" y="913507"/>
                  </a:cubicBezTo>
                  <a:lnTo>
                    <a:pt x="127963" y="913507"/>
                  </a:lnTo>
                  <a:close/>
                </a:path>
              </a:pathLst>
            </a:custGeom>
            <a:solidFill>
              <a:srgbClr val="11AACC"/>
            </a:solidFill>
            <a:ln w="12700" cap="flat" cmpd="sng">
              <a:solidFill>
                <a:srgbClr val="FFFFFF"/>
              </a:solidFill>
              <a:round/>
              <a:headEnd/>
              <a:tailEnd/>
            </a:ln>
          </p:spPr>
          <p:txBody>
            <a:bodyPr/>
            <a:lstStyle/>
            <a:p>
              <a:endParaRPr lang="zh-CN" altLang="en-US"/>
            </a:p>
          </p:txBody>
        </p:sp>
        <p:sp>
          <p:nvSpPr>
            <p:cNvPr id="13323" name="形状 6"/>
            <p:cNvSpPr>
              <a:spLocks/>
            </p:cNvSpPr>
            <p:nvPr/>
          </p:nvSpPr>
          <p:spPr bwMode="auto">
            <a:xfrm>
              <a:off x="0" y="1049223"/>
              <a:ext cx="1825439" cy="1827012"/>
            </a:xfrm>
            <a:custGeom>
              <a:avLst/>
              <a:gdLst>
                <a:gd name="T0" fmla="*/ 1467904 w 1825439"/>
                <a:gd name="T1" fmla="*/ 358322 h 1827012"/>
                <a:gd name="T2" fmla="*/ 1326176 w 1825439"/>
                <a:gd name="T3" fmla="*/ 500049 h 1827012"/>
                <a:gd name="T4" fmla="*/ 676109 w 1825439"/>
                <a:gd name="T5" fmla="*/ 378512 h 1827012"/>
                <a:gd name="T6" fmla="*/ 329051 w 1825439"/>
                <a:gd name="T7" fmla="*/ 941200 h 1827012"/>
                <a:gd name="T8" fmla="*/ 727811 w 1825439"/>
                <a:gd name="T9" fmla="*/ 1468547 h 1827012"/>
                <a:gd name="T10" fmla="*/ 719287 w 1825439"/>
                <a:gd name="T11" fmla="*/ 1347816 h 1827012"/>
                <a:gd name="T12" fmla="*/ 960987 w 1825439"/>
                <a:gd name="T13" fmla="*/ 1597126 h 1827012"/>
                <a:gd name="T14" fmla="*/ 751428 w 1825439"/>
                <a:gd name="T15" fmla="*/ 1803042 h 1827012"/>
                <a:gd name="T16" fmla="*/ 742770 w 1825439"/>
                <a:gd name="T17" fmla="*/ 1680407 h 1827012"/>
                <a:gd name="T18" fmla="*/ 133265 w 1825439"/>
                <a:gd name="T19" fmla="*/ 1004656 h 1827012"/>
                <a:gd name="T20" fmla="*/ 570461 w 1825439"/>
                <a:gd name="T21" fmla="*/ 206611 h 1827012"/>
                <a:gd name="T22" fmla="*/ 1467904 w 1825439"/>
                <a:gd name="T23" fmla="*/ 358322 h 18270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7012">
                  <a:moveTo>
                    <a:pt x="1467904" y="358322"/>
                  </a:moveTo>
                  <a:lnTo>
                    <a:pt x="1326176" y="500049"/>
                  </a:lnTo>
                  <a:cubicBezTo>
                    <a:pt x="1155427" y="328840"/>
                    <a:pt x="897050" y="280534"/>
                    <a:pt x="676109" y="378512"/>
                  </a:cubicBezTo>
                  <a:cubicBezTo>
                    <a:pt x="455506" y="476341"/>
                    <a:pt x="317632" y="699877"/>
                    <a:pt x="329051" y="941200"/>
                  </a:cubicBezTo>
                  <a:cubicBezTo>
                    <a:pt x="340473" y="1182570"/>
                    <a:pt x="498897" y="1392080"/>
                    <a:pt x="727811" y="1468547"/>
                  </a:cubicBezTo>
                  <a:lnTo>
                    <a:pt x="719287" y="1347816"/>
                  </a:lnTo>
                  <a:lnTo>
                    <a:pt x="960987" y="1597126"/>
                  </a:lnTo>
                  <a:lnTo>
                    <a:pt x="751428" y="1803042"/>
                  </a:lnTo>
                  <a:lnTo>
                    <a:pt x="742770" y="1680407"/>
                  </a:lnTo>
                  <a:cubicBezTo>
                    <a:pt x="416620" y="1607985"/>
                    <a:pt x="172029" y="1336810"/>
                    <a:pt x="133265" y="1004656"/>
                  </a:cubicBezTo>
                  <a:cubicBezTo>
                    <a:pt x="94514" y="672620"/>
                    <a:pt x="269938" y="352408"/>
                    <a:pt x="570461" y="206611"/>
                  </a:cubicBezTo>
                  <a:cubicBezTo>
                    <a:pt x="871349" y="60637"/>
                    <a:pt x="1231592" y="121536"/>
                    <a:pt x="1467904" y="358322"/>
                  </a:cubicBezTo>
                  <a:close/>
                </a:path>
              </a:pathLst>
            </a:custGeom>
            <a:solidFill>
              <a:srgbClr val="64B044"/>
            </a:solidFill>
            <a:ln w="12700" cap="flat" cmpd="sng">
              <a:solidFill>
                <a:srgbClr val="FFFFFF"/>
              </a:solidFill>
              <a:round/>
              <a:headEnd/>
              <a:tailEnd/>
            </a:ln>
          </p:spPr>
          <p:txBody>
            <a:bodyPr/>
            <a:lstStyle/>
            <a:p>
              <a:endParaRPr lang="zh-CN" altLang="en-US"/>
            </a:p>
          </p:txBody>
        </p:sp>
        <p:sp>
          <p:nvSpPr>
            <p:cNvPr id="13324" name="环形箭头 7"/>
            <p:cNvSpPr>
              <a:spLocks/>
            </p:cNvSpPr>
            <p:nvPr/>
          </p:nvSpPr>
          <p:spPr bwMode="auto">
            <a:xfrm>
              <a:off x="507948" y="2103207"/>
              <a:ext cx="1825439" cy="1825425"/>
            </a:xfrm>
            <a:custGeom>
              <a:avLst/>
              <a:gdLst>
                <a:gd name="T0" fmla="*/ 357815 w 1825439"/>
                <a:gd name="T1" fmla="*/ 357808 h 1825425"/>
                <a:gd name="T2" fmla="*/ 1254707 w 1825439"/>
                <a:gd name="T3" fmla="*/ 206399 h 1825425"/>
                <a:gd name="T4" fmla="*/ 1692163 w 1825439"/>
                <a:gd name="T5" fmla="*/ 1003879 h 1825425"/>
                <a:gd name="T6" fmla="*/ 1082479 w 1825439"/>
                <a:gd name="T7" fmla="*/ 1678881 h 1825425"/>
                <a:gd name="T8" fmla="*/ 1073820 w 1825439"/>
                <a:gd name="T9" fmla="*/ 1801534 h 1825425"/>
                <a:gd name="T10" fmla="*/ 864508 w 1825439"/>
                <a:gd name="T11" fmla="*/ 1595547 h 1825425"/>
                <a:gd name="T12" fmla="*/ 1105961 w 1825439"/>
                <a:gd name="T13" fmla="*/ 1346311 h 1825425"/>
                <a:gd name="T14" fmla="*/ 1097435 w 1825439"/>
                <a:gd name="T15" fmla="*/ 1467067 h 1825425"/>
                <a:gd name="T16" fmla="*/ 1496390 w 1825439"/>
                <a:gd name="T17" fmla="*/ 940383 h 1825425"/>
                <a:gd name="T18" fmla="*/ 1149053 w 1825439"/>
                <a:gd name="T19" fmla="*/ 378317 h 1825425"/>
                <a:gd name="T20" fmla="*/ 499541 w 1825439"/>
                <a:gd name="T21" fmla="*/ 499532 h 1825425"/>
                <a:gd name="T22" fmla="*/ 357815 w 1825439"/>
                <a:gd name="T23" fmla="*/ 357808 h 1825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5425">
                  <a:moveTo>
                    <a:pt x="357815" y="357808"/>
                  </a:moveTo>
                  <a:cubicBezTo>
                    <a:pt x="594066" y="121562"/>
                    <a:pt x="953993" y="60800"/>
                    <a:pt x="1254707" y="206399"/>
                  </a:cubicBezTo>
                  <a:cubicBezTo>
                    <a:pt x="1555423" y="351999"/>
                    <a:pt x="1730978" y="672034"/>
                    <a:pt x="1692163" y="1003879"/>
                  </a:cubicBezTo>
                  <a:cubicBezTo>
                    <a:pt x="1653349" y="1335724"/>
                    <a:pt x="1408678" y="1606607"/>
                    <a:pt x="1082479" y="1678881"/>
                  </a:cubicBezTo>
                  <a:lnTo>
                    <a:pt x="1073820" y="1801534"/>
                  </a:lnTo>
                  <a:lnTo>
                    <a:pt x="864508" y="1595547"/>
                  </a:lnTo>
                  <a:lnTo>
                    <a:pt x="1105961" y="1346311"/>
                  </a:lnTo>
                  <a:lnTo>
                    <a:pt x="1097435" y="1467067"/>
                  </a:lnTo>
                  <a:cubicBezTo>
                    <a:pt x="1326443" y="1390762"/>
                    <a:pt x="1484959" y="1181496"/>
                    <a:pt x="1496390" y="940383"/>
                  </a:cubicBezTo>
                  <a:cubicBezTo>
                    <a:pt x="1507821" y="699270"/>
                    <a:pt x="1369814" y="475946"/>
                    <a:pt x="1149053" y="378317"/>
                  </a:cubicBezTo>
                  <a:cubicBezTo>
                    <a:pt x="928294" y="280690"/>
                    <a:pt x="670226" y="328852"/>
                    <a:pt x="499541" y="499532"/>
                  </a:cubicBezTo>
                  <a:lnTo>
                    <a:pt x="357815" y="357808"/>
                  </a:lnTo>
                  <a:close/>
                </a:path>
              </a:pathLst>
            </a:custGeom>
            <a:solidFill>
              <a:srgbClr val="DC4437"/>
            </a:solidFill>
            <a:ln w="12700" cap="flat" cmpd="sng">
              <a:solidFill>
                <a:srgbClr val="FFFFFF"/>
              </a:solidFill>
              <a:round/>
              <a:headEnd/>
              <a:tailEnd/>
            </a:ln>
          </p:spPr>
          <p:txBody>
            <a:bodyPr/>
            <a:lstStyle/>
            <a:p>
              <a:endParaRPr lang="zh-CN" altLang="en-US"/>
            </a:p>
          </p:txBody>
        </p:sp>
        <p:sp>
          <p:nvSpPr>
            <p:cNvPr id="13325" name="空心弧 8"/>
            <p:cNvSpPr>
              <a:spLocks/>
            </p:cNvSpPr>
            <p:nvPr/>
          </p:nvSpPr>
          <p:spPr bwMode="auto">
            <a:xfrm>
              <a:off x="130162" y="3273066"/>
              <a:ext cx="1568290" cy="1569866"/>
            </a:xfrm>
            <a:custGeom>
              <a:avLst/>
              <a:gdLst>
                <a:gd name="T0" fmla="*/ 1568290 w 1568290"/>
                <a:gd name="T1" fmla="*/ 784933 h 1569866"/>
                <a:gd name="T2" fmla="*/ 937272 w 1568290"/>
                <a:gd name="T3" fmla="*/ 1554754 h 1569866"/>
                <a:gd name="T4" fmla="*/ 59583 w 1568290"/>
                <a:gd name="T5" fmla="*/ 1085056 h 1569866"/>
                <a:gd name="T6" fmla="*/ 348195 w 1568290"/>
                <a:gd name="T7" fmla="*/ 132487 h 1569866"/>
                <a:gd name="T8" fmla="*/ 1338898 w 1568290"/>
                <a:gd name="T9" fmla="*/ 230180 h 1569866"/>
                <a:gd name="T10" fmla="*/ 1197618 w 1568290"/>
                <a:gd name="T11" fmla="*/ 371460 h 1569866"/>
                <a:gd name="T12" fmla="*/ 459198 w 1568290"/>
                <a:gd name="T13" fmla="*/ 298615 h 1569866"/>
                <a:gd name="T14" fmla="*/ 244174 w 1568290"/>
                <a:gd name="T15" fmla="*/ 1008596 h 1569866"/>
                <a:gd name="T16" fmla="*/ 898293 w 1568290"/>
                <a:gd name="T17" fmla="*/ 1358793 h 1569866"/>
                <a:gd name="T18" fmla="*/ 1368490 w 1568290"/>
                <a:gd name="T19" fmla="*/ 784933 h 1569866"/>
                <a:gd name="T20" fmla="*/ 1568290 w 1568290"/>
                <a:gd name="T21" fmla="*/ 784933 h 15698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68290" h="1569866">
                  <a:moveTo>
                    <a:pt x="1568290" y="784933"/>
                  </a:moveTo>
                  <a:cubicBezTo>
                    <a:pt x="1568290" y="1159348"/>
                    <a:pt x="1304110" y="1481639"/>
                    <a:pt x="937272" y="1554754"/>
                  </a:cubicBezTo>
                  <a:cubicBezTo>
                    <a:pt x="570220" y="1627912"/>
                    <a:pt x="202682" y="1431223"/>
                    <a:pt x="59583" y="1085056"/>
                  </a:cubicBezTo>
                  <a:cubicBezTo>
                    <a:pt x="-83362" y="739262"/>
                    <a:pt x="37443" y="340542"/>
                    <a:pt x="348195" y="132487"/>
                  </a:cubicBezTo>
                  <a:cubicBezTo>
                    <a:pt x="659384" y="-75861"/>
                    <a:pt x="1074304" y="-34946"/>
                    <a:pt x="1338898" y="230180"/>
                  </a:cubicBezTo>
                  <a:lnTo>
                    <a:pt x="1197618" y="371460"/>
                  </a:lnTo>
                  <a:cubicBezTo>
                    <a:pt x="1000425" y="173735"/>
                    <a:pt x="691132" y="143223"/>
                    <a:pt x="459198" y="298615"/>
                  </a:cubicBezTo>
                  <a:cubicBezTo>
                    <a:pt x="227701" y="453714"/>
                    <a:pt x="137706" y="750866"/>
                    <a:pt x="244174" y="1008596"/>
                  </a:cubicBezTo>
                  <a:cubicBezTo>
                    <a:pt x="350796" y="1266699"/>
                    <a:pt x="624729" y="1413355"/>
                    <a:pt x="898293" y="1358793"/>
                  </a:cubicBezTo>
                  <a:cubicBezTo>
                    <a:pt x="1171643" y="1304274"/>
                    <a:pt x="1368490" y="1064028"/>
                    <a:pt x="1368490" y="784933"/>
                  </a:cubicBezTo>
                  <a:lnTo>
                    <a:pt x="1568290" y="784933"/>
                  </a:lnTo>
                  <a:close/>
                </a:path>
              </a:pathLst>
            </a:custGeom>
            <a:solidFill>
              <a:srgbClr val="F7971E"/>
            </a:solidFill>
            <a:ln w="12700" cap="flat" cmpd="sng">
              <a:solidFill>
                <a:srgbClr val="FFFFFF"/>
              </a:solidFill>
              <a:round/>
              <a:headEnd/>
              <a:tailEnd/>
            </a:ln>
          </p:spPr>
          <p:txBody>
            <a:bodyPr/>
            <a:lstStyle/>
            <a:p>
              <a:endParaRPr lang="zh-CN" altLang="en-US"/>
            </a:p>
          </p:txBody>
        </p:sp>
        <p:sp>
          <p:nvSpPr>
            <p:cNvPr id="13326" name="TextBox 9"/>
            <p:cNvSpPr txBox="1">
              <a:spLocks noChangeArrowheads="1"/>
            </p:cNvSpPr>
            <p:nvPr/>
          </p:nvSpPr>
          <p:spPr bwMode="auto">
            <a:xfrm>
              <a:off x="1127637" y="651525"/>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11AACC"/>
                  </a:solidFill>
                  <a:latin typeface="Century Gothic" panose="020B0502020202020204" pitchFamily="34" charset="0"/>
                  <a:ea typeface="张海山锐谐体" panose="02000000000000000000" pitchFamily="2" charset="-122"/>
                </a:rPr>
                <a:t>01</a:t>
              </a:r>
              <a:endParaRPr lang="zh-CN" altLang="en-US" sz="2800" b="1">
                <a:solidFill>
                  <a:srgbClr val="11AACC"/>
                </a:solidFill>
                <a:latin typeface="Century Gothic" panose="020B0502020202020204" pitchFamily="34" charset="0"/>
                <a:ea typeface="张海山锐谐体" panose="02000000000000000000" pitchFamily="2" charset="-122"/>
              </a:endParaRPr>
            </a:p>
          </p:txBody>
        </p:sp>
        <p:sp>
          <p:nvSpPr>
            <p:cNvPr id="13327" name="TextBox 10"/>
            <p:cNvSpPr txBox="1">
              <a:spLocks noChangeArrowheads="1"/>
            </p:cNvSpPr>
            <p:nvPr/>
          </p:nvSpPr>
          <p:spPr bwMode="auto">
            <a:xfrm>
              <a:off x="620334" y="1700988"/>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64B044"/>
                  </a:solidFill>
                  <a:latin typeface="Century Gothic" panose="020B0502020202020204" pitchFamily="34" charset="0"/>
                  <a:ea typeface="张海山锐谐体" panose="02000000000000000000" pitchFamily="2" charset="-122"/>
                </a:rPr>
                <a:t>02</a:t>
              </a:r>
              <a:endParaRPr lang="zh-CN" altLang="en-US" sz="2800" b="1">
                <a:solidFill>
                  <a:srgbClr val="64B044"/>
                </a:solidFill>
                <a:latin typeface="Century Gothic" panose="020B0502020202020204" pitchFamily="34" charset="0"/>
                <a:ea typeface="张海山锐谐体" panose="02000000000000000000" pitchFamily="2" charset="-122"/>
              </a:endParaRPr>
            </a:p>
          </p:txBody>
        </p:sp>
        <p:sp>
          <p:nvSpPr>
            <p:cNvPr id="13328" name="TextBox 11"/>
            <p:cNvSpPr txBox="1">
              <a:spLocks noChangeArrowheads="1"/>
            </p:cNvSpPr>
            <p:nvPr/>
          </p:nvSpPr>
          <p:spPr bwMode="auto">
            <a:xfrm>
              <a:off x="1127637" y="2754326"/>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DC4437"/>
                  </a:solidFill>
                  <a:latin typeface="Century Gothic" panose="020B0502020202020204" pitchFamily="34" charset="0"/>
                  <a:ea typeface="张海山锐谐体" panose="02000000000000000000" pitchFamily="2" charset="-122"/>
                </a:rPr>
                <a:t>03</a:t>
              </a:r>
              <a:endParaRPr lang="zh-CN" altLang="en-US" sz="2800" b="1">
                <a:solidFill>
                  <a:srgbClr val="DC4437"/>
                </a:solidFill>
                <a:latin typeface="Century Gothic" panose="020B0502020202020204" pitchFamily="34" charset="0"/>
                <a:ea typeface="张海山锐谐体" panose="02000000000000000000" pitchFamily="2" charset="-122"/>
              </a:endParaRPr>
            </a:p>
          </p:txBody>
        </p:sp>
        <p:sp>
          <p:nvSpPr>
            <p:cNvPr id="13329" name="TextBox 12"/>
            <p:cNvSpPr txBox="1">
              <a:spLocks noChangeArrowheads="1"/>
            </p:cNvSpPr>
            <p:nvPr/>
          </p:nvSpPr>
          <p:spPr bwMode="auto">
            <a:xfrm>
              <a:off x="621875" y="3796525"/>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F7971E"/>
                  </a:solidFill>
                  <a:latin typeface="Century Gothic" panose="020B0502020202020204" pitchFamily="34" charset="0"/>
                  <a:ea typeface="张海山锐谐体" panose="02000000000000000000" pitchFamily="2" charset="-122"/>
                </a:rPr>
                <a:t>04</a:t>
              </a:r>
              <a:endParaRPr lang="zh-CN" altLang="en-US" sz="2800" b="1">
                <a:solidFill>
                  <a:srgbClr val="F7971E"/>
                </a:solidFill>
                <a:latin typeface="Century Gothic" panose="020B0502020202020204" pitchFamily="34" charset="0"/>
                <a:ea typeface="张海山锐谐体" panose="02000000000000000000" pitchFamily="2" charset="-122"/>
              </a:endParaRPr>
            </a:p>
          </p:txBody>
        </p:sp>
      </p:grpSp>
      <p:sp>
        <p:nvSpPr>
          <p:cNvPr id="14350" name="文本框 56"/>
          <p:cNvSpPr txBox="1">
            <a:spLocks noChangeArrowheads="1"/>
          </p:cNvSpPr>
          <p:nvPr/>
        </p:nvSpPr>
        <p:spPr bwMode="auto">
          <a:xfrm>
            <a:off x="7499350" y="1677988"/>
            <a:ext cx="3241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11AACC"/>
                </a:solidFill>
                <a:latin typeface="微软雅黑" panose="020B0503020204020204" pitchFamily="34" charset="-122"/>
                <a:ea typeface="微软雅黑" panose="020B0503020204020204" pitchFamily="34" charset="-122"/>
              </a:rPr>
              <a:t>此处输入标题</a:t>
            </a:r>
            <a:endParaRPr lang="en-US" altLang="zh-CN"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a:t>
            </a:r>
          </a:p>
        </p:txBody>
      </p:sp>
      <p:sp>
        <p:nvSpPr>
          <p:cNvPr id="14351" name="文本框 56"/>
          <p:cNvSpPr txBox="1">
            <a:spLocks noChangeArrowheads="1"/>
          </p:cNvSpPr>
          <p:nvPr/>
        </p:nvSpPr>
        <p:spPr bwMode="auto">
          <a:xfrm>
            <a:off x="7499350" y="3779838"/>
            <a:ext cx="3241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DC4437"/>
                </a:solidFill>
                <a:latin typeface="微软雅黑" panose="020B0503020204020204" pitchFamily="34" charset="-122"/>
                <a:ea typeface="微软雅黑" panose="020B0503020204020204" pitchFamily="34" charset="-122"/>
              </a:rPr>
              <a:t>此处输入标题</a:t>
            </a:r>
            <a:endParaRPr lang="en-US" altLang="zh-CN" b="1">
              <a:solidFill>
                <a:srgbClr val="DC4437"/>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a:t>
            </a:r>
          </a:p>
        </p:txBody>
      </p:sp>
      <p:sp>
        <p:nvSpPr>
          <p:cNvPr id="14352" name="文本框 56"/>
          <p:cNvSpPr txBox="1">
            <a:spLocks noChangeArrowheads="1"/>
          </p:cNvSpPr>
          <p:nvPr/>
        </p:nvSpPr>
        <p:spPr bwMode="auto">
          <a:xfrm>
            <a:off x="1450975" y="2727325"/>
            <a:ext cx="32416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a:solidFill>
                  <a:srgbClr val="64B044"/>
                </a:solidFill>
                <a:latin typeface="微软雅黑" panose="020B0503020204020204" pitchFamily="34" charset="-122"/>
                <a:ea typeface="微软雅黑" panose="020B0503020204020204" pitchFamily="34" charset="-122"/>
              </a:rPr>
              <a:t>此处输入标题</a:t>
            </a:r>
            <a:endParaRPr lang="en-US" altLang="zh-CN" b="1">
              <a:solidFill>
                <a:srgbClr val="64B044"/>
              </a:solidFill>
              <a:latin typeface="微软雅黑" panose="020B0503020204020204" pitchFamily="34" charset="-122"/>
              <a:ea typeface="微软雅黑" panose="020B0503020204020204" pitchFamily="34" charset="-122"/>
            </a:endParaRPr>
          </a:p>
          <a:p>
            <a:pPr algn="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a:t>
            </a:r>
          </a:p>
        </p:txBody>
      </p:sp>
      <p:sp>
        <p:nvSpPr>
          <p:cNvPr id="14353" name="文本框 56"/>
          <p:cNvSpPr txBox="1">
            <a:spLocks noChangeArrowheads="1"/>
          </p:cNvSpPr>
          <p:nvPr/>
        </p:nvSpPr>
        <p:spPr bwMode="auto">
          <a:xfrm>
            <a:off x="1450975" y="4822825"/>
            <a:ext cx="32416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a:solidFill>
                  <a:srgbClr val="F7971E"/>
                </a:solidFill>
                <a:latin typeface="微软雅黑" panose="020B0503020204020204" pitchFamily="34" charset="-122"/>
                <a:ea typeface="微软雅黑" panose="020B0503020204020204" pitchFamily="34" charset="-122"/>
              </a:rPr>
              <a:t>此处输入标题</a:t>
            </a:r>
            <a:endParaRPr lang="en-US" altLang="zh-CN" b="1">
              <a:solidFill>
                <a:srgbClr val="F7971E"/>
              </a:solidFill>
              <a:latin typeface="微软雅黑" panose="020B0503020204020204" pitchFamily="34" charset="-122"/>
              <a:ea typeface="微软雅黑" panose="020B0503020204020204" pitchFamily="34" charset="-122"/>
            </a:endParaRPr>
          </a:p>
          <a:p>
            <a:pPr algn="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up)">
                                      <p:cBhvr>
                                        <p:cTn id="7" dur="1000"/>
                                        <p:tgtEl>
                                          <p:spTgt spid="14341"/>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4350"/>
                                        </p:tgtEl>
                                        <p:attrNameLst>
                                          <p:attrName>style.visibility</p:attrName>
                                        </p:attrNameLst>
                                      </p:cBhvr>
                                      <p:to>
                                        <p:strVal val="visible"/>
                                      </p:to>
                                    </p:set>
                                    <p:animEffect transition="in" filter="wipe(left)">
                                      <p:cBhvr>
                                        <p:cTn id="11" dur="500"/>
                                        <p:tgtEl>
                                          <p:spTgt spid="14350"/>
                                        </p:tgtEl>
                                      </p:cBhvr>
                                    </p:animEffect>
                                  </p:childTnLst>
                                </p:cTn>
                              </p:par>
                            </p:childTnLst>
                          </p:cTn>
                        </p:par>
                        <p:par>
                          <p:cTn id="12" fill="hold" nodeType="afterGroup">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4352"/>
                                        </p:tgtEl>
                                        <p:attrNameLst>
                                          <p:attrName>style.visibility</p:attrName>
                                        </p:attrNameLst>
                                      </p:cBhvr>
                                      <p:to>
                                        <p:strVal val="visible"/>
                                      </p:to>
                                    </p:set>
                                    <p:animEffect transition="in" filter="wipe(right)">
                                      <p:cBhvr>
                                        <p:cTn id="15" dur="500"/>
                                        <p:tgtEl>
                                          <p:spTgt spid="14352"/>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4351"/>
                                        </p:tgtEl>
                                        <p:attrNameLst>
                                          <p:attrName>style.visibility</p:attrName>
                                        </p:attrNameLst>
                                      </p:cBhvr>
                                      <p:to>
                                        <p:strVal val="visible"/>
                                      </p:to>
                                    </p:set>
                                    <p:animEffect transition="in" filter="wipe(left)">
                                      <p:cBhvr>
                                        <p:cTn id="19" dur="500"/>
                                        <p:tgtEl>
                                          <p:spTgt spid="14351"/>
                                        </p:tgtEl>
                                      </p:cBhvr>
                                    </p:animEffect>
                                  </p:childTnLst>
                                </p:cTn>
                              </p:par>
                            </p:childTnLst>
                          </p:cTn>
                        </p:par>
                        <p:par>
                          <p:cTn id="20" fill="hold" nodeType="afterGroup">
                            <p:stCondLst>
                              <p:cond delay="2500"/>
                            </p:stCondLst>
                            <p:childTnLst>
                              <p:par>
                                <p:cTn id="21" presetID="22" presetClass="entr" presetSubtype="2" fill="hold" grpId="0" nodeType="afterEffect">
                                  <p:stCondLst>
                                    <p:cond delay="0"/>
                                  </p:stCondLst>
                                  <p:childTnLst>
                                    <p:set>
                                      <p:cBhvr>
                                        <p:cTn id="22" dur="1" fill="hold">
                                          <p:stCondLst>
                                            <p:cond delay="0"/>
                                          </p:stCondLst>
                                        </p:cTn>
                                        <p:tgtEl>
                                          <p:spTgt spid="14353"/>
                                        </p:tgtEl>
                                        <p:attrNameLst>
                                          <p:attrName>style.visibility</p:attrName>
                                        </p:attrNameLst>
                                      </p:cBhvr>
                                      <p:to>
                                        <p:strVal val="visible"/>
                                      </p:to>
                                    </p:set>
                                    <p:animEffect transition="in" filter="wipe(right)">
                                      <p:cBhvr>
                                        <p:cTn id="23" dur="500"/>
                                        <p:tgtEl>
                                          <p:spTgt spid="14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autoUpdateAnimBg="0"/>
      <p:bldP spid="14351" grpId="0" autoUpdateAnimBg="0"/>
      <p:bldP spid="14352" grpId="0" autoUpdateAnimBg="0"/>
      <p:bldP spid="1435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39"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34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5365" name="组合 7"/>
          <p:cNvGrpSpPr>
            <a:grpSpLocks/>
          </p:cNvGrpSpPr>
          <p:nvPr/>
        </p:nvGrpSpPr>
        <p:grpSpPr bwMode="auto">
          <a:xfrm>
            <a:off x="958850" y="1822450"/>
            <a:ext cx="6115050" cy="1062038"/>
            <a:chOff x="0" y="0"/>
            <a:chExt cx="6114743" cy="1061829"/>
          </a:xfrm>
        </p:grpSpPr>
        <p:sp>
          <p:nvSpPr>
            <p:cNvPr id="14351" name="Freeform 143"/>
            <p:cNvSpPr>
              <a:spLocks noEditPoints="1"/>
            </p:cNvSpPr>
            <p:nvPr/>
          </p:nvSpPr>
          <p:spPr bwMode="auto">
            <a:xfrm>
              <a:off x="0" y="197452"/>
              <a:ext cx="652346" cy="666924"/>
            </a:xfrm>
            <a:custGeom>
              <a:avLst/>
              <a:gdLst>
                <a:gd name="T0" fmla="*/ 367851 w 360"/>
                <a:gd name="T1" fmla="*/ 491132 h 368"/>
                <a:gd name="T2" fmla="*/ 472951 w 360"/>
                <a:gd name="T3" fmla="*/ 366083 h 368"/>
                <a:gd name="T4" fmla="*/ 652346 w 360"/>
                <a:gd name="T5" fmla="*/ 92427 h 368"/>
                <a:gd name="T6" fmla="*/ 626977 w 360"/>
                <a:gd name="T7" fmla="*/ 67055 h 368"/>
                <a:gd name="T8" fmla="*/ 501944 w 360"/>
                <a:gd name="T9" fmla="*/ 67055 h 368"/>
                <a:gd name="T10" fmla="*/ 326173 w 360"/>
                <a:gd name="T11" fmla="*/ 0 h 368"/>
                <a:gd name="T12" fmla="*/ 150402 w 360"/>
                <a:gd name="T13" fmla="*/ 67055 h 368"/>
                <a:gd name="T14" fmla="*/ 25369 w 360"/>
                <a:gd name="T15" fmla="*/ 67055 h 368"/>
                <a:gd name="T16" fmla="*/ 0 w 360"/>
                <a:gd name="T17" fmla="*/ 92427 h 368"/>
                <a:gd name="T18" fmla="*/ 177583 w 360"/>
                <a:gd name="T19" fmla="*/ 366083 h 368"/>
                <a:gd name="T20" fmla="*/ 282683 w 360"/>
                <a:gd name="T21" fmla="*/ 491132 h 368"/>
                <a:gd name="T22" fmla="*/ 282683 w 360"/>
                <a:gd name="T23" fmla="*/ 538251 h 368"/>
                <a:gd name="T24" fmla="*/ 164899 w 360"/>
                <a:gd name="T25" fmla="*/ 601681 h 368"/>
                <a:gd name="T26" fmla="*/ 326173 w 360"/>
                <a:gd name="T27" fmla="*/ 666924 h 368"/>
                <a:gd name="T28" fmla="*/ 487447 w 360"/>
                <a:gd name="T29" fmla="*/ 601681 h 368"/>
                <a:gd name="T30" fmla="*/ 367851 w 360"/>
                <a:gd name="T31" fmla="*/ 538251 h 368"/>
                <a:gd name="T32" fmla="*/ 367851 w 360"/>
                <a:gd name="T33" fmla="*/ 491132 h 368"/>
                <a:gd name="T34" fmla="*/ 469327 w 360"/>
                <a:gd name="T35" fmla="*/ 308090 h 368"/>
                <a:gd name="T36" fmla="*/ 509192 w 360"/>
                <a:gd name="T37" fmla="*/ 117799 h 368"/>
                <a:gd name="T38" fmla="*/ 599796 w 360"/>
                <a:gd name="T39" fmla="*/ 117799 h 368"/>
                <a:gd name="T40" fmla="*/ 469327 w 360"/>
                <a:gd name="T41" fmla="*/ 308090 h 368"/>
                <a:gd name="T42" fmla="*/ 326173 w 360"/>
                <a:gd name="T43" fmla="*/ 43495 h 368"/>
                <a:gd name="T44" fmla="*/ 463890 w 360"/>
                <a:gd name="T45" fmla="*/ 99676 h 368"/>
                <a:gd name="T46" fmla="*/ 326173 w 360"/>
                <a:gd name="T47" fmla="*/ 155857 h 368"/>
                <a:gd name="T48" fmla="*/ 188456 w 360"/>
                <a:gd name="T49" fmla="*/ 99676 h 368"/>
                <a:gd name="T50" fmla="*/ 326173 w 360"/>
                <a:gd name="T51" fmla="*/ 43495 h 368"/>
                <a:gd name="T52" fmla="*/ 52550 w 360"/>
                <a:gd name="T53" fmla="*/ 117799 h 368"/>
                <a:gd name="T54" fmla="*/ 143154 w 360"/>
                <a:gd name="T55" fmla="*/ 117799 h 368"/>
                <a:gd name="T56" fmla="*/ 183019 w 360"/>
                <a:gd name="T57" fmla="*/ 308090 h 368"/>
                <a:gd name="T58" fmla="*/ 52550 w 360"/>
                <a:gd name="T59" fmla="*/ 117799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14352" name="文本框 56"/>
            <p:cNvSpPr txBox="1">
              <a:spLocks noChangeArrowheads="1"/>
            </p:cNvSpPr>
            <p:nvPr/>
          </p:nvSpPr>
          <p:spPr bwMode="auto">
            <a:xfrm>
              <a:off x="1011187" y="0"/>
              <a:ext cx="510355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11AACC"/>
                  </a:solidFill>
                  <a:latin typeface="微软雅黑" panose="020B0503020204020204" pitchFamily="34" charset="-122"/>
                  <a:ea typeface="微软雅黑" panose="020B0503020204020204" pitchFamily="34" charset="-122"/>
                </a:rPr>
                <a:t>此处输入标题</a:t>
              </a:r>
              <a:endParaRPr lang="en-US" altLang="zh-CN"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grpSp>
        <p:nvGrpSpPr>
          <p:cNvPr id="15368" name="组合 10"/>
          <p:cNvGrpSpPr>
            <a:grpSpLocks/>
          </p:cNvGrpSpPr>
          <p:nvPr/>
        </p:nvGrpSpPr>
        <p:grpSpPr bwMode="auto">
          <a:xfrm>
            <a:off x="958850" y="3362325"/>
            <a:ext cx="6115050" cy="1062038"/>
            <a:chOff x="0" y="0"/>
            <a:chExt cx="6114743" cy="1061829"/>
          </a:xfrm>
        </p:grpSpPr>
        <p:sp>
          <p:nvSpPr>
            <p:cNvPr id="14349" name="Freeform 143"/>
            <p:cNvSpPr>
              <a:spLocks noEditPoints="1"/>
            </p:cNvSpPr>
            <p:nvPr/>
          </p:nvSpPr>
          <p:spPr bwMode="auto">
            <a:xfrm>
              <a:off x="0" y="197452"/>
              <a:ext cx="652346" cy="666924"/>
            </a:xfrm>
            <a:custGeom>
              <a:avLst/>
              <a:gdLst>
                <a:gd name="T0" fmla="*/ 367851 w 360"/>
                <a:gd name="T1" fmla="*/ 491132 h 368"/>
                <a:gd name="T2" fmla="*/ 472951 w 360"/>
                <a:gd name="T3" fmla="*/ 366083 h 368"/>
                <a:gd name="T4" fmla="*/ 652346 w 360"/>
                <a:gd name="T5" fmla="*/ 92427 h 368"/>
                <a:gd name="T6" fmla="*/ 626977 w 360"/>
                <a:gd name="T7" fmla="*/ 67055 h 368"/>
                <a:gd name="T8" fmla="*/ 501944 w 360"/>
                <a:gd name="T9" fmla="*/ 67055 h 368"/>
                <a:gd name="T10" fmla="*/ 326173 w 360"/>
                <a:gd name="T11" fmla="*/ 0 h 368"/>
                <a:gd name="T12" fmla="*/ 150402 w 360"/>
                <a:gd name="T13" fmla="*/ 67055 h 368"/>
                <a:gd name="T14" fmla="*/ 25369 w 360"/>
                <a:gd name="T15" fmla="*/ 67055 h 368"/>
                <a:gd name="T16" fmla="*/ 0 w 360"/>
                <a:gd name="T17" fmla="*/ 92427 h 368"/>
                <a:gd name="T18" fmla="*/ 177583 w 360"/>
                <a:gd name="T19" fmla="*/ 366083 h 368"/>
                <a:gd name="T20" fmla="*/ 282683 w 360"/>
                <a:gd name="T21" fmla="*/ 491132 h 368"/>
                <a:gd name="T22" fmla="*/ 282683 w 360"/>
                <a:gd name="T23" fmla="*/ 538251 h 368"/>
                <a:gd name="T24" fmla="*/ 164899 w 360"/>
                <a:gd name="T25" fmla="*/ 601681 h 368"/>
                <a:gd name="T26" fmla="*/ 326173 w 360"/>
                <a:gd name="T27" fmla="*/ 666924 h 368"/>
                <a:gd name="T28" fmla="*/ 487447 w 360"/>
                <a:gd name="T29" fmla="*/ 601681 h 368"/>
                <a:gd name="T30" fmla="*/ 367851 w 360"/>
                <a:gd name="T31" fmla="*/ 538251 h 368"/>
                <a:gd name="T32" fmla="*/ 367851 w 360"/>
                <a:gd name="T33" fmla="*/ 491132 h 368"/>
                <a:gd name="T34" fmla="*/ 469327 w 360"/>
                <a:gd name="T35" fmla="*/ 308090 h 368"/>
                <a:gd name="T36" fmla="*/ 509192 w 360"/>
                <a:gd name="T37" fmla="*/ 117799 h 368"/>
                <a:gd name="T38" fmla="*/ 599796 w 360"/>
                <a:gd name="T39" fmla="*/ 117799 h 368"/>
                <a:gd name="T40" fmla="*/ 469327 w 360"/>
                <a:gd name="T41" fmla="*/ 308090 h 368"/>
                <a:gd name="T42" fmla="*/ 326173 w 360"/>
                <a:gd name="T43" fmla="*/ 43495 h 368"/>
                <a:gd name="T44" fmla="*/ 463890 w 360"/>
                <a:gd name="T45" fmla="*/ 99676 h 368"/>
                <a:gd name="T46" fmla="*/ 326173 w 360"/>
                <a:gd name="T47" fmla="*/ 155857 h 368"/>
                <a:gd name="T48" fmla="*/ 188456 w 360"/>
                <a:gd name="T49" fmla="*/ 99676 h 368"/>
                <a:gd name="T50" fmla="*/ 326173 w 360"/>
                <a:gd name="T51" fmla="*/ 43495 h 368"/>
                <a:gd name="T52" fmla="*/ 52550 w 360"/>
                <a:gd name="T53" fmla="*/ 117799 h 368"/>
                <a:gd name="T54" fmla="*/ 143154 w 360"/>
                <a:gd name="T55" fmla="*/ 117799 h 368"/>
                <a:gd name="T56" fmla="*/ 183019 w 360"/>
                <a:gd name="T57" fmla="*/ 308090 h 368"/>
                <a:gd name="T58" fmla="*/ 52550 w 360"/>
                <a:gd name="T59" fmla="*/ 117799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14350" name="文本框 56"/>
            <p:cNvSpPr txBox="1">
              <a:spLocks noChangeArrowheads="1"/>
            </p:cNvSpPr>
            <p:nvPr/>
          </p:nvSpPr>
          <p:spPr bwMode="auto">
            <a:xfrm>
              <a:off x="1011187" y="0"/>
              <a:ext cx="510355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64B044"/>
                  </a:solidFill>
                  <a:latin typeface="微软雅黑" panose="020B0503020204020204" pitchFamily="34" charset="-122"/>
                  <a:ea typeface="微软雅黑" panose="020B0503020204020204" pitchFamily="34" charset="-122"/>
                </a:rPr>
                <a:t>此处输入标题</a:t>
              </a:r>
              <a:endParaRPr lang="en-US" altLang="zh-CN" b="1">
                <a:solidFill>
                  <a:srgbClr val="64B044"/>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a:t>
              </a:r>
            </a:p>
          </p:txBody>
        </p:sp>
      </p:grpSp>
      <p:grpSp>
        <p:nvGrpSpPr>
          <p:cNvPr id="15371" name="组合 13"/>
          <p:cNvGrpSpPr>
            <a:grpSpLocks/>
          </p:cNvGrpSpPr>
          <p:nvPr/>
        </p:nvGrpSpPr>
        <p:grpSpPr bwMode="auto">
          <a:xfrm>
            <a:off x="958850" y="4903788"/>
            <a:ext cx="6115050" cy="1062037"/>
            <a:chOff x="0" y="0"/>
            <a:chExt cx="6114743" cy="1061829"/>
          </a:xfrm>
        </p:grpSpPr>
        <p:sp>
          <p:nvSpPr>
            <p:cNvPr id="14347" name="Freeform 143"/>
            <p:cNvSpPr>
              <a:spLocks noEditPoints="1"/>
            </p:cNvSpPr>
            <p:nvPr/>
          </p:nvSpPr>
          <p:spPr bwMode="auto">
            <a:xfrm>
              <a:off x="0" y="197452"/>
              <a:ext cx="652346" cy="666924"/>
            </a:xfrm>
            <a:custGeom>
              <a:avLst/>
              <a:gdLst>
                <a:gd name="T0" fmla="*/ 367851 w 360"/>
                <a:gd name="T1" fmla="*/ 491132 h 368"/>
                <a:gd name="T2" fmla="*/ 472951 w 360"/>
                <a:gd name="T3" fmla="*/ 366083 h 368"/>
                <a:gd name="T4" fmla="*/ 652346 w 360"/>
                <a:gd name="T5" fmla="*/ 92427 h 368"/>
                <a:gd name="T6" fmla="*/ 626977 w 360"/>
                <a:gd name="T7" fmla="*/ 67055 h 368"/>
                <a:gd name="T8" fmla="*/ 501944 w 360"/>
                <a:gd name="T9" fmla="*/ 67055 h 368"/>
                <a:gd name="T10" fmla="*/ 326173 w 360"/>
                <a:gd name="T11" fmla="*/ 0 h 368"/>
                <a:gd name="T12" fmla="*/ 150402 w 360"/>
                <a:gd name="T13" fmla="*/ 67055 h 368"/>
                <a:gd name="T14" fmla="*/ 25369 w 360"/>
                <a:gd name="T15" fmla="*/ 67055 h 368"/>
                <a:gd name="T16" fmla="*/ 0 w 360"/>
                <a:gd name="T17" fmla="*/ 92427 h 368"/>
                <a:gd name="T18" fmla="*/ 177583 w 360"/>
                <a:gd name="T19" fmla="*/ 366083 h 368"/>
                <a:gd name="T20" fmla="*/ 282683 w 360"/>
                <a:gd name="T21" fmla="*/ 491132 h 368"/>
                <a:gd name="T22" fmla="*/ 282683 w 360"/>
                <a:gd name="T23" fmla="*/ 538251 h 368"/>
                <a:gd name="T24" fmla="*/ 164899 w 360"/>
                <a:gd name="T25" fmla="*/ 601681 h 368"/>
                <a:gd name="T26" fmla="*/ 326173 w 360"/>
                <a:gd name="T27" fmla="*/ 666924 h 368"/>
                <a:gd name="T28" fmla="*/ 487447 w 360"/>
                <a:gd name="T29" fmla="*/ 601681 h 368"/>
                <a:gd name="T30" fmla="*/ 367851 w 360"/>
                <a:gd name="T31" fmla="*/ 538251 h 368"/>
                <a:gd name="T32" fmla="*/ 367851 w 360"/>
                <a:gd name="T33" fmla="*/ 491132 h 368"/>
                <a:gd name="T34" fmla="*/ 469327 w 360"/>
                <a:gd name="T35" fmla="*/ 308090 h 368"/>
                <a:gd name="T36" fmla="*/ 509192 w 360"/>
                <a:gd name="T37" fmla="*/ 117799 h 368"/>
                <a:gd name="T38" fmla="*/ 599796 w 360"/>
                <a:gd name="T39" fmla="*/ 117799 h 368"/>
                <a:gd name="T40" fmla="*/ 469327 w 360"/>
                <a:gd name="T41" fmla="*/ 308090 h 368"/>
                <a:gd name="T42" fmla="*/ 326173 w 360"/>
                <a:gd name="T43" fmla="*/ 43495 h 368"/>
                <a:gd name="T44" fmla="*/ 463890 w 360"/>
                <a:gd name="T45" fmla="*/ 99676 h 368"/>
                <a:gd name="T46" fmla="*/ 326173 w 360"/>
                <a:gd name="T47" fmla="*/ 155857 h 368"/>
                <a:gd name="T48" fmla="*/ 188456 w 360"/>
                <a:gd name="T49" fmla="*/ 99676 h 368"/>
                <a:gd name="T50" fmla="*/ 326173 w 360"/>
                <a:gd name="T51" fmla="*/ 43495 h 368"/>
                <a:gd name="T52" fmla="*/ 52550 w 360"/>
                <a:gd name="T53" fmla="*/ 117799 h 368"/>
                <a:gd name="T54" fmla="*/ 143154 w 360"/>
                <a:gd name="T55" fmla="*/ 117799 h 368"/>
                <a:gd name="T56" fmla="*/ 183019 w 360"/>
                <a:gd name="T57" fmla="*/ 308090 h 368"/>
                <a:gd name="T58" fmla="*/ 52550 w 360"/>
                <a:gd name="T59" fmla="*/ 117799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14348" name="文本框 56"/>
            <p:cNvSpPr txBox="1">
              <a:spLocks noChangeArrowheads="1"/>
            </p:cNvSpPr>
            <p:nvPr/>
          </p:nvSpPr>
          <p:spPr bwMode="auto">
            <a:xfrm>
              <a:off x="1011187" y="0"/>
              <a:ext cx="510355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DC4437"/>
                  </a:solidFill>
                  <a:latin typeface="微软雅黑" panose="020B0503020204020204" pitchFamily="34" charset="-122"/>
                  <a:ea typeface="微软雅黑" panose="020B0503020204020204" pitchFamily="34" charset="-122"/>
                </a:rPr>
                <a:t>此处输入标题</a:t>
              </a:r>
              <a:endParaRPr lang="en-US" altLang="zh-CN" b="1">
                <a:solidFill>
                  <a:srgbClr val="DC4437"/>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a:t>
              </a:r>
            </a:p>
          </p:txBody>
        </p:sp>
      </p:grpSp>
      <p:grpSp>
        <p:nvGrpSpPr>
          <p:cNvPr id="15374" name="组合 17"/>
          <p:cNvGrpSpPr>
            <a:grpSpLocks noChangeAspect="1"/>
          </p:cNvGrpSpPr>
          <p:nvPr/>
        </p:nvGrpSpPr>
        <p:grpSpPr bwMode="auto">
          <a:xfrm>
            <a:off x="7710488" y="1566863"/>
            <a:ext cx="3832225" cy="4652962"/>
            <a:chOff x="0" y="0"/>
            <a:chExt cx="3831685" cy="4652586"/>
          </a:xfrm>
        </p:grpSpPr>
        <p:pic>
          <p:nvPicPr>
            <p:cNvPr id="1434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31685" cy="465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2" descr="D:\Users\zyf\Desktop\常用\背景 花纹 图片\@多吉-高清楼宇素材  (100)\@多吉-高清楼宇素材  (76).jpg"/>
            <p:cNvPicPr>
              <a:picLocks noChangeAspect="1" noChangeArrowheads="1"/>
            </p:cNvPicPr>
            <p:nvPr/>
          </p:nvPicPr>
          <p:blipFill>
            <a:blip r:embed="rId3">
              <a:extLst>
                <a:ext uri="{28A0092B-C50C-407E-A947-70E740481C1C}">
                  <a14:useLocalDpi xmlns:a14="http://schemas.microsoft.com/office/drawing/2010/main" val="0"/>
                </a:ext>
              </a:extLst>
            </a:blip>
            <a:srcRect l="53693"/>
            <a:stretch>
              <a:fillRect/>
            </a:stretch>
          </p:blipFill>
          <p:spPr bwMode="auto">
            <a:xfrm>
              <a:off x="573468" y="557924"/>
              <a:ext cx="2684748" cy="353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fade">
                                      <p:cBhvr>
                                        <p:cTn id="7" dur="750"/>
                                        <p:tgtEl>
                                          <p:spTgt spid="15374"/>
                                        </p:tgtEl>
                                      </p:cBhvr>
                                    </p:animEffect>
                                  </p:childTnLst>
                                </p:cTn>
                              </p:par>
                            </p:childTnLst>
                          </p:cTn>
                        </p:par>
                        <p:par>
                          <p:cTn id="8" fill="hold" nodeType="afterGroup">
                            <p:stCondLst>
                              <p:cond delay="750"/>
                            </p:stCondLst>
                            <p:childTnLst>
                              <p:par>
                                <p:cTn id="9" presetID="22" presetClass="entr" presetSubtype="8" fill="hold" nodeType="afterEffect">
                                  <p:stCondLst>
                                    <p:cond delay="0"/>
                                  </p:stCondLst>
                                  <p:childTnLst>
                                    <p:set>
                                      <p:cBhvr>
                                        <p:cTn id="10" dur="1" fill="hold">
                                          <p:stCondLst>
                                            <p:cond delay="0"/>
                                          </p:stCondLst>
                                        </p:cTn>
                                        <p:tgtEl>
                                          <p:spTgt spid="15365"/>
                                        </p:tgtEl>
                                        <p:attrNameLst>
                                          <p:attrName>style.visibility</p:attrName>
                                        </p:attrNameLst>
                                      </p:cBhvr>
                                      <p:to>
                                        <p:strVal val="visible"/>
                                      </p:to>
                                    </p:set>
                                    <p:animEffect transition="in" filter="wipe(left)">
                                      <p:cBhvr>
                                        <p:cTn id="11" dur="500"/>
                                        <p:tgtEl>
                                          <p:spTgt spid="15365"/>
                                        </p:tgtEl>
                                      </p:cBhvr>
                                    </p:animEffect>
                                  </p:childTnLst>
                                </p:cTn>
                              </p:par>
                            </p:childTnLst>
                          </p:cTn>
                        </p:par>
                        <p:par>
                          <p:cTn id="12" fill="hold" nodeType="afterGroup">
                            <p:stCondLst>
                              <p:cond delay="1250"/>
                            </p:stCondLst>
                            <p:childTnLst>
                              <p:par>
                                <p:cTn id="13" presetID="22" presetClass="entr" presetSubtype="8" fill="hold" nodeType="afterEffect">
                                  <p:stCondLst>
                                    <p:cond delay="0"/>
                                  </p:stCondLst>
                                  <p:childTnLst>
                                    <p:set>
                                      <p:cBhvr>
                                        <p:cTn id="14" dur="1" fill="hold">
                                          <p:stCondLst>
                                            <p:cond delay="0"/>
                                          </p:stCondLst>
                                        </p:cTn>
                                        <p:tgtEl>
                                          <p:spTgt spid="15368"/>
                                        </p:tgtEl>
                                        <p:attrNameLst>
                                          <p:attrName>style.visibility</p:attrName>
                                        </p:attrNameLst>
                                      </p:cBhvr>
                                      <p:to>
                                        <p:strVal val="visible"/>
                                      </p:to>
                                    </p:set>
                                    <p:animEffect transition="in" filter="wipe(left)">
                                      <p:cBhvr>
                                        <p:cTn id="15" dur="500"/>
                                        <p:tgtEl>
                                          <p:spTgt spid="15368"/>
                                        </p:tgtEl>
                                      </p:cBhvr>
                                    </p:animEffect>
                                  </p:childTnLst>
                                </p:cTn>
                              </p:par>
                            </p:childTnLst>
                          </p:cTn>
                        </p:par>
                        <p:par>
                          <p:cTn id="16" fill="hold" nodeType="afterGroup">
                            <p:stCondLst>
                              <p:cond delay="1750"/>
                            </p:stCondLst>
                            <p:childTnLst>
                              <p:par>
                                <p:cTn id="17" presetID="22" presetClass="entr" presetSubtype="8" fill="hold" nodeType="afterEffect">
                                  <p:stCondLst>
                                    <p:cond delay="0"/>
                                  </p:stCondLst>
                                  <p:childTnLst>
                                    <p:set>
                                      <p:cBhvr>
                                        <p:cTn id="18" dur="1" fill="hold">
                                          <p:stCondLst>
                                            <p:cond delay="0"/>
                                          </p:stCondLst>
                                        </p:cTn>
                                        <p:tgtEl>
                                          <p:spTgt spid="15371"/>
                                        </p:tgtEl>
                                        <p:attrNameLst>
                                          <p:attrName>style.visibility</p:attrName>
                                        </p:attrNameLst>
                                      </p:cBhvr>
                                      <p:to>
                                        <p:strVal val="visible"/>
                                      </p:to>
                                    </p:set>
                                    <p:animEffect transition="in" filter="wipe(left)">
                                      <p:cBhvr>
                                        <p:cTn id="19"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3"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6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6389" name="组合 4"/>
          <p:cNvGrpSpPr>
            <a:grpSpLocks/>
          </p:cNvGrpSpPr>
          <p:nvPr/>
        </p:nvGrpSpPr>
        <p:grpSpPr bwMode="auto">
          <a:xfrm>
            <a:off x="6616700" y="2184400"/>
            <a:ext cx="1655763" cy="1655763"/>
            <a:chOff x="0" y="0"/>
            <a:chExt cx="1655775" cy="1655775"/>
          </a:xfrm>
        </p:grpSpPr>
        <p:sp>
          <p:nvSpPr>
            <p:cNvPr id="15379" name="椭圆 5"/>
            <p:cNvSpPr>
              <a:spLocks noChangeArrowheads="1"/>
            </p:cNvSpPr>
            <p:nvPr/>
          </p:nvSpPr>
          <p:spPr bwMode="auto">
            <a:xfrm>
              <a:off x="0" y="0"/>
              <a:ext cx="1655775" cy="1655775"/>
            </a:xfrm>
            <a:prstGeom prst="ellipse">
              <a:avLst/>
            </a:pr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80" name="AutoShape 59"/>
            <p:cNvSpPr>
              <a:spLocks/>
            </p:cNvSpPr>
            <p:nvPr/>
          </p:nvSpPr>
          <p:spPr bwMode="auto">
            <a:xfrm>
              <a:off x="474666" y="517529"/>
              <a:ext cx="620716" cy="620717"/>
            </a:xfrm>
            <a:custGeom>
              <a:avLst/>
              <a:gdLst>
                <a:gd name="T0" fmla="*/ 489128 w 21543"/>
                <a:gd name="T1" fmla="*/ 574336 h 21600"/>
                <a:gd name="T2" fmla="*/ 323453 w 21543"/>
                <a:gd name="T3" fmla="*/ 508068 h 21600"/>
                <a:gd name="T4" fmla="*/ 311352 w 21543"/>
                <a:gd name="T5" fmla="*/ 505769 h 21600"/>
                <a:gd name="T6" fmla="*/ 566461 w 21543"/>
                <a:gd name="T7" fmla="*/ 110263 h 21600"/>
                <a:gd name="T8" fmla="*/ 489128 w 21543"/>
                <a:gd name="T9" fmla="*/ 574336 h 21600"/>
                <a:gd name="T10" fmla="*/ 197628 w 21543"/>
                <a:gd name="T11" fmla="*/ 466802 h 21600"/>
                <a:gd name="T12" fmla="*/ 197484 w 21543"/>
                <a:gd name="T13" fmla="*/ 466630 h 21600"/>
                <a:gd name="T14" fmla="*/ 564905 w 21543"/>
                <a:gd name="T15" fmla="*/ 73337 h 21600"/>
                <a:gd name="T16" fmla="*/ 251681 w 21543"/>
                <a:gd name="T17" fmla="*/ 561404 h 21600"/>
                <a:gd name="T18" fmla="*/ 197628 w 21543"/>
                <a:gd name="T19" fmla="*/ 466802 h 21600"/>
                <a:gd name="T20" fmla="*/ 60824 w 21543"/>
                <a:gd name="T21" fmla="*/ 403006 h 21600"/>
                <a:gd name="T22" fmla="*/ 510334 w 21543"/>
                <a:gd name="T23" fmla="*/ 103309 h 21600"/>
                <a:gd name="T24" fmla="*/ 183509 w 21543"/>
                <a:gd name="T25" fmla="*/ 453181 h 21600"/>
                <a:gd name="T26" fmla="*/ 178352 w 21543"/>
                <a:gd name="T27" fmla="*/ 450020 h 21600"/>
                <a:gd name="T28" fmla="*/ 60824 w 21543"/>
                <a:gd name="T29" fmla="*/ 403006 h 21600"/>
                <a:gd name="T30" fmla="*/ 611813 w 21543"/>
                <a:gd name="T31" fmla="*/ 3104 h 21600"/>
                <a:gd name="T32" fmla="*/ 601267 w 21543"/>
                <a:gd name="T33" fmla="*/ 0 h 21600"/>
                <a:gd name="T34" fmla="*/ 590520 w 21543"/>
                <a:gd name="T35" fmla="*/ 3247 h 21600"/>
                <a:gd name="T36" fmla="*/ 8615 w 21543"/>
                <a:gd name="T37" fmla="*/ 391195 h 21600"/>
                <a:gd name="T38" fmla="*/ 86 w 21543"/>
                <a:gd name="T39" fmla="*/ 409328 h 21600"/>
                <a:gd name="T40" fmla="*/ 12159 w 21543"/>
                <a:gd name="T41" fmla="*/ 425335 h 21600"/>
                <a:gd name="T42" fmla="*/ 163917 w 21543"/>
                <a:gd name="T43" fmla="*/ 486056 h 21600"/>
                <a:gd name="T44" fmla="*/ 235286 w 21543"/>
                <a:gd name="T45" fmla="*/ 610918 h 21600"/>
                <a:gd name="T46" fmla="*/ 251911 w 21543"/>
                <a:gd name="T47" fmla="*/ 620688 h 21600"/>
                <a:gd name="T48" fmla="*/ 252142 w 21543"/>
                <a:gd name="T49" fmla="*/ 620688 h 21600"/>
                <a:gd name="T50" fmla="*/ 268767 w 21543"/>
                <a:gd name="T51" fmla="*/ 611263 h 21600"/>
                <a:gd name="T52" fmla="*/ 309047 w 21543"/>
                <a:gd name="T53" fmla="*/ 544104 h 21600"/>
                <a:gd name="T54" fmla="*/ 497109 w 21543"/>
                <a:gd name="T55" fmla="*/ 619309 h 21600"/>
                <a:gd name="T56" fmla="*/ 504283 w 21543"/>
                <a:gd name="T57" fmla="*/ 620688 h 21600"/>
                <a:gd name="T58" fmla="*/ 513791 w 21543"/>
                <a:gd name="T59" fmla="*/ 618188 h 21600"/>
                <a:gd name="T60" fmla="*/ 523444 w 21543"/>
                <a:gd name="T61" fmla="*/ 604481 h 21600"/>
                <a:gd name="T62" fmla="*/ 620428 w 21543"/>
                <a:gd name="T63" fmla="*/ 22558 h 21600"/>
                <a:gd name="T64" fmla="*/ 611813 w 21543"/>
                <a:gd name="T65" fmla="*/ 3104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16392" name="组合 7"/>
          <p:cNvGrpSpPr>
            <a:grpSpLocks/>
          </p:cNvGrpSpPr>
          <p:nvPr/>
        </p:nvGrpSpPr>
        <p:grpSpPr bwMode="auto">
          <a:xfrm>
            <a:off x="9312275" y="2184400"/>
            <a:ext cx="1657350" cy="1655763"/>
            <a:chOff x="0" y="0"/>
            <a:chExt cx="1655775" cy="1655775"/>
          </a:xfrm>
        </p:grpSpPr>
        <p:sp>
          <p:nvSpPr>
            <p:cNvPr id="15377" name="椭圆 8"/>
            <p:cNvSpPr>
              <a:spLocks noChangeArrowheads="1"/>
            </p:cNvSpPr>
            <p:nvPr/>
          </p:nvSpPr>
          <p:spPr bwMode="auto">
            <a:xfrm>
              <a:off x="0" y="0"/>
              <a:ext cx="1655775" cy="1655775"/>
            </a:xfrm>
            <a:prstGeom prst="ellipse">
              <a:avLst/>
            </a:pr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78" name="AutoShape 81"/>
            <p:cNvSpPr>
              <a:spLocks/>
            </p:cNvSpPr>
            <p:nvPr/>
          </p:nvSpPr>
          <p:spPr bwMode="auto">
            <a:xfrm>
              <a:off x="518620" y="517529"/>
              <a:ext cx="618537" cy="620717"/>
            </a:xfrm>
            <a:custGeom>
              <a:avLst/>
              <a:gdLst>
                <a:gd name="T0" fmla="*/ 541191 w 21600"/>
                <a:gd name="T1" fmla="*/ 310359 h 21600"/>
                <a:gd name="T2" fmla="*/ 492882 w 21600"/>
                <a:gd name="T3" fmla="*/ 320043 h 21600"/>
                <a:gd name="T4" fmla="*/ 540017 w 21600"/>
                <a:gd name="T5" fmla="*/ 329756 h 21600"/>
                <a:gd name="T6" fmla="*/ 529135 w 21600"/>
                <a:gd name="T7" fmla="*/ 407346 h 21600"/>
                <a:gd name="T8" fmla="*/ 473553 w 21600"/>
                <a:gd name="T9" fmla="*/ 417030 h 21600"/>
                <a:gd name="T10" fmla="*/ 521261 w 21600"/>
                <a:gd name="T11" fmla="*/ 426743 h 21600"/>
                <a:gd name="T12" fmla="*/ 495316 w 21600"/>
                <a:gd name="T13" fmla="*/ 504304 h 21600"/>
                <a:gd name="T14" fmla="*/ 454138 w 21600"/>
                <a:gd name="T15" fmla="*/ 514017 h 21600"/>
                <a:gd name="T16" fmla="*/ 494114 w 21600"/>
                <a:gd name="T17" fmla="*/ 523730 h 21600"/>
                <a:gd name="T18" fmla="*/ 508632 w 21600"/>
                <a:gd name="T19" fmla="*/ 564967 h 21600"/>
                <a:gd name="T20" fmla="*/ 367800 w 21600"/>
                <a:gd name="T21" fmla="*/ 581893 h 21600"/>
                <a:gd name="T22" fmla="*/ 171129 w 21600"/>
                <a:gd name="T23" fmla="*/ 548070 h 21600"/>
                <a:gd name="T24" fmla="*/ 154606 w 21600"/>
                <a:gd name="T25" fmla="*/ 263086 h 21600"/>
                <a:gd name="T26" fmla="*/ 173935 w 21600"/>
                <a:gd name="T27" fmla="*/ 241419 h 21600"/>
                <a:gd name="T28" fmla="*/ 309269 w 21600"/>
                <a:gd name="T29" fmla="*/ 38795 h 21600"/>
                <a:gd name="T30" fmla="*/ 347898 w 21600"/>
                <a:gd name="T31" fmla="*/ 232769 h 21600"/>
                <a:gd name="T32" fmla="*/ 579850 w 21600"/>
                <a:gd name="T33" fmla="*/ 269725 h 21600"/>
                <a:gd name="T34" fmla="*/ 135276 w 21600"/>
                <a:gd name="T35" fmla="*/ 562525 h 21600"/>
                <a:gd name="T36" fmla="*/ 57959 w 21600"/>
                <a:gd name="T37" fmla="*/ 581893 h 21600"/>
                <a:gd name="T38" fmla="*/ 38630 w 21600"/>
                <a:gd name="T39" fmla="*/ 252138 h 21600"/>
                <a:gd name="T40" fmla="*/ 115947 w 21600"/>
                <a:gd name="T41" fmla="*/ 232769 h 21600"/>
                <a:gd name="T42" fmla="*/ 135276 w 21600"/>
                <a:gd name="T43" fmla="*/ 562525 h 21600"/>
                <a:gd name="T44" fmla="*/ 399644 w 21600"/>
                <a:gd name="T45" fmla="*/ 194635 h 21600"/>
                <a:gd name="T46" fmla="*/ 309269 w 21600"/>
                <a:gd name="T47" fmla="*/ 0 h 21600"/>
                <a:gd name="T48" fmla="*/ 173935 w 21600"/>
                <a:gd name="T49" fmla="*/ 198457 h 21600"/>
                <a:gd name="T50" fmla="*/ 154606 w 21600"/>
                <a:gd name="T51" fmla="*/ 209463 h 21600"/>
                <a:gd name="T52" fmla="*/ 57959 w 21600"/>
                <a:gd name="T53" fmla="*/ 193974 h 21600"/>
                <a:gd name="T54" fmla="*/ 0 w 21600"/>
                <a:gd name="T55" fmla="*/ 562525 h 21600"/>
                <a:gd name="T56" fmla="*/ 115947 w 21600"/>
                <a:gd name="T57" fmla="*/ 620688 h 21600"/>
                <a:gd name="T58" fmla="*/ 168437 w 21600"/>
                <a:gd name="T59" fmla="*/ 587440 h 21600"/>
                <a:gd name="T60" fmla="*/ 173935 w 21600"/>
                <a:gd name="T61" fmla="*/ 588877 h 21600"/>
                <a:gd name="T62" fmla="*/ 367800 w 21600"/>
                <a:gd name="T63" fmla="*/ 620688 h 21600"/>
                <a:gd name="T64" fmla="*/ 542709 w 21600"/>
                <a:gd name="T65" fmla="*/ 583302 h 21600"/>
                <a:gd name="T66" fmla="*/ 551414 w 21600"/>
                <a:gd name="T67" fmla="*/ 528299 h 21600"/>
                <a:gd name="T68" fmla="*/ 583229 w 21600"/>
                <a:gd name="T69" fmla="*/ 425392 h 21600"/>
                <a:gd name="T70" fmla="*/ 601556 w 21600"/>
                <a:gd name="T71" fmla="*/ 325704 h 21600"/>
                <a:gd name="T72" fmla="*/ 618279 w 21600"/>
                <a:gd name="T73" fmla="*/ 279438 h 21600"/>
                <a:gd name="T74" fmla="*/ 563728 w 21600"/>
                <a:gd name="T75" fmla="*/ 203141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16395" name="组合 10"/>
          <p:cNvGrpSpPr>
            <a:grpSpLocks/>
          </p:cNvGrpSpPr>
          <p:nvPr/>
        </p:nvGrpSpPr>
        <p:grpSpPr bwMode="auto">
          <a:xfrm>
            <a:off x="1222375" y="2184400"/>
            <a:ext cx="1657350" cy="1655763"/>
            <a:chOff x="0" y="0"/>
            <a:chExt cx="1655775" cy="1655775"/>
          </a:xfrm>
        </p:grpSpPr>
        <p:sp>
          <p:nvSpPr>
            <p:cNvPr id="15375" name="椭圆 11"/>
            <p:cNvSpPr>
              <a:spLocks noChangeArrowheads="1"/>
            </p:cNvSpPr>
            <p:nvPr/>
          </p:nvSpPr>
          <p:spPr bwMode="auto">
            <a:xfrm>
              <a:off x="0" y="0"/>
              <a:ext cx="1655775" cy="1655775"/>
            </a:xfrm>
            <a:prstGeom prst="ellipse">
              <a:avLst/>
            </a:pr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76" name="AutoShape 104"/>
            <p:cNvSpPr>
              <a:spLocks/>
            </p:cNvSpPr>
            <p:nvPr/>
          </p:nvSpPr>
          <p:spPr bwMode="auto">
            <a:xfrm>
              <a:off x="518620" y="557217"/>
              <a:ext cx="618537" cy="541341"/>
            </a:xfrm>
            <a:custGeom>
              <a:avLst/>
              <a:gdLst>
                <a:gd name="T0" fmla="*/ 309269 w 21600"/>
                <a:gd name="T1" fmla="*/ 425329 h 21600"/>
                <a:gd name="T2" fmla="*/ 255204 w 21600"/>
                <a:gd name="T3" fmla="*/ 421319 h 21600"/>
                <a:gd name="T4" fmla="*/ 249591 w 21600"/>
                <a:gd name="T5" fmla="*/ 420893 h 21600"/>
                <a:gd name="T6" fmla="*/ 219724 w 21600"/>
                <a:gd name="T7" fmla="*/ 435053 h 21600"/>
                <a:gd name="T8" fmla="*/ 160104 w 21600"/>
                <a:gd name="T9" fmla="*/ 484149 h 21600"/>
                <a:gd name="T10" fmla="*/ 173935 w 21600"/>
                <a:gd name="T11" fmla="*/ 427459 h 21600"/>
                <a:gd name="T12" fmla="*/ 174107 w 21600"/>
                <a:gd name="T13" fmla="*/ 423900 h 21600"/>
                <a:gd name="T14" fmla="*/ 153031 w 21600"/>
                <a:gd name="T15" fmla="*/ 389465 h 21600"/>
                <a:gd name="T16" fmla="*/ 38630 w 21600"/>
                <a:gd name="T17" fmla="*/ 232000 h 21600"/>
                <a:gd name="T18" fmla="*/ 309269 w 21600"/>
                <a:gd name="T19" fmla="*/ 38646 h 21600"/>
                <a:gd name="T20" fmla="*/ 579850 w 21600"/>
                <a:gd name="T21" fmla="*/ 232000 h 21600"/>
                <a:gd name="T22" fmla="*/ 309269 w 21600"/>
                <a:gd name="T23" fmla="*/ 425329 h 21600"/>
                <a:gd name="T24" fmla="*/ 309269 w 21600"/>
                <a:gd name="T25" fmla="*/ 0 h 21600"/>
                <a:gd name="T26" fmla="*/ 0 w 21600"/>
                <a:gd name="T27" fmla="*/ 232000 h 21600"/>
                <a:gd name="T28" fmla="*/ 135448 w 21600"/>
                <a:gd name="T29" fmla="*/ 423900 h 21600"/>
                <a:gd name="T30" fmla="*/ 135276 w 21600"/>
                <a:gd name="T31" fmla="*/ 425329 h 21600"/>
                <a:gd name="T32" fmla="*/ 98021 w 21600"/>
                <a:gd name="T33" fmla="*/ 516905 h 21600"/>
                <a:gd name="T34" fmla="*/ 98078 w 21600"/>
                <a:gd name="T35" fmla="*/ 516905 h 21600"/>
                <a:gd name="T36" fmla="*/ 96618 w 21600"/>
                <a:gd name="T37" fmla="*/ 523798 h 21600"/>
                <a:gd name="T38" fmla="*/ 114143 w 21600"/>
                <a:gd name="T39" fmla="*/ 541341 h 21600"/>
                <a:gd name="T40" fmla="*/ 119068 w 21600"/>
                <a:gd name="T41" fmla="*/ 541090 h 21600"/>
                <a:gd name="T42" fmla="*/ 249591 w 21600"/>
                <a:gd name="T43" fmla="*/ 459588 h 21600"/>
                <a:gd name="T44" fmla="*/ 309269 w 21600"/>
                <a:gd name="T45" fmla="*/ 463999 h 21600"/>
                <a:gd name="T46" fmla="*/ 618537 w 21600"/>
                <a:gd name="T47" fmla="*/ 232000 h 21600"/>
                <a:gd name="T48" fmla="*/ 309269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16398" name="组合 13"/>
          <p:cNvGrpSpPr>
            <a:grpSpLocks/>
          </p:cNvGrpSpPr>
          <p:nvPr/>
        </p:nvGrpSpPr>
        <p:grpSpPr bwMode="auto">
          <a:xfrm>
            <a:off x="3919538" y="2184400"/>
            <a:ext cx="1655762" cy="1655763"/>
            <a:chOff x="0" y="0"/>
            <a:chExt cx="1655775" cy="1655775"/>
          </a:xfrm>
        </p:grpSpPr>
        <p:sp>
          <p:nvSpPr>
            <p:cNvPr id="15373" name="椭圆 14"/>
            <p:cNvSpPr>
              <a:spLocks noChangeArrowheads="1"/>
            </p:cNvSpPr>
            <p:nvPr/>
          </p:nvSpPr>
          <p:spPr bwMode="auto">
            <a:xfrm>
              <a:off x="0" y="0"/>
              <a:ext cx="1655775" cy="1655775"/>
            </a:xfrm>
            <a:prstGeom prst="ellipse">
              <a:avLst/>
            </a:pr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74" name="Freeform 21"/>
            <p:cNvSpPr>
              <a:spLocks noEditPoints="1"/>
            </p:cNvSpPr>
            <p:nvPr/>
          </p:nvSpPr>
          <p:spPr bwMode="auto">
            <a:xfrm>
              <a:off x="500125" y="499090"/>
              <a:ext cx="655523" cy="657593"/>
            </a:xfrm>
            <a:custGeom>
              <a:avLst/>
              <a:gdLst>
                <a:gd name="T0" fmla="*/ 634377 w 403"/>
                <a:gd name="T1" fmla="*/ 244156 h 404"/>
                <a:gd name="T2" fmla="*/ 392013 w 403"/>
                <a:gd name="T3" fmla="*/ 179048 h 404"/>
                <a:gd name="T4" fmla="*/ 349721 w 403"/>
                <a:gd name="T5" fmla="*/ 21160 h 404"/>
                <a:gd name="T6" fmla="*/ 317189 w 403"/>
                <a:gd name="T7" fmla="*/ 3255 h 404"/>
                <a:gd name="T8" fmla="*/ 22773 w 403"/>
                <a:gd name="T9" fmla="*/ 83013 h 404"/>
                <a:gd name="T10" fmla="*/ 3253 w 403"/>
                <a:gd name="T11" fmla="*/ 113939 h 404"/>
                <a:gd name="T12" fmla="*/ 108983 w 403"/>
                <a:gd name="T13" fmla="*/ 506216 h 404"/>
                <a:gd name="T14" fmla="*/ 139888 w 403"/>
                <a:gd name="T15" fmla="*/ 524121 h 404"/>
                <a:gd name="T16" fmla="*/ 258631 w 403"/>
                <a:gd name="T17" fmla="*/ 491567 h 404"/>
                <a:gd name="T18" fmla="*/ 242365 w 403"/>
                <a:gd name="T19" fmla="*/ 551792 h 404"/>
                <a:gd name="T20" fmla="*/ 260257 w 403"/>
                <a:gd name="T21" fmla="*/ 582719 h 404"/>
                <a:gd name="T22" fmla="*/ 523768 w 403"/>
                <a:gd name="T23" fmla="*/ 652710 h 404"/>
                <a:gd name="T24" fmla="*/ 556300 w 403"/>
                <a:gd name="T25" fmla="*/ 636433 h 404"/>
                <a:gd name="T26" fmla="*/ 652270 w 403"/>
                <a:gd name="T27" fmla="*/ 275082 h 404"/>
                <a:gd name="T28" fmla="*/ 634377 w 403"/>
                <a:gd name="T29" fmla="*/ 244156 h 404"/>
                <a:gd name="T30" fmla="*/ 55305 w 403"/>
                <a:gd name="T31" fmla="*/ 122078 h 404"/>
                <a:gd name="T32" fmla="*/ 310682 w 403"/>
                <a:gd name="T33" fmla="*/ 53714 h 404"/>
                <a:gd name="T34" fmla="*/ 405025 w 403"/>
                <a:gd name="T35" fmla="*/ 405299 h 404"/>
                <a:gd name="T36" fmla="*/ 149648 w 403"/>
                <a:gd name="T37" fmla="*/ 473662 h 404"/>
                <a:gd name="T38" fmla="*/ 55305 w 403"/>
                <a:gd name="T39" fmla="*/ 122078 h 404"/>
                <a:gd name="T40" fmla="*/ 512382 w 403"/>
                <a:gd name="T41" fmla="*/ 603879 h 404"/>
                <a:gd name="T42" fmla="*/ 291163 w 403"/>
                <a:gd name="T43" fmla="*/ 543654 h 404"/>
                <a:gd name="T44" fmla="*/ 309056 w 403"/>
                <a:gd name="T45" fmla="*/ 478545 h 404"/>
                <a:gd name="T46" fmla="*/ 435931 w 403"/>
                <a:gd name="T47" fmla="*/ 444364 h 404"/>
                <a:gd name="T48" fmla="*/ 453824 w 403"/>
                <a:gd name="T49" fmla="*/ 413437 h 404"/>
                <a:gd name="T50" fmla="*/ 405025 w 403"/>
                <a:gd name="T51" fmla="*/ 231134 h 404"/>
                <a:gd name="T52" fmla="*/ 598592 w 403"/>
                <a:gd name="T53" fmla="*/ 283221 h 404"/>
                <a:gd name="T54" fmla="*/ 512382 w 403"/>
                <a:gd name="T55" fmla="*/ 603879 h 4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sp>
        <p:nvSpPr>
          <p:cNvPr id="16401" name="文本框 56"/>
          <p:cNvSpPr txBox="1">
            <a:spLocks noChangeArrowheads="1"/>
          </p:cNvSpPr>
          <p:nvPr/>
        </p:nvSpPr>
        <p:spPr bwMode="auto">
          <a:xfrm>
            <a:off x="935038" y="4325938"/>
            <a:ext cx="22320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11AACC"/>
                </a:solidFill>
                <a:latin typeface="微软雅黑" panose="020B0503020204020204" pitchFamily="34" charset="-122"/>
                <a:ea typeface="微软雅黑" panose="020B0503020204020204" pitchFamily="34" charset="-122"/>
              </a:rPr>
              <a:t>输入标题</a:t>
            </a:r>
            <a:endParaRPr lang="en-US" altLang="zh-CN" sz="2000" b="1">
              <a:solidFill>
                <a:srgbClr val="11AACC"/>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sp>
        <p:nvSpPr>
          <p:cNvPr id="16402" name="文本框 56"/>
          <p:cNvSpPr txBox="1">
            <a:spLocks noChangeArrowheads="1"/>
          </p:cNvSpPr>
          <p:nvPr/>
        </p:nvSpPr>
        <p:spPr bwMode="auto">
          <a:xfrm>
            <a:off x="3630613" y="4325938"/>
            <a:ext cx="223361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64B044"/>
                </a:solidFill>
                <a:latin typeface="微软雅黑" panose="020B0503020204020204" pitchFamily="34" charset="-122"/>
                <a:ea typeface="微软雅黑" panose="020B0503020204020204" pitchFamily="34" charset="-122"/>
              </a:rPr>
              <a:t>输入标题</a:t>
            </a:r>
            <a:endParaRPr lang="en-US" altLang="zh-CN" sz="2000" b="1">
              <a:solidFill>
                <a:srgbClr val="64B044"/>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sp>
        <p:nvSpPr>
          <p:cNvPr id="16403" name="文本框 56"/>
          <p:cNvSpPr txBox="1">
            <a:spLocks noChangeArrowheads="1"/>
          </p:cNvSpPr>
          <p:nvPr/>
        </p:nvSpPr>
        <p:spPr bwMode="auto">
          <a:xfrm>
            <a:off x="6327775" y="4325938"/>
            <a:ext cx="2233613"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DC4437"/>
                </a:solidFill>
                <a:latin typeface="微软雅黑" panose="020B0503020204020204" pitchFamily="34" charset="-122"/>
                <a:ea typeface="微软雅黑" panose="020B0503020204020204" pitchFamily="34" charset="-122"/>
              </a:rPr>
              <a:t>输入标题</a:t>
            </a:r>
            <a:endParaRPr lang="en-US" altLang="zh-CN" sz="2000" b="1">
              <a:solidFill>
                <a:srgbClr val="DC4437"/>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sp>
        <p:nvSpPr>
          <p:cNvPr id="16404" name="文本框 56"/>
          <p:cNvSpPr txBox="1">
            <a:spLocks noChangeArrowheads="1"/>
          </p:cNvSpPr>
          <p:nvPr/>
        </p:nvSpPr>
        <p:spPr bwMode="auto">
          <a:xfrm>
            <a:off x="9024938" y="4325938"/>
            <a:ext cx="22320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F7971E"/>
                </a:solidFill>
                <a:latin typeface="微软雅黑" panose="020B0503020204020204" pitchFamily="34" charset="-122"/>
                <a:ea typeface="微软雅黑" panose="020B0503020204020204" pitchFamily="34" charset="-122"/>
              </a:rPr>
              <a:t>输入标题</a:t>
            </a:r>
            <a:endParaRPr lang="en-US" altLang="zh-CN" sz="2000" b="1">
              <a:solidFill>
                <a:srgbClr val="F7971E"/>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6395"/>
                                        </p:tgtEl>
                                        <p:attrNameLst>
                                          <p:attrName>style.visibility</p:attrName>
                                        </p:attrNameLst>
                                      </p:cBhvr>
                                      <p:to>
                                        <p:strVal val="visible"/>
                                      </p:to>
                                    </p:set>
                                    <p:anim calcmode="lin" valueType="num">
                                      <p:cBhvr>
                                        <p:cTn id="7" dur="500" fill="hold"/>
                                        <p:tgtEl>
                                          <p:spTgt spid="16395"/>
                                        </p:tgtEl>
                                        <p:attrNameLst>
                                          <p:attrName>ppt_w</p:attrName>
                                        </p:attrNameLst>
                                      </p:cBhvr>
                                      <p:tavLst>
                                        <p:tav tm="0">
                                          <p:val>
                                            <p:fltVal val="0"/>
                                          </p:val>
                                        </p:tav>
                                        <p:tav tm="100000">
                                          <p:val>
                                            <p:strVal val="#ppt_w"/>
                                          </p:val>
                                        </p:tav>
                                      </p:tavLst>
                                    </p:anim>
                                    <p:anim calcmode="lin" valueType="num">
                                      <p:cBhvr>
                                        <p:cTn id="8" dur="500" fill="hold"/>
                                        <p:tgtEl>
                                          <p:spTgt spid="16395"/>
                                        </p:tgtEl>
                                        <p:attrNameLst>
                                          <p:attrName>ppt_h</p:attrName>
                                        </p:attrNameLst>
                                      </p:cBhvr>
                                      <p:tavLst>
                                        <p:tav tm="0">
                                          <p:val>
                                            <p:fltVal val="0"/>
                                          </p:val>
                                        </p:tav>
                                        <p:tav tm="100000">
                                          <p:val>
                                            <p:strVal val="#ppt_h"/>
                                          </p:val>
                                        </p:tav>
                                      </p:tavLst>
                                    </p:anim>
                                    <p:animEffect transition="in" filter="fade">
                                      <p:cBhvr>
                                        <p:cTn id="9" dur="500"/>
                                        <p:tgtEl>
                                          <p:spTgt spid="16395"/>
                                        </p:tgtEl>
                                      </p:cBhvr>
                                    </p:animEffec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16398"/>
                                        </p:tgtEl>
                                        <p:attrNameLst>
                                          <p:attrName>style.visibility</p:attrName>
                                        </p:attrNameLst>
                                      </p:cBhvr>
                                      <p:to>
                                        <p:strVal val="visible"/>
                                      </p:to>
                                    </p:set>
                                    <p:anim calcmode="lin" valueType="num">
                                      <p:cBhvr>
                                        <p:cTn id="13" dur="500" fill="hold"/>
                                        <p:tgtEl>
                                          <p:spTgt spid="16398"/>
                                        </p:tgtEl>
                                        <p:attrNameLst>
                                          <p:attrName>ppt_w</p:attrName>
                                        </p:attrNameLst>
                                      </p:cBhvr>
                                      <p:tavLst>
                                        <p:tav tm="0">
                                          <p:val>
                                            <p:fltVal val="0"/>
                                          </p:val>
                                        </p:tav>
                                        <p:tav tm="100000">
                                          <p:val>
                                            <p:strVal val="#ppt_w"/>
                                          </p:val>
                                        </p:tav>
                                      </p:tavLst>
                                    </p:anim>
                                    <p:anim calcmode="lin" valueType="num">
                                      <p:cBhvr>
                                        <p:cTn id="14" dur="500" fill="hold"/>
                                        <p:tgtEl>
                                          <p:spTgt spid="16398"/>
                                        </p:tgtEl>
                                        <p:attrNameLst>
                                          <p:attrName>ppt_h</p:attrName>
                                        </p:attrNameLst>
                                      </p:cBhvr>
                                      <p:tavLst>
                                        <p:tav tm="0">
                                          <p:val>
                                            <p:fltVal val="0"/>
                                          </p:val>
                                        </p:tav>
                                        <p:tav tm="100000">
                                          <p:val>
                                            <p:strVal val="#ppt_h"/>
                                          </p:val>
                                        </p:tav>
                                      </p:tavLst>
                                    </p:anim>
                                    <p:animEffect transition="in" filter="fade">
                                      <p:cBhvr>
                                        <p:cTn id="15" dur="500"/>
                                        <p:tgtEl>
                                          <p:spTgt spid="16398"/>
                                        </p:tgtEl>
                                      </p:cBhvr>
                                    </p:animEffect>
                                  </p:childTnLst>
                                </p:cTn>
                              </p:par>
                            </p:childTnLst>
                          </p:cTn>
                        </p:par>
                        <p:par>
                          <p:cTn id="16" fill="hold" nodeType="afterGroup">
                            <p:stCondLst>
                              <p:cond delay="1000"/>
                            </p:stCondLst>
                            <p:childTnLst>
                              <p:par>
                                <p:cTn id="17" presetID="10" presetClass="entr" presetSubtype="0" fill="hold" nodeType="afterEffect">
                                  <p:stCondLst>
                                    <p:cond delay="0"/>
                                  </p:stCondLst>
                                  <p:childTnLst>
                                    <p:set>
                                      <p:cBhvr>
                                        <p:cTn id="18" dur="1" fill="hold">
                                          <p:stCondLst>
                                            <p:cond delay="0"/>
                                          </p:stCondLst>
                                        </p:cTn>
                                        <p:tgtEl>
                                          <p:spTgt spid="16389"/>
                                        </p:tgtEl>
                                        <p:attrNameLst>
                                          <p:attrName>style.visibility</p:attrName>
                                        </p:attrNameLst>
                                      </p:cBhvr>
                                      <p:to>
                                        <p:strVal val="visible"/>
                                      </p:to>
                                    </p:set>
                                    <p:anim calcmode="lin" valueType="num">
                                      <p:cBhvr>
                                        <p:cTn id="19" dur="500" fill="hold"/>
                                        <p:tgtEl>
                                          <p:spTgt spid="16389"/>
                                        </p:tgtEl>
                                        <p:attrNameLst>
                                          <p:attrName>ppt_w</p:attrName>
                                        </p:attrNameLst>
                                      </p:cBhvr>
                                      <p:tavLst>
                                        <p:tav tm="0">
                                          <p:val>
                                            <p:fltVal val="0"/>
                                          </p:val>
                                        </p:tav>
                                        <p:tav tm="100000">
                                          <p:val>
                                            <p:strVal val="#ppt_w"/>
                                          </p:val>
                                        </p:tav>
                                      </p:tavLst>
                                    </p:anim>
                                    <p:anim calcmode="lin" valueType="num">
                                      <p:cBhvr>
                                        <p:cTn id="20" dur="500" fill="hold"/>
                                        <p:tgtEl>
                                          <p:spTgt spid="16389"/>
                                        </p:tgtEl>
                                        <p:attrNameLst>
                                          <p:attrName>ppt_h</p:attrName>
                                        </p:attrNameLst>
                                      </p:cBhvr>
                                      <p:tavLst>
                                        <p:tav tm="0">
                                          <p:val>
                                            <p:fltVal val="0"/>
                                          </p:val>
                                        </p:tav>
                                        <p:tav tm="100000">
                                          <p:val>
                                            <p:strVal val="#ppt_h"/>
                                          </p:val>
                                        </p:tav>
                                      </p:tavLst>
                                    </p:anim>
                                    <p:animEffect transition="in" filter="fade">
                                      <p:cBhvr>
                                        <p:cTn id="21" dur="500"/>
                                        <p:tgtEl>
                                          <p:spTgt spid="16389"/>
                                        </p:tgtEl>
                                      </p:cBhvr>
                                    </p:animEffect>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16392"/>
                                        </p:tgtEl>
                                        <p:attrNameLst>
                                          <p:attrName>style.visibility</p:attrName>
                                        </p:attrNameLst>
                                      </p:cBhvr>
                                      <p:to>
                                        <p:strVal val="visible"/>
                                      </p:to>
                                    </p:set>
                                    <p:anim calcmode="lin" valueType="num">
                                      <p:cBhvr>
                                        <p:cTn id="25" dur="500" fill="hold"/>
                                        <p:tgtEl>
                                          <p:spTgt spid="16392"/>
                                        </p:tgtEl>
                                        <p:attrNameLst>
                                          <p:attrName>ppt_w</p:attrName>
                                        </p:attrNameLst>
                                      </p:cBhvr>
                                      <p:tavLst>
                                        <p:tav tm="0">
                                          <p:val>
                                            <p:fltVal val="0"/>
                                          </p:val>
                                        </p:tav>
                                        <p:tav tm="100000">
                                          <p:val>
                                            <p:strVal val="#ppt_w"/>
                                          </p:val>
                                        </p:tav>
                                      </p:tavLst>
                                    </p:anim>
                                    <p:anim calcmode="lin" valueType="num">
                                      <p:cBhvr>
                                        <p:cTn id="26" dur="500" fill="hold"/>
                                        <p:tgtEl>
                                          <p:spTgt spid="16392"/>
                                        </p:tgtEl>
                                        <p:attrNameLst>
                                          <p:attrName>ppt_h</p:attrName>
                                        </p:attrNameLst>
                                      </p:cBhvr>
                                      <p:tavLst>
                                        <p:tav tm="0">
                                          <p:val>
                                            <p:fltVal val="0"/>
                                          </p:val>
                                        </p:tav>
                                        <p:tav tm="100000">
                                          <p:val>
                                            <p:strVal val="#ppt_h"/>
                                          </p:val>
                                        </p:tav>
                                      </p:tavLst>
                                    </p:anim>
                                    <p:animEffect transition="in" filter="fade">
                                      <p:cBhvr>
                                        <p:cTn id="27" dur="500"/>
                                        <p:tgtEl>
                                          <p:spTgt spid="16392"/>
                                        </p:tgtEl>
                                      </p:cBhvr>
                                    </p:animEffect>
                                  </p:childTnLst>
                                </p:cTn>
                              </p:par>
                            </p:childTnLst>
                          </p:cTn>
                        </p:par>
                        <p:par>
                          <p:cTn id="28" fill="hold" nodeType="afterGroup">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6401"/>
                                        </p:tgtEl>
                                        <p:attrNameLst>
                                          <p:attrName>style.visibility</p:attrName>
                                        </p:attrNameLst>
                                      </p:cBhvr>
                                      <p:to>
                                        <p:strVal val="visible"/>
                                      </p:to>
                                    </p:set>
                                    <p:animEffect transition="in" filter="fade">
                                      <p:cBhvr>
                                        <p:cTn id="31" dur="500"/>
                                        <p:tgtEl>
                                          <p:spTgt spid="16401"/>
                                        </p:tgtEl>
                                      </p:cBhvr>
                                    </p:animEffect>
                                    <p:anim calcmode="lin" valueType="num">
                                      <p:cBhvr>
                                        <p:cTn id="32" dur="500" fill="hold"/>
                                        <p:tgtEl>
                                          <p:spTgt spid="16401"/>
                                        </p:tgtEl>
                                        <p:attrNameLst>
                                          <p:attrName>ppt_x</p:attrName>
                                        </p:attrNameLst>
                                      </p:cBhvr>
                                      <p:tavLst>
                                        <p:tav tm="0">
                                          <p:val>
                                            <p:strVal val="#ppt_x"/>
                                          </p:val>
                                        </p:tav>
                                        <p:tav tm="100000">
                                          <p:val>
                                            <p:strVal val="#ppt_x"/>
                                          </p:val>
                                        </p:tav>
                                      </p:tavLst>
                                    </p:anim>
                                    <p:anim calcmode="lin" valueType="num">
                                      <p:cBhvr>
                                        <p:cTn id="33" dur="500" fill="hold"/>
                                        <p:tgtEl>
                                          <p:spTgt spid="16401"/>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6402"/>
                                        </p:tgtEl>
                                        <p:attrNameLst>
                                          <p:attrName>style.visibility</p:attrName>
                                        </p:attrNameLst>
                                      </p:cBhvr>
                                      <p:to>
                                        <p:strVal val="visible"/>
                                      </p:to>
                                    </p:set>
                                    <p:animEffect transition="in" filter="fade">
                                      <p:cBhvr>
                                        <p:cTn id="37" dur="500"/>
                                        <p:tgtEl>
                                          <p:spTgt spid="16402"/>
                                        </p:tgtEl>
                                      </p:cBhvr>
                                    </p:animEffect>
                                    <p:anim calcmode="lin" valueType="num">
                                      <p:cBhvr>
                                        <p:cTn id="38" dur="500" fill="hold"/>
                                        <p:tgtEl>
                                          <p:spTgt spid="16402"/>
                                        </p:tgtEl>
                                        <p:attrNameLst>
                                          <p:attrName>ppt_x</p:attrName>
                                        </p:attrNameLst>
                                      </p:cBhvr>
                                      <p:tavLst>
                                        <p:tav tm="0">
                                          <p:val>
                                            <p:strVal val="#ppt_x"/>
                                          </p:val>
                                        </p:tav>
                                        <p:tav tm="100000">
                                          <p:val>
                                            <p:strVal val="#ppt_x"/>
                                          </p:val>
                                        </p:tav>
                                      </p:tavLst>
                                    </p:anim>
                                    <p:anim calcmode="lin" valueType="num">
                                      <p:cBhvr>
                                        <p:cTn id="39" dur="500" fill="hold"/>
                                        <p:tgtEl>
                                          <p:spTgt spid="16402"/>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6403"/>
                                        </p:tgtEl>
                                        <p:attrNameLst>
                                          <p:attrName>style.visibility</p:attrName>
                                        </p:attrNameLst>
                                      </p:cBhvr>
                                      <p:to>
                                        <p:strVal val="visible"/>
                                      </p:to>
                                    </p:set>
                                    <p:animEffect transition="in" filter="fade">
                                      <p:cBhvr>
                                        <p:cTn id="43" dur="500"/>
                                        <p:tgtEl>
                                          <p:spTgt spid="16403"/>
                                        </p:tgtEl>
                                      </p:cBhvr>
                                    </p:animEffect>
                                    <p:anim calcmode="lin" valueType="num">
                                      <p:cBhvr>
                                        <p:cTn id="44" dur="500" fill="hold"/>
                                        <p:tgtEl>
                                          <p:spTgt spid="16403"/>
                                        </p:tgtEl>
                                        <p:attrNameLst>
                                          <p:attrName>ppt_x</p:attrName>
                                        </p:attrNameLst>
                                      </p:cBhvr>
                                      <p:tavLst>
                                        <p:tav tm="0">
                                          <p:val>
                                            <p:strVal val="#ppt_x"/>
                                          </p:val>
                                        </p:tav>
                                        <p:tav tm="100000">
                                          <p:val>
                                            <p:strVal val="#ppt_x"/>
                                          </p:val>
                                        </p:tav>
                                      </p:tavLst>
                                    </p:anim>
                                    <p:anim calcmode="lin" valueType="num">
                                      <p:cBhvr>
                                        <p:cTn id="45" dur="500" fill="hold"/>
                                        <p:tgtEl>
                                          <p:spTgt spid="16403"/>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6404"/>
                                        </p:tgtEl>
                                        <p:attrNameLst>
                                          <p:attrName>style.visibility</p:attrName>
                                        </p:attrNameLst>
                                      </p:cBhvr>
                                      <p:to>
                                        <p:strVal val="visible"/>
                                      </p:to>
                                    </p:set>
                                    <p:animEffect transition="in" filter="fade">
                                      <p:cBhvr>
                                        <p:cTn id="49" dur="500"/>
                                        <p:tgtEl>
                                          <p:spTgt spid="16404"/>
                                        </p:tgtEl>
                                      </p:cBhvr>
                                    </p:animEffect>
                                    <p:anim calcmode="lin" valueType="num">
                                      <p:cBhvr>
                                        <p:cTn id="50" dur="500" fill="hold"/>
                                        <p:tgtEl>
                                          <p:spTgt spid="16404"/>
                                        </p:tgtEl>
                                        <p:attrNameLst>
                                          <p:attrName>ppt_x</p:attrName>
                                        </p:attrNameLst>
                                      </p:cBhvr>
                                      <p:tavLst>
                                        <p:tav tm="0">
                                          <p:val>
                                            <p:strVal val="#ppt_x"/>
                                          </p:val>
                                        </p:tav>
                                        <p:tav tm="100000">
                                          <p:val>
                                            <p:strVal val="#ppt_x"/>
                                          </p:val>
                                        </p:tav>
                                      </p:tavLst>
                                    </p:anim>
                                    <p:anim calcmode="lin" valueType="num">
                                      <p:cBhvr>
                                        <p:cTn id="51" dur="500" fill="hold"/>
                                        <p:tgtEl>
                                          <p:spTgt spid="164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1" grpId="0" autoUpdateAnimBg="0"/>
      <p:bldP spid="16402" grpId="0" autoUpdateAnimBg="0"/>
      <p:bldP spid="16403" grpId="0" autoUpdateAnimBg="0"/>
      <p:bldP spid="1640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11"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17412" name="组合 139"/>
          <p:cNvGrpSpPr>
            <a:grpSpLocks/>
          </p:cNvGrpSpPr>
          <p:nvPr/>
        </p:nvGrpSpPr>
        <p:grpSpPr bwMode="auto">
          <a:xfrm>
            <a:off x="10285413" y="719138"/>
            <a:ext cx="1044575" cy="1044575"/>
            <a:chOff x="0" y="0"/>
            <a:chExt cx="1045029" cy="1045029"/>
          </a:xfrm>
        </p:grpSpPr>
        <p:sp>
          <p:nvSpPr>
            <p:cNvPr id="16441"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16442"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7415"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64B044"/>
                </a:solidFill>
                <a:latin typeface="张海山锐谐体" panose="02000000000000000000" pitchFamily="2" charset="-122"/>
                <a:ea typeface="张海山锐谐体" panose="02000000000000000000" pitchFamily="2" charset="-122"/>
              </a:rPr>
              <a:t>目  录</a:t>
            </a:r>
          </a:p>
        </p:txBody>
      </p:sp>
      <p:sp>
        <p:nvSpPr>
          <p:cNvPr id="17416"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Part1:  </a:t>
            </a:r>
            <a:r>
              <a:rPr lang="zh-CN" altLang="en-US" sz="3600">
                <a:solidFill>
                  <a:srgbClr val="A6A6A6"/>
                </a:solidFill>
                <a:latin typeface="微软雅黑" panose="020B0503020204020204" pitchFamily="34" charset="-122"/>
                <a:ea typeface="微软雅黑" panose="020B0503020204020204" pitchFamily="34" charset="-122"/>
              </a:rPr>
              <a:t>选题意义</a:t>
            </a:r>
          </a:p>
        </p:txBody>
      </p:sp>
      <p:sp>
        <p:nvSpPr>
          <p:cNvPr id="17417"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Part2:  </a:t>
            </a:r>
            <a:r>
              <a:rPr lang="zh-CN" altLang="en-US" sz="3600">
                <a:solidFill>
                  <a:srgbClr val="A6A6A6"/>
                </a:solidFill>
                <a:latin typeface="微软雅黑" panose="020B0503020204020204" pitchFamily="34" charset="-122"/>
                <a:ea typeface="微软雅黑" panose="020B0503020204020204" pitchFamily="34" charset="-122"/>
              </a:rPr>
              <a:t>主要内容</a:t>
            </a:r>
          </a:p>
        </p:txBody>
      </p:sp>
      <p:sp>
        <p:nvSpPr>
          <p:cNvPr id="17418"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rgbClr val="64B044"/>
                </a:solidFill>
                <a:latin typeface="Century Gothic" panose="020B0502020202020204" pitchFamily="34" charset="0"/>
                <a:ea typeface="微软雅黑" panose="020B0503020204020204" pitchFamily="34" charset="-122"/>
              </a:rPr>
              <a:t>Part3:  </a:t>
            </a:r>
            <a:r>
              <a:rPr lang="zh-CN" altLang="en-US" sz="3600" b="1">
                <a:solidFill>
                  <a:srgbClr val="64B044"/>
                </a:solidFill>
                <a:latin typeface="微软雅黑" panose="020B0503020204020204" pitchFamily="34" charset="-122"/>
                <a:ea typeface="微软雅黑" panose="020B0503020204020204" pitchFamily="34" charset="-122"/>
              </a:rPr>
              <a:t>分析方法</a:t>
            </a:r>
          </a:p>
        </p:txBody>
      </p:sp>
      <p:sp>
        <p:nvSpPr>
          <p:cNvPr id="17419"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Part4:  </a:t>
            </a:r>
            <a:r>
              <a:rPr lang="zh-CN" altLang="en-US" sz="3600">
                <a:solidFill>
                  <a:srgbClr val="A6A6A6"/>
                </a:solidFill>
                <a:latin typeface="微软雅黑" panose="020B0503020204020204" pitchFamily="34" charset="-122"/>
                <a:ea typeface="微软雅黑" panose="020B0503020204020204" pitchFamily="34" charset="-122"/>
              </a:rPr>
              <a:t>实践运用</a:t>
            </a:r>
          </a:p>
        </p:txBody>
      </p:sp>
      <p:sp>
        <p:nvSpPr>
          <p:cNvPr id="17420"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Part5:  </a:t>
            </a:r>
            <a:r>
              <a:rPr lang="zh-CN" altLang="en-US" sz="3600">
                <a:solidFill>
                  <a:srgbClr val="A6A6A6"/>
                </a:solidFill>
                <a:latin typeface="微软雅黑" panose="020B0503020204020204" pitchFamily="34" charset="-122"/>
                <a:ea typeface="微软雅黑" panose="020B0503020204020204" pitchFamily="34" charset="-122"/>
              </a:rPr>
              <a:t>总结建议</a:t>
            </a:r>
          </a:p>
        </p:txBody>
      </p:sp>
      <p:sp>
        <p:nvSpPr>
          <p:cNvPr id="17421"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17422" name="组合 27"/>
          <p:cNvGrpSpPr>
            <a:grpSpLocks/>
          </p:cNvGrpSpPr>
          <p:nvPr/>
        </p:nvGrpSpPr>
        <p:grpSpPr bwMode="auto">
          <a:xfrm>
            <a:off x="892175" y="2184400"/>
            <a:ext cx="2220913" cy="2489200"/>
            <a:chOff x="0" y="0"/>
            <a:chExt cx="1116013" cy="1250950"/>
          </a:xfrm>
        </p:grpSpPr>
        <p:sp>
          <p:nvSpPr>
            <p:cNvPr id="16397" name="Rectangle 49"/>
            <p:cNvSpPr>
              <a:spLocks noChangeArrowheads="1"/>
            </p:cNvSpPr>
            <p:nvPr/>
          </p:nvSpPr>
          <p:spPr bwMode="auto">
            <a:xfrm>
              <a:off x="561975" y="1049338"/>
              <a:ext cx="114300" cy="123825"/>
            </a:xfrm>
            <a:prstGeom prst="rect">
              <a:avLst/>
            </a:prstGeom>
            <a:solidFill>
              <a:srgbClr val="0E30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6398" name="Freeform 50"/>
            <p:cNvSpPr>
              <a:spLocks/>
            </p:cNvSpPr>
            <p:nvPr/>
          </p:nvSpPr>
          <p:spPr bwMode="auto">
            <a:xfrm>
              <a:off x="0" y="58738"/>
              <a:ext cx="1055688" cy="1055687"/>
            </a:xfrm>
            <a:custGeom>
              <a:avLst/>
              <a:gdLst>
                <a:gd name="T0" fmla="*/ 1006299 w 513"/>
                <a:gd name="T1" fmla="*/ 744949 h 513"/>
                <a:gd name="T2" fmla="*/ 969257 w 513"/>
                <a:gd name="T3" fmla="*/ 786106 h 513"/>
                <a:gd name="T4" fmla="*/ 269581 w 513"/>
                <a:gd name="T5" fmla="*/ 786106 h 513"/>
                <a:gd name="T6" fmla="*/ 269581 w 513"/>
                <a:gd name="T7" fmla="*/ 88488 h 513"/>
                <a:gd name="T8" fmla="*/ 312796 w 513"/>
                <a:gd name="T9" fmla="*/ 49389 h 513"/>
                <a:gd name="T10" fmla="*/ 263408 w 513"/>
                <a:gd name="T11" fmla="*/ 0 h 513"/>
                <a:gd name="T12" fmla="*/ 220192 w 513"/>
                <a:gd name="T13" fmla="*/ 39100 h 513"/>
                <a:gd name="T14" fmla="*/ 220192 w 513"/>
                <a:gd name="T15" fmla="*/ 835495 h 513"/>
                <a:gd name="T16" fmla="*/ 1018646 w 513"/>
                <a:gd name="T17" fmla="*/ 835495 h 513"/>
                <a:gd name="T18" fmla="*/ 1055688 w 513"/>
                <a:gd name="T19" fmla="*/ 794338 h 513"/>
                <a:gd name="T20" fmla="*/ 1006299 w 513"/>
                <a:gd name="T21" fmla="*/ 744949 h 5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3" h="513">
                  <a:moveTo>
                    <a:pt x="489" y="362"/>
                  </a:moveTo>
                  <a:cubicBezTo>
                    <a:pt x="483" y="369"/>
                    <a:pt x="477" y="376"/>
                    <a:pt x="471" y="382"/>
                  </a:cubicBezTo>
                  <a:cubicBezTo>
                    <a:pt x="377" y="476"/>
                    <a:pt x="225" y="476"/>
                    <a:pt x="131" y="382"/>
                  </a:cubicBezTo>
                  <a:cubicBezTo>
                    <a:pt x="37" y="289"/>
                    <a:pt x="37" y="137"/>
                    <a:pt x="131" y="43"/>
                  </a:cubicBezTo>
                  <a:cubicBezTo>
                    <a:pt x="138" y="36"/>
                    <a:pt x="145" y="30"/>
                    <a:pt x="152" y="24"/>
                  </a:cubicBezTo>
                  <a:cubicBezTo>
                    <a:pt x="128" y="0"/>
                    <a:pt x="128" y="0"/>
                    <a:pt x="128" y="0"/>
                  </a:cubicBezTo>
                  <a:cubicBezTo>
                    <a:pt x="121" y="6"/>
                    <a:pt x="114" y="12"/>
                    <a:pt x="107" y="19"/>
                  </a:cubicBezTo>
                  <a:cubicBezTo>
                    <a:pt x="0" y="126"/>
                    <a:pt x="0" y="299"/>
                    <a:pt x="107" y="406"/>
                  </a:cubicBezTo>
                  <a:cubicBezTo>
                    <a:pt x="214" y="513"/>
                    <a:pt x="388" y="513"/>
                    <a:pt x="495" y="406"/>
                  </a:cubicBezTo>
                  <a:cubicBezTo>
                    <a:pt x="501" y="400"/>
                    <a:pt x="507" y="393"/>
                    <a:pt x="513" y="386"/>
                  </a:cubicBezTo>
                  <a:lnTo>
                    <a:pt x="489" y="362"/>
                  </a:lnTo>
                  <a:close/>
                </a:path>
              </a:pathLst>
            </a:custGeom>
            <a:solidFill>
              <a:srgbClr val="2C58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9" name="Freeform 51"/>
            <p:cNvSpPr>
              <a:spLocks/>
            </p:cNvSpPr>
            <p:nvPr/>
          </p:nvSpPr>
          <p:spPr bwMode="auto">
            <a:xfrm>
              <a:off x="201613" y="26988"/>
              <a:ext cx="166688" cy="166687"/>
            </a:xfrm>
            <a:custGeom>
              <a:avLst/>
              <a:gdLst>
                <a:gd name="T0" fmla="*/ 131763 w 105"/>
                <a:gd name="T1" fmla="*/ 166687 h 105"/>
                <a:gd name="T2" fmla="*/ 166688 w 105"/>
                <a:gd name="T3" fmla="*/ 131762 h 105"/>
                <a:gd name="T4" fmla="*/ 34925 w 105"/>
                <a:gd name="T5" fmla="*/ 0 h 105"/>
                <a:gd name="T6" fmla="*/ 0 w 105"/>
                <a:gd name="T7" fmla="*/ 34925 h 105"/>
                <a:gd name="T8" fmla="*/ 131763 w 105"/>
                <a:gd name="T9" fmla="*/ 166687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105">
                  <a:moveTo>
                    <a:pt x="83" y="105"/>
                  </a:moveTo>
                  <a:lnTo>
                    <a:pt x="105" y="83"/>
                  </a:lnTo>
                  <a:lnTo>
                    <a:pt x="22" y="0"/>
                  </a:lnTo>
                  <a:lnTo>
                    <a:pt x="0" y="22"/>
                  </a:lnTo>
                  <a:lnTo>
                    <a:pt x="83" y="105"/>
                  </a:lnTo>
                  <a:close/>
                </a:path>
              </a:pathLst>
            </a:custGeom>
            <a:solidFill>
              <a:srgbClr val="0E30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0" name="Oval 52"/>
            <p:cNvSpPr>
              <a:spLocks noChangeArrowheads="1"/>
            </p:cNvSpPr>
            <p:nvPr/>
          </p:nvSpPr>
          <p:spPr bwMode="auto">
            <a:xfrm>
              <a:off x="171450" y="0"/>
              <a:ext cx="88900" cy="87312"/>
            </a:xfrm>
            <a:prstGeom prst="ellipse">
              <a:avLst/>
            </a:prstGeom>
            <a:solidFill>
              <a:srgbClr val="0E30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6401" name="Freeform 53"/>
            <p:cNvSpPr>
              <a:spLocks/>
            </p:cNvSpPr>
            <p:nvPr/>
          </p:nvSpPr>
          <p:spPr bwMode="auto">
            <a:xfrm>
              <a:off x="346075" y="1173163"/>
              <a:ext cx="554038" cy="77787"/>
            </a:xfrm>
            <a:custGeom>
              <a:avLst/>
              <a:gdLst>
                <a:gd name="T0" fmla="*/ 554038 w 269"/>
                <a:gd name="T1" fmla="*/ 77787 h 38"/>
                <a:gd name="T2" fmla="*/ 473713 w 269"/>
                <a:gd name="T3" fmla="*/ 0 h 38"/>
                <a:gd name="T4" fmla="*/ 80325 w 269"/>
                <a:gd name="T5" fmla="*/ 0 h 38"/>
                <a:gd name="T6" fmla="*/ 0 w 269"/>
                <a:gd name="T7" fmla="*/ 77787 h 38"/>
                <a:gd name="T8" fmla="*/ 554038 w 269"/>
                <a:gd name="T9" fmla="*/ 77787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38">
                  <a:moveTo>
                    <a:pt x="269" y="38"/>
                  </a:moveTo>
                  <a:cubicBezTo>
                    <a:pt x="268" y="17"/>
                    <a:pt x="251" y="0"/>
                    <a:pt x="230" y="0"/>
                  </a:cubicBezTo>
                  <a:cubicBezTo>
                    <a:pt x="39" y="0"/>
                    <a:pt x="39" y="0"/>
                    <a:pt x="39" y="0"/>
                  </a:cubicBezTo>
                  <a:cubicBezTo>
                    <a:pt x="18" y="0"/>
                    <a:pt x="0" y="17"/>
                    <a:pt x="0" y="38"/>
                  </a:cubicBezTo>
                  <a:lnTo>
                    <a:pt x="269" y="38"/>
                  </a:lnTo>
                  <a:close/>
                </a:path>
              </a:pathLst>
            </a:custGeom>
            <a:solidFill>
              <a:srgbClr val="2C58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2" name="Freeform 54"/>
            <p:cNvSpPr>
              <a:spLocks/>
            </p:cNvSpPr>
            <p:nvPr/>
          </p:nvSpPr>
          <p:spPr bwMode="auto">
            <a:xfrm>
              <a:off x="920750" y="747713"/>
              <a:ext cx="165100" cy="166687"/>
            </a:xfrm>
            <a:custGeom>
              <a:avLst/>
              <a:gdLst>
                <a:gd name="T0" fmla="*/ 33338 w 104"/>
                <a:gd name="T1" fmla="*/ 0 h 105"/>
                <a:gd name="T2" fmla="*/ 0 w 104"/>
                <a:gd name="T3" fmla="*/ 34925 h 105"/>
                <a:gd name="T4" fmla="*/ 131763 w 104"/>
                <a:gd name="T5" fmla="*/ 166687 h 105"/>
                <a:gd name="T6" fmla="*/ 165100 w 104"/>
                <a:gd name="T7" fmla="*/ 131762 h 105"/>
                <a:gd name="T8" fmla="*/ 33338 w 104"/>
                <a:gd name="T9" fmla="*/ 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05">
                  <a:moveTo>
                    <a:pt x="21" y="0"/>
                  </a:moveTo>
                  <a:lnTo>
                    <a:pt x="0" y="22"/>
                  </a:lnTo>
                  <a:lnTo>
                    <a:pt x="83" y="105"/>
                  </a:lnTo>
                  <a:lnTo>
                    <a:pt x="104" y="83"/>
                  </a:lnTo>
                  <a:lnTo>
                    <a:pt x="21" y="0"/>
                  </a:lnTo>
                  <a:close/>
                </a:path>
              </a:pathLst>
            </a:custGeom>
            <a:solidFill>
              <a:srgbClr val="0E30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3" name="Oval 55"/>
            <p:cNvSpPr>
              <a:spLocks noChangeArrowheads="1"/>
            </p:cNvSpPr>
            <p:nvPr/>
          </p:nvSpPr>
          <p:spPr bwMode="auto">
            <a:xfrm>
              <a:off x="1030288" y="854075"/>
              <a:ext cx="85725" cy="87312"/>
            </a:xfrm>
            <a:prstGeom prst="ellipse">
              <a:avLst/>
            </a:prstGeom>
            <a:solidFill>
              <a:srgbClr val="0E30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6404" name="Freeform 56"/>
            <p:cNvSpPr>
              <a:spLocks/>
            </p:cNvSpPr>
            <p:nvPr/>
          </p:nvSpPr>
          <p:spPr bwMode="auto">
            <a:xfrm>
              <a:off x="157163" y="31750"/>
              <a:ext cx="930275" cy="927100"/>
            </a:xfrm>
            <a:custGeom>
              <a:avLst/>
              <a:gdLst>
                <a:gd name="T0" fmla="*/ 166709 w 452"/>
                <a:gd name="T1" fmla="*/ 164452 h 451"/>
                <a:gd name="T2" fmla="*/ 166709 w 452"/>
                <a:gd name="T3" fmla="*/ 762648 h 451"/>
                <a:gd name="T4" fmla="*/ 765625 w 452"/>
                <a:gd name="T5" fmla="*/ 762648 h 451"/>
                <a:gd name="T6" fmla="*/ 765625 w 452"/>
                <a:gd name="T7" fmla="*/ 164452 h 451"/>
                <a:gd name="T8" fmla="*/ 166709 w 452"/>
                <a:gd name="T9" fmla="*/ 164452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451">
                  <a:moveTo>
                    <a:pt x="81" y="80"/>
                  </a:moveTo>
                  <a:cubicBezTo>
                    <a:pt x="0" y="160"/>
                    <a:pt x="0" y="291"/>
                    <a:pt x="81" y="371"/>
                  </a:cubicBezTo>
                  <a:cubicBezTo>
                    <a:pt x="161" y="451"/>
                    <a:pt x="292" y="451"/>
                    <a:pt x="372" y="371"/>
                  </a:cubicBezTo>
                  <a:cubicBezTo>
                    <a:pt x="452" y="291"/>
                    <a:pt x="452" y="160"/>
                    <a:pt x="372" y="80"/>
                  </a:cubicBezTo>
                  <a:cubicBezTo>
                    <a:pt x="292" y="0"/>
                    <a:pt x="161" y="0"/>
                    <a:pt x="81" y="80"/>
                  </a:cubicBezTo>
                  <a:close/>
                </a:path>
              </a:pathLst>
            </a:custGeom>
            <a:solidFill>
              <a:srgbClr val="1C75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5" name="Freeform 57"/>
            <p:cNvSpPr>
              <a:spLocks/>
            </p:cNvSpPr>
            <p:nvPr/>
          </p:nvSpPr>
          <p:spPr bwMode="auto">
            <a:xfrm>
              <a:off x="974725" y="306388"/>
              <a:ext cx="58738" cy="128587"/>
            </a:xfrm>
            <a:custGeom>
              <a:avLst/>
              <a:gdLst>
                <a:gd name="T0" fmla="*/ 26331 w 29"/>
                <a:gd name="T1" fmla="*/ 2074 h 62"/>
                <a:gd name="T2" fmla="*/ 26331 w 29"/>
                <a:gd name="T3" fmla="*/ 4148 h 62"/>
                <a:gd name="T4" fmla="*/ 28356 w 29"/>
                <a:gd name="T5" fmla="*/ 8296 h 62"/>
                <a:gd name="T6" fmla="*/ 40509 w 29"/>
                <a:gd name="T7" fmla="*/ 39406 h 62"/>
                <a:gd name="T8" fmla="*/ 58738 w 29"/>
                <a:gd name="T9" fmla="*/ 103699 h 62"/>
                <a:gd name="T10" fmla="*/ 54687 w 29"/>
                <a:gd name="T11" fmla="*/ 116143 h 62"/>
                <a:gd name="T12" fmla="*/ 46585 w 29"/>
                <a:gd name="T13" fmla="*/ 128587 h 62"/>
                <a:gd name="T14" fmla="*/ 34433 w 29"/>
                <a:gd name="T15" fmla="*/ 122365 h 62"/>
                <a:gd name="T16" fmla="*/ 30382 w 29"/>
                <a:gd name="T17" fmla="*/ 118217 h 62"/>
                <a:gd name="T18" fmla="*/ 26331 w 29"/>
                <a:gd name="T19" fmla="*/ 114069 h 62"/>
                <a:gd name="T20" fmla="*/ 14178 w 29"/>
                <a:gd name="T21" fmla="*/ 107847 h 62"/>
                <a:gd name="T22" fmla="*/ 4051 w 29"/>
                <a:gd name="T23" fmla="*/ 93329 h 62"/>
                <a:gd name="T24" fmla="*/ 0 w 29"/>
                <a:gd name="T25" fmla="*/ 74663 h 62"/>
                <a:gd name="T26" fmla="*/ 0 w 29"/>
                <a:gd name="T27" fmla="*/ 70515 h 62"/>
                <a:gd name="T28" fmla="*/ 0 w 29"/>
                <a:gd name="T29" fmla="*/ 64294 h 62"/>
                <a:gd name="T30" fmla="*/ 2025 w 29"/>
                <a:gd name="T31" fmla="*/ 64294 h 62"/>
                <a:gd name="T32" fmla="*/ 2025 w 29"/>
                <a:gd name="T33" fmla="*/ 53924 h 62"/>
                <a:gd name="T34" fmla="*/ 6076 w 29"/>
                <a:gd name="T35" fmla="*/ 45628 h 62"/>
                <a:gd name="T36" fmla="*/ 4051 w 29"/>
                <a:gd name="T37" fmla="*/ 31110 h 62"/>
                <a:gd name="T38" fmla="*/ 6076 w 29"/>
                <a:gd name="T39" fmla="*/ 18666 h 62"/>
                <a:gd name="T40" fmla="*/ 10127 w 29"/>
                <a:gd name="T41" fmla="*/ 6222 h 62"/>
                <a:gd name="T42" fmla="*/ 26331 w 29"/>
                <a:gd name="T43" fmla="*/ 2074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9" h="62">
                  <a:moveTo>
                    <a:pt x="13" y="1"/>
                  </a:moveTo>
                  <a:cubicBezTo>
                    <a:pt x="13" y="1"/>
                    <a:pt x="13" y="2"/>
                    <a:pt x="13" y="2"/>
                  </a:cubicBezTo>
                  <a:cubicBezTo>
                    <a:pt x="13" y="2"/>
                    <a:pt x="14" y="3"/>
                    <a:pt x="14" y="4"/>
                  </a:cubicBezTo>
                  <a:cubicBezTo>
                    <a:pt x="14" y="4"/>
                    <a:pt x="17" y="11"/>
                    <a:pt x="20" y="19"/>
                  </a:cubicBezTo>
                  <a:cubicBezTo>
                    <a:pt x="24" y="27"/>
                    <a:pt x="29" y="49"/>
                    <a:pt x="29" y="50"/>
                  </a:cubicBezTo>
                  <a:cubicBezTo>
                    <a:pt x="29" y="50"/>
                    <a:pt x="28" y="54"/>
                    <a:pt x="27" y="56"/>
                  </a:cubicBezTo>
                  <a:cubicBezTo>
                    <a:pt x="26" y="57"/>
                    <a:pt x="24" y="62"/>
                    <a:pt x="23" y="62"/>
                  </a:cubicBezTo>
                  <a:cubicBezTo>
                    <a:pt x="22" y="62"/>
                    <a:pt x="19" y="61"/>
                    <a:pt x="17" y="59"/>
                  </a:cubicBezTo>
                  <a:cubicBezTo>
                    <a:pt x="17" y="59"/>
                    <a:pt x="17" y="59"/>
                    <a:pt x="15" y="57"/>
                  </a:cubicBezTo>
                  <a:cubicBezTo>
                    <a:pt x="13" y="55"/>
                    <a:pt x="13" y="55"/>
                    <a:pt x="13" y="55"/>
                  </a:cubicBezTo>
                  <a:cubicBezTo>
                    <a:pt x="11" y="55"/>
                    <a:pt x="9" y="54"/>
                    <a:pt x="7" y="52"/>
                  </a:cubicBezTo>
                  <a:cubicBezTo>
                    <a:pt x="6" y="51"/>
                    <a:pt x="2" y="46"/>
                    <a:pt x="2" y="45"/>
                  </a:cubicBezTo>
                  <a:cubicBezTo>
                    <a:pt x="3" y="44"/>
                    <a:pt x="2" y="39"/>
                    <a:pt x="0" y="36"/>
                  </a:cubicBezTo>
                  <a:cubicBezTo>
                    <a:pt x="0" y="36"/>
                    <a:pt x="0" y="36"/>
                    <a:pt x="0" y="34"/>
                  </a:cubicBezTo>
                  <a:cubicBezTo>
                    <a:pt x="0" y="31"/>
                    <a:pt x="0" y="31"/>
                    <a:pt x="0" y="31"/>
                  </a:cubicBezTo>
                  <a:cubicBezTo>
                    <a:pt x="1" y="32"/>
                    <a:pt x="2" y="31"/>
                    <a:pt x="1" y="31"/>
                  </a:cubicBezTo>
                  <a:cubicBezTo>
                    <a:pt x="0" y="30"/>
                    <a:pt x="1" y="27"/>
                    <a:pt x="1" y="26"/>
                  </a:cubicBezTo>
                  <a:cubicBezTo>
                    <a:pt x="1" y="25"/>
                    <a:pt x="4" y="23"/>
                    <a:pt x="3" y="22"/>
                  </a:cubicBezTo>
                  <a:cubicBezTo>
                    <a:pt x="2" y="20"/>
                    <a:pt x="1" y="16"/>
                    <a:pt x="2" y="15"/>
                  </a:cubicBezTo>
                  <a:cubicBezTo>
                    <a:pt x="2" y="13"/>
                    <a:pt x="4" y="10"/>
                    <a:pt x="3" y="9"/>
                  </a:cubicBezTo>
                  <a:cubicBezTo>
                    <a:pt x="2" y="8"/>
                    <a:pt x="4" y="5"/>
                    <a:pt x="5" y="3"/>
                  </a:cubicBezTo>
                  <a:cubicBezTo>
                    <a:pt x="7" y="1"/>
                    <a:pt x="13" y="0"/>
                    <a:pt x="13" y="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6" name="Freeform 58"/>
            <p:cNvSpPr>
              <a:spLocks/>
            </p:cNvSpPr>
            <p:nvPr/>
          </p:nvSpPr>
          <p:spPr bwMode="auto">
            <a:xfrm>
              <a:off x="200025" y="450850"/>
              <a:ext cx="498475" cy="463550"/>
            </a:xfrm>
            <a:custGeom>
              <a:avLst/>
              <a:gdLst>
                <a:gd name="T0" fmla="*/ 4120 w 242"/>
                <a:gd name="T1" fmla="*/ 78288 h 225"/>
                <a:gd name="T2" fmla="*/ 2060 w 242"/>
                <a:gd name="T3" fmla="*/ 57686 h 225"/>
                <a:gd name="T4" fmla="*/ 28837 w 242"/>
                <a:gd name="T5" fmla="*/ 53566 h 225"/>
                <a:gd name="T6" fmla="*/ 14419 w 242"/>
                <a:gd name="T7" fmla="*/ 39144 h 225"/>
                <a:gd name="T8" fmla="*/ 30897 w 242"/>
                <a:gd name="T9" fmla="*/ 12361 h 225"/>
                <a:gd name="T10" fmla="*/ 59735 w 242"/>
                <a:gd name="T11" fmla="*/ 0 h 225"/>
                <a:gd name="T12" fmla="*/ 84452 w 242"/>
                <a:gd name="T13" fmla="*/ 6181 h 225"/>
                <a:gd name="T14" fmla="*/ 90632 w 242"/>
                <a:gd name="T15" fmla="*/ 20602 h 225"/>
                <a:gd name="T16" fmla="*/ 94751 w 242"/>
                <a:gd name="T17" fmla="*/ 43265 h 225"/>
                <a:gd name="T18" fmla="*/ 61794 w 242"/>
                <a:gd name="T19" fmla="*/ 28843 h 225"/>
                <a:gd name="T20" fmla="*/ 39136 w 242"/>
                <a:gd name="T21" fmla="*/ 32964 h 225"/>
                <a:gd name="T22" fmla="*/ 47376 w 242"/>
                <a:gd name="T23" fmla="*/ 55626 h 225"/>
                <a:gd name="T24" fmla="*/ 47376 w 242"/>
                <a:gd name="T25" fmla="*/ 96830 h 225"/>
                <a:gd name="T26" fmla="*/ 65914 w 242"/>
                <a:gd name="T27" fmla="*/ 117433 h 225"/>
                <a:gd name="T28" fmla="*/ 92692 w 242"/>
                <a:gd name="T29" fmla="*/ 111252 h 225"/>
                <a:gd name="T30" fmla="*/ 90632 w 242"/>
                <a:gd name="T31" fmla="*/ 98891 h 225"/>
                <a:gd name="T32" fmla="*/ 76213 w 242"/>
                <a:gd name="T33" fmla="*/ 61807 h 225"/>
                <a:gd name="T34" fmla="*/ 105051 w 242"/>
                <a:gd name="T35" fmla="*/ 59746 h 225"/>
                <a:gd name="T36" fmla="*/ 127708 w 242"/>
                <a:gd name="T37" fmla="*/ 55626 h 225"/>
                <a:gd name="T38" fmla="*/ 154486 w 242"/>
                <a:gd name="T39" fmla="*/ 63867 h 225"/>
                <a:gd name="T40" fmla="*/ 183323 w 242"/>
                <a:gd name="T41" fmla="*/ 86529 h 225"/>
                <a:gd name="T42" fmla="*/ 164785 w 242"/>
                <a:gd name="T43" fmla="*/ 88590 h 225"/>
                <a:gd name="T44" fmla="*/ 154486 w 242"/>
                <a:gd name="T45" fmla="*/ 96830 h 225"/>
                <a:gd name="T46" fmla="*/ 164785 w 242"/>
                <a:gd name="T47" fmla="*/ 119493 h 225"/>
                <a:gd name="T48" fmla="*/ 160665 w 242"/>
                <a:gd name="T49" fmla="*/ 146276 h 225"/>
                <a:gd name="T50" fmla="*/ 166845 w 242"/>
                <a:gd name="T51" fmla="*/ 177179 h 225"/>
                <a:gd name="T52" fmla="*/ 183323 w 242"/>
                <a:gd name="T53" fmla="*/ 216323 h 225"/>
                <a:gd name="T54" fmla="*/ 160665 w 242"/>
                <a:gd name="T55" fmla="*/ 230745 h 225"/>
                <a:gd name="T56" fmla="*/ 156546 w 242"/>
                <a:gd name="T57" fmla="*/ 274010 h 225"/>
                <a:gd name="T58" fmla="*/ 189503 w 242"/>
                <a:gd name="T59" fmla="*/ 261648 h 225"/>
                <a:gd name="T60" fmla="*/ 232759 w 242"/>
                <a:gd name="T61" fmla="*/ 280190 h 225"/>
                <a:gd name="T62" fmla="*/ 243058 w 242"/>
                <a:gd name="T63" fmla="*/ 253407 h 225"/>
                <a:gd name="T64" fmla="*/ 259537 w 242"/>
                <a:gd name="T65" fmla="*/ 238986 h 225"/>
                <a:gd name="T66" fmla="*/ 298673 w 242"/>
                <a:gd name="T67" fmla="*/ 232805 h 225"/>
                <a:gd name="T68" fmla="*/ 348109 w 242"/>
                <a:gd name="T69" fmla="*/ 230745 h 225"/>
                <a:gd name="T70" fmla="*/ 381066 w 242"/>
                <a:gd name="T71" fmla="*/ 218384 h 225"/>
                <a:gd name="T72" fmla="*/ 401664 w 242"/>
                <a:gd name="T73" fmla="*/ 226624 h 225"/>
                <a:gd name="T74" fmla="*/ 411963 w 242"/>
                <a:gd name="T75" fmla="*/ 255468 h 225"/>
                <a:gd name="T76" fmla="*/ 434621 w 242"/>
                <a:gd name="T77" fmla="*/ 292552 h 225"/>
                <a:gd name="T78" fmla="*/ 438740 w 242"/>
                <a:gd name="T79" fmla="*/ 329636 h 225"/>
                <a:gd name="T80" fmla="*/ 442860 w 242"/>
                <a:gd name="T81" fmla="*/ 356418 h 225"/>
                <a:gd name="T82" fmla="*/ 451099 w 242"/>
                <a:gd name="T83" fmla="*/ 393502 h 225"/>
                <a:gd name="T84" fmla="*/ 473757 w 242"/>
                <a:gd name="T85" fmla="*/ 426466 h 225"/>
                <a:gd name="T86" fmla="*/ 492296 w 242"/>
                <a:gd name="T87" fmla="*/ 449128 h 225"/>
                <a:gd name="T88" fmla="*/ 481996 w 242"/>
                <a:gd name="T89" fmla="*/ 463550 h 225"/>
                <a:gd name="T90" fmla="*/ 453159 w 242"/>
                <a:gd name="T91" fmla="*/ 449128 h 225"/>
                <a:gd name="T92" fmla="*/ 424322 w 242"/>
                <a:gd name="T93" fmla="*/ 420285 h 225"/>
                <a:gd name="T94" fmla="*/ 385185 w 242"/>
                <a:gd name="T95" fmla="*/ 379081 h 225"/>
                <a:gd name="T96" fmla="*/ 358408 w 242"/>
                <a:gd name="T97" fmla="*/ 352298 h 225"/>
                <a:gd name="T98" fmla="*/ 308972 w 242"/>
                <a:gd name="T99" fmla="*/ 339937 h 225"/>
                <a:gd name="T100" fmla="*/ 278075 w 242"/>
                <a:gd name="T101" fmla="*/ 323455 h 225"/>
                <a:gd name="T102" fmla="*/ 253357 w 242"/>
                <a:gd name="T103" fmla="*/ 286371 h 225"/>
                <a:gd name="T104" fmla="*/ 224520 w 242"/>
                <a:gd name="T105" fmla="*/ 290491 h 225"/>
                <a:gd name="T106" fmla="*/ 197742 w 242"/>
                <a:gd name="T107" fmla="*/ 294612 h 225"/>
                <a:gd name="T108" fmla="*/ 131828 w 242"/>
                <a:gd name="T109" fmla="*/ 292552 h 225"/>
                <a:gd name="T110" fmla="*/ 125649 w 242"/>
                <a:gd name="T111" fmla="*/ 300792 h 225"/>
                <a:gd name="T112" fmla="*/ 92692 w 242"/>
                <a:gd name="T113" fmla="*/ 290491 h 2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2" h="225">
                  <a:moveTo>
                    <a:pt x="7" y="75"/>
                  </a:moveTo>
                  <a:cubicBezTo>
                    <a:pt x="3" y="56"/>
                    <a:pt x="0" y="41"/>
                    <a:pt x="1" y="40"/>
                  </a:cubicBezTo>
                  <a:cubicBezTo>
                    <a:pt x="1" y="40"/>
                    <a:pt x="2" y="39"/>
                    <a:pt x="2" y="38"/>
                  </a:cubicBezTo>
                  <a:cubicBezTo>
                    <a:pt x="2" y="36"/>
                    <a:pt x="5" y="34"/>
                    <a:pt x="6" y="34"/>
                  </a:cubicBezTo>
                  <a:cubicBezTo>
                    <a:pt x="6" y="35"/>
                    <a:pt x="7" y="33"/>
                    <a:pt x="6" y="31"/>
                  </a:cubicBezTo>
                  <a:cubicBezTo>
                    <a:pt x="5" y="30"/>
                    <a:pt x="2" y="28"/>
                    <a:pt x="1" y="28"/>
                  </a:cubicBezTo>
                  <a:cubicBezTo>
                    <a:pt x="1" y="27"/>
                    <a:pt x="0" y="25"/>
                    <a:pt x="1" y="25"/>
                  </a:cubicBezTo>
                  <a:cubicBezTo>
                    <a:pt x="2" y="25"/>
                    <a:pt x="6" y="23"/>
                    <a:pt x="8" y="24"/>
                  </a:cubicBezTo>
                  <a:cubicBezTo>
                    <a:pt x="9" y="24"/>
                    <a:pt x="14" y="25"/>
                    <a:pt x="14" y="26"/>
                  </a:cubicBezTo>
                  <a:cubicBezTo>
                    <a:pt x="14" y="27"/>
                    <a:pt x="16" y="27"/>
                    <a:pt x="16" y="26"/>
                  </a:cubicBezTo>
                  <a:cubicBezTo>
                    <a:pt x="16" y="25"/>
                    <a:pt x="14" y="22"/>
                    <a:pt x="14" y="22"/>
                  </a:cubicBezTo>
                  <a:cubicBezTo>
                    <a:pt x="13" y="23"/>
                    <a:pt x="10" y="21"/>
                    <a:pt x="7" y="19"/>
                  </a:cubicBezTo>
                  <a:cubicBezTo>
                    <a:pt x="5" y="16"/>
                    <a:pt x="4" y="10"/>
                    <a:pt x="5" y="10"/>
                  </a:cubicBezTo>
                  <a:cubicBezTo>
                    <a:pt x="6" y="9"/>
                    <a:pt x="9" y="10"/>
                    <a:pt x="10" y="8"/>
                  </a:cubicBezTo>
                  <a:cubicBezTo>
                    <a:pt x="10" y="6"/>
                    <a:pt x="14" y="7"/>
                    <a:pt x="15" y="6"/>
                  </a:cubicBezTo>
                  <a:cubicBezTo>
                    <a:pt x="15" y="5"/>
                    <a:pt x="19" y="2"/>
                    <a:pt x="19" y="2"/>
                  </a:cubicBezTo>
                  <a:cubicBezTo>
                    <a:pt x="20" y="2"/>
                    <a:pt x="23" y="3"/>
                    <a:pt x="24" y="2"/>
                  </a:cubicBezTo>
                  <a:cubicBezTo>
                    <a:pt x="25" y="1"/>
                    <a:pt x="28" y="0"/>
                    <a:pt x="29" y="0"/>
                  </a:cubicBezTo>
                  <a:cubicBezTo>
                    <a:pt x="30" y="0"/>
                    <a:pt x="33" y="2"/>
                    <a:pt x="33" y="3"/>
                  </a:cubicBezTo>
                  <a:cubicBezTo>
                    <a:pt x="32" y="3"/>
                    <a:pt x="34" y="5"/>
                    <a:pt x="36" y="4"/>
                  </a:cubicBezTo>
                  <a:cubicBezTo>
                    <a:pt x="37" y="4"/>
                    <a:pt x="40" y="3"/>
                    <a:pt x="41" y="3"/>
                  </a:cubicBezTo>
                  <a:cubicBezTo>
                    <a:pt x="41" y="4"/>
                    <a:pt x="43" y="3"/>
                    <a:pt x="43" y="4"/>
                  </a:cubicBezTo>
                  <a:cubicBezTo>
                    <a:pt x="43" y="5"/>
                    <a:pt x="45" y="7"/>
                    <a:pt x="45" y="8"/>
                  </a:cubicBezTo>
                  <a:cubicBezTo>
                    <a:pt x="45" y="8"/>
                    <a:pt x="46" y="10"/>
                    <a:pt x="44" y="10"/>
                  </a:cubicBezTo>
                  <a:cubicBezTo>
                    <a:pt x="43" y="10"/>
                    <a:pt x="41" y="12"/>
                    <a:pt x="42" y="12"/>
                  </a:cubicBezTo>
                  <a:cubicBezTo>
                    <a:pt x="43" y="12"/>
                    <a:pt x="46" y="15"/>
                    <a:pt x="46" y="16"/>
                  </a:cubicBezTo>
                  <a:cubicBezTo>
                    <a:pt x="47" y="18"/>
                    <a:pt x="49" y="21"/>
                    <a:pt x="46" y="21"/>
                  </a:cubicBezTo>
                  <a:cubicBezTo>
                    <a:pt x="44" y="21"/>
                    <a:pt x="36" y="24"/>
                    <a:pt x="35" y="25"/>
                  </a:cubicBezTo>
                  <a:cubicBezTo>
                    <a:pt x="34" y="26"/>
                    <a:pt x="32" y="23"/>
                    <a:pt x="34" y="18"/>
                  </a:cubicBezTo>
                  <a:cubicBezTo>
                    <a:pt x="34" y="18"/>
                    <a:pt x="34" y="18"/>
                    <a:pt x="30" y="14"/>
                  </a:cubicBezTo>
                  <a:cubicBezTo>
                    <a:pt x="28" y="11"/>
                    <a:pt x="28" y="11"/>
                    <a:pt x="28" y="11"/>
                  </a:cubicBezTo>
                  <a:cubicBezTo>
                    <a:pt x="26" y="11"/>
                    <a:pt x="24" y="12"/>
                    <a:pt x="22" y="12"/>
                  </a:cubicBezTo>
                  <a:cubicBezTo>
                    <a:pt x="21" y="13"/>
                    <a:pt x="20" y="16"/>
                    <a:pt x="19" y="16"/>
                  </a:cubicBezTo>
                  <a:cubicBezTo>
                    <a:pt x="18" y="16"/>
                    <a:pt x="16" y="19"/>
                    <a:pt x="17" y="18"/>
                  </a:cubicBezTo>
                  <a:cubicBezTo>
                    <a:pt x="17" y="18"/>
                    <a:pt x="20" y="19"/>
                    <a:pt x="21" y="20"/>
                  </a:cubicBezTo>
                  <a:cubicBezTo>
                    <a:pt x="22" y="21"/>
                    <a:pt x="24" y="26"/>
                    <a:pt x="23" y="27"/>
                  </a:cubicBezTo>
                  <a:cubicBezTo>
                    <a:pt x="23" y="29"/>
                    <a:pt x="20" y="34"/>
                    <a:pt x="20" y="34"/>
                  </a:cubicBezTo>
                  <a:cubicBezTo>
                    <a:pt x="21" y="34"/>
                    <a:pt x="22" y="37"/>
                    <a:pt x="22" y="39"/>
                  </a:cubicBezTo>
                  <a:cubicBezTo>
                    <a:pt x="22" y="40"/>
                    <a:pt x="23" y="46"/>
                    <a:pt x="23" y="47"/>
                  </a:cubicBezTo>
                  <a:cubicBezTo>
                    <a:pt x="23" y="49"/>
                    <a:pt x="23" y="53"/>
                    <a:pt x="24" y="53"/>
                  </a:cubicBezTo>
                  <a:cubicBezTo>
                    <a:pt x="24" y="54"/>
                    <a:pt x="24" y="55"/>
                    <a:pt x="25" y="55"/>
                  </a:cubicBezTo>
                  <a:cubicBezTo>
                    <a:pt x="26" y="54"/>
                    <a:pt x="30" y="57"/>
                    <a:pt x="32" y="57"/>
                  </a:cubicBezTo>
                  <a:cubicBezTo>
                    <a:pt x="33" y="56"/>
                    <a:pt x="38" y="56"/>
                    <a:pt x="38" y="55"/>
                  </a:cubicBezTo>
                  <a:cubicBezTo>
                    <a:pt x="38" y="54"/>
                    <a:pt x="40" y="54"/>
                    <a:pt x="40" y="54"/>
                  </a:cubicBezTo>
                  <a:cubicBezTo>
                    <a:pt x="40" y="53"/>
                    <a:pt x="43" y="53"/>
                    <a:pt x="45" y="54"/>
                  </a:cubicBezTo>
                  <a:cubicBezTo>
                    <a:pt x="47" y="56"/>
                    <a:pt x="50" y="56"/>
                    <a:pt x="48" y="54"/>
                  </a:cubicBezTo>
                  <a:cubicBezTo>
                    <a:pt x="47" y="52"/>
                    <a:pt x="46" y="48"/>
                    <a:pt x="46" y="49"/>
                  </a:cubicBezTo>
                  <a:cubicBezTo>
                    <a:pt x="45" y="50"/>
                    <a:pt x="44" y="48"/>
                    <a:pt x="44" y="48"/>
                  </a:cubicBezTo>
                  <a:cubicBezTo>
                    <a:pt x="45" y="47"/>
                    <a:pt x="45" y="44"/>
                    <a:pt x="43" y="42"/>
                  </a:cubicBezTo>
                  <a:cubicBezTo>
                    <a:pt x="41" y="39"/>
                    <a:pt x="34" y="32"/>
                    <a:pt x="34" y="31"/>
                  </a:cubicBezTo>
                  <a:cubicBezTo>
                    <a:pt x="34" y="31"/>
                    <a:pt x="36" y="30"/>
                    <a:pt x="37" y="30"/>
                  </a:cubicBezTo>
                  <a:cubicBezTo>
                    <a:pt x="38" y="30"/>
                    <a:pt x="39" y="28"/>
                    <a:pt x="41" y="28"/>
                  </a:cubicBezTo>
                  <a:cubicBezTo>
                    <a:pt x="42" y="28"/>
                    <a:pt x="45" y="26"/>
                    <a:pt x="46" y="27"/>
                  </a:cubicBezTo>
                  <a:cubicBezTo>
                    <a:pt x="47" y="28"/>
                    <a:pt x="51" y="30"/>
                    <a:pt x="51" y="29"/>
                  </a:cubicBezTo>
                  <a:cubicBezTo>
                    <a:pt x="52" y="29"/>
                    <a:pt x="54" y="27"/>
                    <a:pt x="53" y="27"/>
                  </a:cubicBezTo>
                  <a:cubicBezTo>
                    <a:pt x="53" y="26"/>
                    <a:pt x="53" y="25"/>
                    <a:pt x="55" y="26"/>
                  </a:cubicBezTo>
                  <a:cubicBezTo>
                    <a:pt x="57" y="26"/>
                    <a:pt x="62" y="27"/>
                    <a:pt x="62" y="27"/>
                  </a:cubicBezTo>
                  <a:cubicBezTo>
                    <a:pt x="63" y="28"/>
                    <a:pt x="64" y="29"/>
                    <a:pt x="66" y="29"/>
                  </a:cubicBezTo>
                  <a:cubicBezTo>
                    <a:pt x="67" y="29"/>
                    <a:pt x="71" y="31"/>
                    <a:pt x="71" y="30"/>
                  </a:cubicBezTo>
                  <a:cubicBezTo>
                    <a:pt x="71" y="30"/>
                    <a:pt x="74" y="30"/>
                    <a:pt x="75" y="31"/>
                  </a:cubicBezTo>
                  <a:cubicBezTo>
                    <a:pt x="76" y="32"/>
                    <a:pt x="81" y="37"/>
                    <a:pt x="83" y="38"/>
                  </a:cubicBezTo>
                  <a:cubicBezTo>
                    <a:pt x="84" y="38"/>
                    <a:pt x="87" y="38"/>
                    <a:pt x="88" y="38"/>
                  </a:cubicBezTo>
                  <a:cubicBezTo>
                    <a:pt x="89" y="39"/>
                    <a:pt x="90" y="41"/>
                    <a:pt x="89" y="42"/>
                  </a:cubicBezTo>
                  <a:cubicBezTo>
                    <a:pt x="87" y="42"/>
                    <a:pt x="87" y="44"/>
                    <a:pt x="86" y="44"/>
                  </a:cubicBezTo>
                  <a:cubicBezTo>
                    <a:pt x="86" y="44"/>
                    <a:pt x="84" y="43"/>
                    <a:pt x="84" y="44"/>
                  </a:cubicBezTo>
                  <a:cubicBezTo>
                    <a:pt x="84" y="45"/>
                    <a:pt x="81" y="45"/>
                    <a:pt x="80" y="43"/>
                  </a:cubicBezTo>
                  <a:cubicBezTo>
                    <a:pt x="80" y="41"/>
                    <a:pt x="77" y="37"/>
                    <a:pt x="77" y="39"/>
                  </a:cubicBezTo>
                  <a:cubicBezTo>
                    <a:pt x="77" y="41"/>
                    <a:pt x="73" y="43"/>
                    <a:pt x="74" y="44"/>
                  </a:cubicBezTo>
                  <a:cubicBezTo>
                    <a:pt x="74" y="44"/>
                    <a:pt x="76" y="46"/>
                    <a:pt x="75" y="47"/>
                  </a:cubicBezTo>
                  <a:cubicBezTo>
                    <a:pt x="74" y="48"/>
                    <a:pt x="76" y="51"/>
                    <a:pt x="77" y="51"/>
                  </a:cubicBezTo>
                  <a:cubicBezTo>
                    <a:pt x="79" y="51"/>
                    <a:pt x="81" y="52"/>
                    <a:pt x="81" y="53"/>
                  </a:cubicBezTo>
                  <a:cubicBezTo>
                    <a:pt x="81" y="55"/>
                    <a:pt x="80" y="59"/>
                    <a:pt x="80" y="58"/>
                  </a:cubicBezTo>
                  <a:cubicBezTo>
                    <a:pt x="80" y="57"/>
                    <a:pt x="78" y="57"/>
                    <a:pt x="77" y="59"/>
                  </a:cubicBezTo>
                  <a:cubicBezTo>
                    <a:pt x="76" y="61"/>
                    <a:pt x="76" y="66"/>
                    <a:pt x="76" y="66"/>
                  </a:cubicBezTo>
                  <a:cubicBezTo>
                    <a:pt x="77" y="66"/>
                    <a:pt x="79" y="69"/>
                    <a:pt x="78" y="71"/>
                  </a:cubicBezTo>
                  <a:cubicBezTo>
                    <a:pt x="78" y="72"/>
                    <a:pt x="77" y="77"/>
                    <a:pt x="77" y="78"/>
                  </a:cubicBezTo>
                  <a:cubicBezTo>
                    <a:pt x="77" y="80"/>
                    <a:pt x="82" y="83"/>
                    <a:pt x="82" y="84"/>
                  </a:cubicBezTo>
                  <a:cubicBezTo>
                    <a:pt x="82" y="84"/>
                    <a:pt x="81" y="86"/>
                    <a:pt x="81" y="86"/>
                  </a:cubicBezTo>
                  <a:cubicBezTo>
                    <a:pt x="82" y="87"/>
                    <a:pt x="83" y="91"/>
                    <a:pt x="82" y="93"/>
                  </a:cubicBezTo>
                  <a:cubicBezTo>
                    <a:pt x="82" y="96"/>
                    <a:pt x="85" y="103"/>
                    <a:pt x="85" y="103"/>
                  </a:cubicBezTo>
                  <a:cubicBezTo>
                    <a:pt x="86" y="103"/>
                    <a:pt x="89" y="104"/>
                    <a:pt x="89" y="105"/>
                  </a:cubicBezTo>
                  <a:cubicBezTo>
                    <a:pt x="90" y="106"/>
                    <a:pt x="93" y="110"/>
                    <a:pt x="91" y="110"/>
                  </a:cubicBezTo>
                  <a:cubicBezTo>
                    <a:pt x="90" y="111"/>
                    <a:pt x="84" y="108"/>
                    <a:pt x="83" y="109"/>
                  </a:cubicBezTo>
                  <a:cubicBezTo>
                    <a:pt x="82" y="109"/>
                    <a:pt x="78" y="112"/>
                    <a:pt x="78" y="112"/>
                  </a:cubicBezTo>
                  <a:cubicBezTo>
                    <a:pt x="78" y="113"/>
                    <a:pt x="78" y="114"/>
                    <a:pt x="77" y="115"/>
                  </a:cubicBezTo>
                  <a:cubicBezTo>
                    <a:pt x="75" y="115"/>
                    <a:pt x="71" y="119"/>
                    <a:pt x="71" y="120"/>
                  </a:cubicBezTo>
                  <a:cubicBezTo>
                    <a:pt x="71" y="121"/>
                    <a:pt x="72" y="129"/>
                    <a:pt x="76" y="133"/>
                  </a:cubicBezTo>
                  <a:cubicBezTo>
                    <a:pt x="79" y="138"/>
                    <a:pt x="87" y="134"/>
                    <a:pt x="86" y="133"/>
                  </a:cubicBezTo>
                  <a:cubicBezTo>
                    <a:pt x="86" y="132"/>
                    <a:pt x="86" y="128"/>
                    <a:pt x="86" y="127"/>
                  </a:cubicBezTo>
                  <a:cubicBezTo>
                    <a:pt x="87" y="127"/>
                    <a:pt x="91" y="125"/>
                    <a:pt x="92" y="127"/>
                  </a:cubicBezTo>
                  <a:cubicBezTo>
                    <a:pt x="93" y="128"/>
                    <a:pt x="97" y="131"/>
                    <a:pt x="98" y="130"/>
                  </a:cubicBezTo>
                  <a:cubicBezTo>
                    <a:pt x="100" y="129"/>
                    <a:pt x="105" y="131"/>
                    <a:pt x="106" y="133"/>
                  </a:cubicBezTo>
                  <a:cubicBezTo>
                    <a:pt x="108" y="135"/>
                    <a:pt x="113" y="137"/>
                    <a:pt x="113" y="136"/>
                  </a:cubicBezTo>
                  <a:cubicBezTo>
                    <a:pt x="113" y="135"/>
                    <a:pt x="115" y="132"/>
                    <a:pt x="116" y="132"/>
                  </a:cubicBezTo>
                  <a:cubicBezTo>
                    <a:pt x="117" y="132"/>
                    <a:pt x="119" y="132"/>
                    <a:pt x="119" y="130"/>
                  </a:cubicBezTo>
                  <a:cubicBezTo>
                    <a:pt x="119" y="129"/>
                    <a:pt x="118" y="124"/>
                    <a:pt x="118" y="123"/>
                  </a:cubicBezTo>
                  <a:cubicBezTo>
                    <a:pt x="119" y="122"/>
                    <a:pt x="119" y="120"/>
                    <a:pt x="120" y="120"/>
                  </a:cubicBezTo>
                  <a:cubicBezTo>
                    <a:pt x="121" y="121"/>
                    <a:pt x="123" y="119"/>
                    <a:pt x="122" y="119"/>
                  </a:cubicBezTo>
                  <a:cubicBezTo>
                    <a:pt x="122" y="118"/>
                    <a:pt x="125" y="116"/>
                    <a:pt x="126" y="116"/>
                  </a:cubicBezTo>
                  <a:cubicBezTo>
                    <a:pt x="127" y="116"/>
                    <a:pt x="131" y="117"/>
                    <a:pt x="131" y="117"/>
                  </a:cubicBezTo>
                  <a:cubicBezTo>
                    <a:pt x="131" y="116"/>
                    <a:pt x="133" y="114"/>
                    <a:pt x="135" y="114"/>
                  </a:cubicBezTo>
                  <a:cubicBezTo>
                    <a:pt x="137" y="114"/>
                    <a:pt x="143" y="112"/>
                    <a:pt x="145" y="113"/>
                  </a:cubicBezTo>
                  <a:cubicBezTo>
                    <a:pt x="146" y="114"/>
                    <a:pt x="153" y="113"/>
                    <a:pt x="156" y="112"/>
                  </a:cubicBezTo>
                  <a:cubicBezTo>
                    <a:pt x="159" y="112"/>
                    <a:pt x="164" y="115"/>
                    <a:pt x="164" y="115"/>
                  </a:cubicBezTo>
                  <a:cubicBezTo>
                    <a:pt x="165" y="115"/>
                    <a:pt x="168" y="113"/>
                    <a:pt x="169" y="112"/>
                  </a:cubicBezTo>
                  <a:cubicBezTo>
                    <a:pt x="171" y="112"/>
                    <a:pt x="175" y="111"/>
                    <a:pt x="175" y="111"/>
                  </a:cubicBezTo>
                  <a:cubicBezTo>
                    <a:pt x="176" y="110"/>
                    <a:pt x="179" y="108"/>
                    <a:pt x="180" y="107"/>
                  </a:cubicBezTo>
                  <a:cubicBezTo>
                    <a:pt x="182" y="107"/>
                    <a:pt x="185" y="107"/>
                    <a:pt x="185" y="106"/>
                  </a:cubicBezTo>
                  <a:cubicBezTo>
                    <a:pt x="185" y="105"/>
                    <a:pt x="189" y="105"/>
                    <a:pt x="191" y="107"/>
                  </a:cubicBezTo>
                  <a:cubicBezTo>
                    <a:pt x="191" y="107"/>
                    <a:pt x="191" y="107"/>
                    <a:pt x="193" y="109"/>
                  </a:cubicBezTo>
                  <a:cubicBezTo>
                    <a:pt x="195" y="110"/>
                    <a:pt x="195" y="110"/>
                    <a:pt x="195" y="110"/>
                  </a:cubicBezTo>
                  <a:cubicBezTo>
                    <a:pt x="196" y="111"/>
                    <a:pt x="197" y="113"/>
                    <a:pt x="197" y="114"/>
                  </a:cubicBezTo>
                  <a:cubicBezTo>
                    <a:pt x="198" y="114"/>
                    <a:pt x="198" y="118"/>
                    <a:pt x="198" y="119"/>
                  </a:cubicBezTo>
                  <a:cubicBezTo>
                    <a:pt x="199" y="120"/>
                    <a:pt x="200" y="124"/>
                    <a:pt x="200" y="124"/>
                  </a:cubicBezTo>
                  <a:cubicBezTo>
                    <a:pt x="200" y="124"/>
                    <a:pt x="200" y="126"/>
                    <a:pt x="200" y="127"/>
                  </a:cubicBezTo>
                  <a:cubicBezTo>
                    <a:pt x="201" y="127"/>
                    <a:pt x="203" y="131"/>
                    <a:pt x="205" y="133"/>
                  </a:cubicBezTo>
                  <a:cubicBezTo>
                    <a:pt x="206" y="135"/>
                    <a:pt x="211" y="142"/>
                    <a:pt x="211" y="142"/>
                  </a:cubicBezTo>
                  <a:cubicBezTo>
                    <a:pt x="210" y="143"/>
                    <a:pt x="209" y="148"/>
                    <a:pt x="209" y="149"/>
                  </a:cubicBezTo>
                  <a:cubicBezTo>
                    <a:pt x="209" y="150"/>
                    <a:pt x="210" y="154"/>
                    <a:pt x="211" y="154"/>
                  </a:cubicBezTo>
                  <a:cubicBezTo>
                    <a:pt x="212" y="155"/>
                    <a:pt x="213" y="158"/>
                    <a:pt x="213" y="160"/>
                  </a:cubicBezTo>
                  <a:cubicBezTo>
                    <a:pt x="213" y="161"/>
                    <a:pt x="216" y="166"/>
                    <a:pt x="216" y="167"/>
                  </a:cubicBezTo>
                  <a:cubicBezTo>
                    <a:pt x="216" y="168"/>
                    <a:pt x="217" y="170"/>
                    <a:pt x="217" y="171"/>
                  </a:cubicBezTo>
                  <a:cubicBezTo>
                    <a:pt x="216" y="171"/>
                    <a:pt x="216" y="172"/>
                    <a:pt x="215" y="173"/>
                  </a:cubicBezTo>
                  <a:cubicBezTo>
                    <a:pt x="215" y="174"/>
                    <a:pt x="214" y="176"/>
                    <a:pt x="215" y="177"/>
                  </a:cubicBezTo>
                  <a:cubicBezTo>
                    <a:pt x="216" y="177"/>
                    <a:pt x="219" y="182"/>
                    <a:pt x="219" y="183"/>
                  </a:cubicBezTo>
                  <a:cubicBezTo>
                    <a:pt x="219" y="184"/>
                    <a:pt x="217" y="189"/>
                    <a:pt x="219" y="191"/>
                  </a:cubicBezTo>
                  <a:cubicBezTo>
                    <a:pt x="220" y="192"/>
                    <a:pt x="218" y="197"/>
                    <a:pt x="220" y="198"/>
                  </a:cubicBezTo>
                  <a:cubicBezTo>
                    <a:pt x="222" y="200"/>
                    <a:pt x="225" y="204"/>
                    <a:pt x="226" y="204"/>
                  </a:cubicBezTo>
                  <a:cubicBezTo>
                    <a:pt x="227" y="204"/>
                    <a:pt x="230" y="206"/>
                    <a:pt x="230" y="207"/>
                  </a:cubicBezTo>
                  <a:cubicBezTo>
                    <a:pt x="230" y="208"/>
                    <a:pt x="230" y="211"/>
                    <a:pt x="230" y="212"/>
                  </a:cubicBezTo>
                  <a:cubicBezTo>
                    <a:pt x="230" y="213"/>
                    <a:pt x="234" y="216"/>
                    <a:pt x="235" y="216"/>
                  </a:cubicBezTo>
                  <a:cubicBezTo>
                    <a:pt x="235" y="216"/>
                    <a:pt x="238" y="218"/>
                    <a:pt x="239" y="218"/>
                  </a:cubicBezTo>
                  <a:cubicBezTo>
                    <a:pt x="240" y="218"/>
                    <a:pt x="242" y="218"/>
                    <a:pt x="241" y="219"/>
                  </a:cubicBezTo>
                  <a:cubicBezTo>
                    <a:pt x="241" y="221"/>
                    <a:pt x="238" y="224"/>
                    <a:pt x="237" y="224"/>
                  </a:cubicBezTo>
                  <a:cubicBezTo>
                    <a:pt x="236" y="224"/>
                    <a:pt x="234" y="225"/>
                    <a:pt x="234" y="225"/>
                  </a:cubicBezTo>
                  <a:cubicBezTo>
                    <a:pt x="234" y="225"/>
                    <a:pt x="234" y="225"/>
                    <a:pt x="233" y="225"/>
                  </a:cubicBezTo>
                  <a:cubicBezTo>
                    <a:pt x="233" y="224"/>
                    <a:pt x="230" y="223"/>
                    <a:pt x="228" y="222"/>
                  </a:cubicBezTo>
                  <a:cubicBezTo>
                    <a:pt x="227" y="221"/>
                    <a:pt x="221" y="219"/>
                    <a:pt x="220" y="218"/>
                  </a:cubicBezTo>
                  <a:cubicBezTo>
                    <a:pt x="218" y="217"/>
                    <a:pt x="212" y="212"/>
                    <a:pt x="211" y="211"/>
                  </a:cubicBezTo>
                  <a:cubicBezTo>
                    <a:pt x="210" y="210"/>
                    <a:pt x="208" y="208"/>
                    <a:pt x="207" y="208"/>
                  </a:cubicBezTo>
                  <a:cubicBezTo>
                    <a:pt x="207" y="208"/>
                    <a:pt x="206" y="205"/>
                    <a:pt x="206" y="204"/>
                  </a:cubicBezTo>
                  <a:cubicBezTo>
                    <a:pt x="206" y="203"/>
                    <a:pt x="204" y="200"/>
                    <a:pt x="203" y="201"/>
                  </a:cubicBezTo>
                  <a:cubicBezTo>
                    <a:pt x="203" y="202"/>
                    <a:pt x="198" y="199"/>
                    <a:pt x="196" y="196"/>
                  </a:cubicBezTo>
                  <a:cubicBezTo>
                    <a:pt x="193" y="194"/>
                    <a:pt x="189" y="186"/>
                    <a:pt x="187" y="184"/>
                  </a:cubicBezTo>
                  <a:cubicBezTo>
                    <a:pt x="185" y="183"/>
                    <a:pt x="182" y="178"/>
                    <a:pt x="181" y="177"/>
                  </a:cubicBezTo>
                  <a:cubicBezTo>
                    <a:pt x="180" y="177"/>
                    <a:pt x="179" y="176"/>
                    <a:pt x="178" y="175"/>
                  </a:cubicBezTo>
                  <a:cubicBezTo>
                    <a:pt x="178" y="175"/>
                    <a:pt x="175" y="172"/>
                    <a:pt x="174" y="171"/>
                  </a:cubicBezTo>
                  <a:cubicBezTo>
                    <a:pt x="172" y="170"/>
                    <a:pt x="165" y="167"/>
                    <a:pt x="163" y="167"/>
                  </a:cubicBezTo>
                  <a:cubicBezTo>
                    <a:pt x="161" y="167"/>
                    <a:pt x="156" y="167"/>
                    <a:pt x="156" y="167"/>
                  </a:cubicBezTo>
                  <a:cubicBezTo>
                    <a:pt x="156" y="166"/>
                    <a:pt x="152" y="165"/>
                    <a:pt x="150" y="165"/>
                  </a:cubicBezTo>
                  <a:cubicBezTo>
                    <a:pt x="148" y="166"/>
                    <a:pt x="142" y="161"/>
                    <a:pt x="143" y="160"/>
                  </a:cubicBezTo>
                  <a:cubicBezTo>
                    <a:pt x="143" y="159"/>
                    <a:pt x="142" y="158"/>
                    <a:pt x="141" y="158"/>
                  </a:cubicBezTo>
                  <a:cubicBezTo>
                    <a:pt x="140" y="159"/>
                    <a:pt x="137" y="158"/>
                    <a:pt x="135" y="157"/>
                  </a:cubicBezTo>
                  <a:cubicBezTo>
                    <a:pt x="134" y="156"/>
                    <a:pt x="130" y="150"/>
                    <a:pt x="129" y="148"/>
                  </a:cubicBezTo>
                  <a:cubicBezTo>
                    <a:pt x="129" y="147"/>
                    <a:pt x="126" y="143"/>
                    <a:pt x="126" y="142"/>
                  </a:cubicBezTo>
                  <a:cubicBezTo>
                    <a:pt x="126" y="142"/>
                    <a:pt x="124" y="140"/>
                    <a:pt x="123" y="139"/>
                  </a:cubicBezTo>
                  <a:cubicBezTo>
                    <a:pt x="121" y="139"/>
                    <a:pt x="118" y="137"/>
                    <a:pt x="118" y="138"/>
                  </a:cubicBezTo>
                  <a:cubicBezTo>
                    <a:pt x="119" y="138"/>
                    <a:pt x="117" y="140"/>
                    <a:pt x="116" y="140"/>
                  </a:cubicBezTo>
                  <a:cubicBezTo>
                    <a:pt x="114" y="140"/>
                    <a:pt x="109" y="142"/>
                    <a:pt x="109" y="141"/>
                  </a:cubicBezTo>
                  <a:cubicBezTo>
                    <a:pt x="108" y="141"/>
                    <a:pt x="107" y="140"/>
                    <a:pt x="106" y="140"/>
                  </a:cubicBezTo>
                  <a:cubicBezTo>
                    <a:pt x="105" y="141"/>
                    <a:pt x="101" y="140"/>
                    <a:pt x="101" y="140"/>
                  </a:cubicBezTo>
                  <a:cubicBezTo>
                    <a:pt x="100" y="141"/>
                    <a:pt x="97" y="143"/>
                    <a:pt x="96" y="143"/>
                  </a:cubicBezTo>
                  <a:cubicBezTo>
                    <a:pt x="95" y="142"/>
                    <a:pt x="90" y="142"/>
                    <a:pt x="87" y="144"/>
                  </a:cubicBezTo>
                  <a:cubicBezTo>
                    <a:pt x="85" y="145"/>
                    <a:pt x="76" y="149"/>
                    <a:pt x="74" y="148"/>
                  </a:cubicBezTo>
                  <a:cubicBezTo>
                    <a:pt x="72" y="148"/>
                    <a:pt x="66" y="143"/>
                    <a:pt x="64" y="142"/>
                  </a:cubicBezTo>
                  <a:cubicBezTo>
                    <a:pt x="63" y="142"/>
                    <a:pt x="58" y="142"/>
                    <a:pt x="58" y="141"/>
                  </a:cubicBezTo>
                  <a:cubicBezTo>
                    <a:pt x="57" y="141"/>
                    <a:pt x="57" y="142"/>
                    <a:pt x="58" y="142"/>
                  </a:cubicBezTo>
                  <a:cubicBezTo>
                    <a:pt x="59" y="143"/>
                    <a:pt x="62" y="146"/>
                    <a:pt x="61" y="146"/>
                  </a:cubicBezTo>
                  <a:cubicBezTo>
                    <a:pt x="60" y="146"/>
                    <a:pt x="57" y="147"/>
                    <a:pt x="56" y="146"/>
                  </a:cubicBezTo>
                  <a:cubicBezTo>
                    <a:pt x="54" y="145"/>
                    <a:pt x="49" y="145"/>
                    <a:pt x="49" y="145"/>
                  </a:cubicBezTo>
                  <a:cubicBezTo>
                    <a:pt x="48" y="144"/>
                    <a:pt x="47" y="143"/>
                    <a:pt x="45" y="141"/>
                  </a:cubicBezTo>
                  <a:cubicBezTo>
                    <a:pt x="43" y="140"/>
                    <a:pt x="37" y="138"/>
                    <a:pt x="37" y="138"/>
                  </a:cubicBezTo>
                  <a:cubicBezTo>
                    <a:pt x="36" y="138"/>
                    <a:pt x="11" y="94"/>
                    <a:pt x="7" y="75"/>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7" name="Freeform 59"/>
            <p:cNvSpPr>
              <a:spLocks/>
            </p:cNvSpPr>
            <p:nvPr/>
          </p:nvSpPr>
          <p:spPr bwMode="auto">
            <a:xfrm>
              <a:off x="198438" y="366713"/>
              <a:ext cx="22225" cy="106362"/>
            </a:xfrm>
            <a:custGeom>
              <a:avLst/>
              <a:gdLst>
                <a:gd name="T0" fmla="*/ 4041 w 11"/>
                <a:gd name="T1" fmla="*/ 92044 h 52"/>
                <a:gd name="T2" fmla="*/ 6061 w 11"/>
                <a:gd name="T3" fmla="*/ 63408 h 52"/>
                <a:gd name="T4" fmla="*/ 20205 w 11"/>
                <a:gd name="T5" fmla="*/ 2045 h 52"/>
                <a:gd name="T6" fmla="*/ 22225 w 11"/>
                <a:gd name="T7" fmla="*/ 8182 h 52"/>
                <a:gd name="T8" fmla="*/ 20205 w 11"/>
                <a:gd name="T9" fmla="*/ 20454 h 52"/>
                <a:gd name="T10" fmla="*/ 20205 w 11"/>
                <a:gd name="T11" fmla="*/ 28636 h 52"/>
                <a:gd name="T12" fmla="*/ 20205 w 11"/>
                <a:gd name="T13" fmla="*/ 42954 h 52"/>
                <a:gd name="T14" fmla="*/ 14143 w 11"/>
                <a:gd name="T15" fmla="*/ 59317 h 52"/>
                <a:gd name="T16" fmla="*/ 18184 w 11"/>
                <a:gd name="T17" fmla="*/ 73635 h 52"/>
                <a:gd name="T18" fmla="*/ 16164 w 11"/>
                <a:gd name="T19" fmla="*/ 75681 h 52"/>
                <a:gd name="T20" fmla="*/ 22225 w 11"/>
                <a:gd name="T21" fmla="*/ 79772 h 52"/>
                <a:gd name="T22" fmla="*/ 16164 w 11"/>
                <a:gd name="T23" fmla="*/ 92044 h 52"/>
                <a:gd name="T24" fmla="*/ 2020 w 11"/>
                <a:gd name="T25" fmla="*/ 106362 h 52"/>
                <a:gd name="T26" fmla="*/ 0 w 11"/>
                <a:gd name="T27" fmla="*/ 104317 h 52"/>
                <a:gd name="T28" fmla="*/ 4041 w 11"/>
                <a:gd name="T29" fmla="*/ 98180 h 52"/>
                <a:gd name="T30" fmla="*/ 4041 w 11"/>
                <a:gd name="T31" fmla="*/ 92044 h 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 h="52">
                  <a:moveTo>
                    <a:pt x="2" y="45"/>
                  </a:moveTo>
                  <a:cubicBezTo>
                    <a:pt x="1" y="45"/>
                    <a:pt x="1" y="39"/>
                    <a:pt x="3" y="31"/>
                  </a:cubicBezTo>
                  <a:cubicBezTo>
                    <a:pt x="4" y="22"/>
                    <a:pt x="9" y="1"/>
                    <a:pt x="10" y="1"/>
                  </a:cubicBezTo>
                  <a:cubicBezTo>
                    <a:pt x="10" y="0"/>
                    <a:pt x="11" y="2"/>
                    <a:pt x="11" y="4"/>
                  </a:cubicBezTo>
                  <a:cubicBezTo>
                    <a:pt x="10" y="5"/>
                    <a:pt x="9" y="10"/>
                    <a:pt x="10" y="10"/>
                  </a:cubicBezTo>
                  <a:cubicBezTo>
                    <a:pt x="10" y="10"/>
                    <a:pt x="11" y="13"/>
                    <a:pt x="10" y="14"/>
                  </a:cubicBezTo>
                  <a:cubicBezTo>
                    <a:pt x="10" y="15"/>
                    <a:pt x="10" y="19"/>
                    <a:pt x="10" y="21"/>
                  </a:cubicBezTo>
                  <a:cubicBezTo>
                    <a:pt x="9" y="22"/>
                    <a:pt x="7" y="27"/>
                    <a:pt x="7" y="29"/>
                  </a:cubicBezTo>
                  <a:cubicBezTo>
                    <a:pt x="7" y="31"/>
                    <a:pt x="10" y="35"/>
                    <a:pt x="9" y="36"/>
                  </a:cubicBezTo>
                  <a:cubicBezTo>
                    <a:pt x="9" y="37"/>
                    <a:pt x="8" y="38"/>
                    <a:pt x="8" y="37"/>
                  </a:cubicBezTo>
                  <a:cubicBezTo>
                    <a:pt x="9" y="36"/>
                    <a:pt x="10" y="38"/>
                    <a:pt x="11" y="39"/>
                  </a:cubicBezTo>
                  <a:cubicBezTo>
                    <a:pt x="11" y="39"/>
                    <a:pt x="9" y="43"/>
                    <a:pt x="8" y="45"/>
                  </a:cubicBezTo>
                  <a:cubicBezTo>
                    <a:pt x="6" y="47"/>
                    <a:pt x="2" y="52"/>
                    <a:pt x="1" y="52"/>
                  </a:cubicBezTo>
                  <a:cubicBezTo>
                    <a:pt x="1" y="52"/>
                    <a:pt x="0" y="51"/>
                    <a:pt x="0" y="51"/>
                  </a:cubicBezTo>
                  <a:cubicBezTo>
                    <a:pt x="0" y="50"/>
                    <a:pt x="1" y="48"/>
                    <a:pt x="2" y="48"/>
                  </a:cubicBezTo>
                  <a:cubicBezTo>
                    <a:pt x="3" y="47"/>
                    <a:pt x="3" y="44"/>
                    <a:pt x="2" y="45"/>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8" name="Freeform 60"/>
            <p:cNvSpPr>
              <a:spLocks/>
            </p:cNvSpPr>
            <p:nvPr/>
          </p:nvSpPr>
          <p:spPr bwMode="auto">
            <a:xfrm>
              <a:off x="422275" y="74613"/>
              <a:ext cx="455613" cy="582612"/>
            </a:xfrm>
            <a:custGeom>
              <a:avLst/>
              <a:gdLst>
                <a:gd name="T0" fmla="*/ 340164 w 221"/>
                <a:gd name="T1" fmla="*/ 22646 h 283"/>
                <a:gd name="T2" fmla="*/ 387580 w 221"/>
                <a:gd name="T3" fmla="*/ 88524 h 283"/>
                <a:gd name="T4" fmla="*/ 375211 w 221"/>
                <a:gd name="T5" fmla="*/ 113228 h 283"/>
                <a:gd name="T6" fmla="*/ 404073 w 221"/>
                <a:gd name="T7" fmla="*/ 135874 h 283"/>
                <a:gd name="T8" fmla="*/ 414381 w 221"/>
                <a:gd name="T9" fmla="*/ 193518 h 283"/>
                <a:gd name="T10" fmla="*/ 424689 w 221"/>
                <a:gd name="T11" fmla="*/ 236750 h 283"/>
                <a:gd name="T12" fmla="*/ 449428 w 221"/>
                <a:gd name="T13" fmla="*/ 263514 h 283"/>
                <a:gd name="T14" fmla="*/ 399950 w 221"/>
                <a:gd name="T15" fmla="*/ 242927 h 283"/>
                <a:gd name="T16" fmla="*/ 358718 w 221"/>
                <a:gd name="T17" fmla="*/ 236750 h 283"/>
                <a:gd name="T18" fmla="*/ 362841 w 221"/>
                <a:gd name="T19" fmla="*/ 273807 h 283"/>
                <a:gd name="T20" fmla="*/ 358718 w 221"/>
                <a:gd name="T21" fmla="*/ 300570 h 283"/>
                <a:gd name="T22" fmla="*/ 309240 w 221"/>
                <a:gd name="T23" fmla="*/ 284101 h 283"/>
                <a:gd name="T24" fmla="*/ 284500 w 221"/>
                <a:gd name="T25" fmla="*/ 292335 h 283"/>
                <a:gd name="T26" fmla="*/ 243268 w 221"/>
                <a:gd name="T27" fmla="*/ 304688 h 283"/>
                <a:gd name="T28" fmla="*/ 288624 w 221"/>
                <a:gd name="T29" fmla="*/ 308805 h 283"/>
                <a:gd name="T30" fmla="*/ 274192 w 221"/>
                <a:gd name="T31" fmla="*/ 366449 h 283"/>
                <a:gd name="T32" fmla="*/ 230899 w 221"/>
                <a:gd name="T33" fmla="*/ 358214 h 283"/>
                <a:gd name="T34" fmla="*/ 292747 w 221"/>
                <a:gd name="T35" fmla="*/ 364390 h 283"/>
                <a:gd name="T36" fmla="*/ 323671 w 221"/>
                <a:gd name="T37" fmla="*/ 426151 h 283"/>
                <a:gd name="T38" fmla="*/ 377272 w 221"/>
                <a:gd name="T39" fmla="*/ 522910 h 283"/>
                <a:gd name="T40" fmla="*/ 340164 w 221"/>
                <a:gd name="T41" fmla="*/ 568201 h 283"/>
                <a:gd name="T42" fmla="*/ 259761 w 221"/>
                <a:gd name="T43" fmla="*/ 510558 h 283"/>
                <a:gd name="T44" fmla="*/ 204098 w 221"/>
                <a:gd name="T45" fmla="*/ 492029 h 283"/>
                <a:gd name="T46" fmla="*/ 181421 w 221"/>
                <a:gd name="T47" fmla="*/ 520851 h 283"/>
                <a:gd name="T48" fmla="*/ 101018 w 221"/>
                <a:gd name="T49" fmla="*/ 452914 h 283"/>
                <a:gd name="T50" fmla="*/ 88649 w 221"/>
                <a:gd name="T51" fmla="*/ 409681 h 283"/>
                <a:gd name="T52" fmla="*/ 127819 w 221"/>
                <a:gd name="T53" fmla="*/ 372625 h 283"/>
                <a:gd name="T54" fmla="*/ 189667 w 221"/>
                <a:gd name="T55" fmla="*/ 333509 h 283"/>
                <a:gd name="T56" fmla="*/ 166989 w 221"/>
                <a:gd name="T57" fmla="*/ 335568 h 283"/>
                <a:gd name="T58" fmla="*/ 142250 w 221"/>
                <a:gd name="T59" fmla="*/ 325275 h 283"/>
                <a:gd name="T60" fmla="*/ 154620 w 221"/>
                <a:gd name="T61" fmla="*/ 343803 h 283"/>
                <a:gd name="T62" fmla="*/ 131942 w 221"/>
                <a:gd name="T63" fmla="*/ 337627 h 283"/>
                <a:gd name="T64" fmla="*/ 125757 w 221"/>
                <a:gd name="T65" fmla="*/ 337627 h 283"/>
                <a:gd name="T66" fmla="*/ 123696 w 221"/>
                <a:gd name="T67" fmla="*/ 356155 h 283"/>
                <a:gd name="T68" fmla="*/ 103080 w 221"/>
                <a:gd name="T69" fmla="*/ 360272 h 283"/>
                <a:gd name="T70" fmla="*/ 92772 w 221"/>
                <a:gd name="T71" fmla="*/ 401446 h 283"/>
                <a:gd name="T72" fmla="*/ 57725 w 221"/>
                <a:gd name="T73" fmla="*/ 384977 h 283"/>
                <a:gd name="T74" fmla="*/ 45355 w 221"/>
                <a:gd name="T75" fmla="*/ 364390 h 283"/>
                <a:gd name="T76" fmla="*/ 32986 w 221"/>
                <a:gd name="T77" fmla="*/ 358214 h 283"/>
                <a:gd name="T78" fmla="*/ 10308 w 221"/>
                <a:gd name="T79" fmla="*/ 331451 h 283"/>
                <a:gd name="T80" fmla="*/ 20616 w 221"/>
                <a:gd name="T81" fmla="*/ 319098 h 283"/>
                <a:gd name="T82" fmla="*/ 47417 w 221"/>
                <a:gd name="T83" fmla="*/ 327333 h 283"/>
                <a:gd name="T84" fmla="*/ 37109 w 221"/>
                <a:gd name="T85" fmla="*/ 298511 h 283"/>
                <a:gd name="T86" fmla="*/ 6185 w 221"/>
                <a:gd name="T87" fmla="*/ 261455 h 283"/>
                <a:gd name="T88" fmla="*/ 6185 w 221"/>
                <a:gd name="T89" fmla="*/ 209987 h 283"/>
                <a:gd name="T90" fmla="*/ 51540 w 221"/>
                <a:gd name="T91" fmla="*/ 185283 h 283"/>
                <a:gd name="T92" fmla="*/ 74218 w 221"/>
                <a:gd name="T93" fmla="*/ 168813 h 283"/>
                <a:gd name="T94" fmla="*/ 96895 w 221"/>
                <a:gd name="T95" fmla="*/ 117346 h 283"/>
                <a:gd name="T96" fmla="*/ 113388 w 221"/>
                <a:gd name="T97" fmla="*/ 94700 h 283"/>
                <a:gd name="T98" fmla="*/ 115449 w 221"/>
                <a:gd name="T99" fmla="*/ 69996 h 283"/>
                <a:gd name="T100" fmla="*/ 129881 w 221"/>
                <a:gd name="T101" fmla="*/ 34998 h 283"/>
                <a:gd name="T102" fmla="*/ 154620 w 221"/>
                <a:gd name="T103" fmla="*/ 2059 h 283"/>
                <a:gd name="T104" fmla="*/ 185544 w 221"/>
                <a:gd name="T105" fmla="*/ 2059 h 2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1" h="283">
                  <a:moveTo>
                    <a:pt x="137" y="3"/>
                  </a:moveTo>
                  <a:cubicBezTo>
                    <a:pt x="148" y="6"/>
                    <a:pt x="158" y="9"/>
                    <a:pt x="158" y="10"/>
                  </a:cubicBezTo>
                  <a:cubicBezTo>
                    <a:pt x="158" y="11"/>
                    <a:pt x="159" y="13"/>
                    <a:pt x="160" y="12"/>
                  </a:cubicBezTo>
                  <a:cubicBezTo>
                    <a:pt x="161" y="12"/>
                    <a:pt x="164" y="10"/>
                    <a:pt x="165" y="11"/>
                  </a:cubicBezTo>
                  <a:cubicBezTo>
                    <a:pt x="167" y="11"/>
                    <a:pt x="172" y="14"/>
                    <a:pt x="174" y="15"/>
                  </a:cubicBezTo>
                  <a:cubicBezTo>
                    <a:pt x="176" y="16"/>
                    <a:pt x="180" y="23"/>
                    <a:pt x="181" y="25"/>
                  </a:cubicBezTo>
                  <a:cubicBezTo>
                    <a:pt x="181" y="27"/>
                    <a:pt x="183" y="33"/>
                    <a:pt x="182" y="35"/>
                  </a:cubicBezTo>
                  <a:cubicBezTo>
                    <a:pt x="182" y="36"/>
                    <a:pt x="184" y="41"/>
                    <a:pt x="188" y="43"/>
                  </a:cubicBezTo>
                  <a:cubicBezTo>
                    <a:pt x="191" y="46"/>
                    <a:pt x="192" y="54"/>
                    <a:pt x="191" y="54"/>
                  </a:cubicBezTo>
                  <a:cubicBezTo>
                    <a:pt x="190" y="54"/>
                    <a:pt x="185" y="51"/>
                    <a:pt x="184" y="51"/>
                  </a:cubicBezTo>
                  <a:cubicBezTo>
                    <a:pt x="183" y="51"/>
                    <a:pt x="180" y="51"/>
                    <a:pt x="181" y="51"/>
                  </a:cubicBezTo>
                  <a:cubicBezTo>
                    <a:pt x="182" y="52"/>
                    <a:pt x="182" y="55"/>
                    <a:pt x="182" y="55"/>
                  </a:cubicBezTo>
                  <a:cubicBezTo>
                    <a:pt x="183" y="56"/>
                    <a:pt x="182" y="58"/>
                    <a:pt x="182" y="58"/>
                  </a:cubicBezTo>
                  <a:cubicBezTo>
                    <a:pt x="182" y="59"/>
                    <a:pt x="185" y="61"/>
                    <a:pt x="185" y="61"/>
                  </a:cubicBezTo>
                  <a:cubicBezTo>
                    <a:pt x="186" y="61"/>
                    <a:pt x="189" y="62"/>
                    <a:pt x="190" y="62"/>
                  </a:cubicBezTo>
                  <a:cubicBezTo>
                    <a:pt x="191" y="63"/>
                    <a:pt x="195" y="65"/>
                    <a:pt x="196" y="66"/>
                  </a:cubicBezTo>
                  <a:cubicBezTo>
                    <a:pt x="197" y="68"/>
                    <a:pt x="200" y="73"/>
                    <a:pt x="200" y="73"/>
                  </a:cubicBezTo>
                  <a:cubicBezTo>
                    <a:pt x="200" y="74"/>
                    <a:pt x="200" y="77"/>
                    <a:pt x="201" y="79"/>
                  </a:cubicBezTo>
                  <a:cubicBezTo>
                    <a:pt x="201" y="81"/>
                    <a:pt x="202" y="89"/>
                    <a:pt x="201" y="90"/>
                  </a:cubicBezTo>
                  <a:cubicBezTo>
                    <a:pt x="199" y="91"/>
                    <a:pt x="201" y="95"/>
                    <a:pt x="201" y="94"/>
                  </a:cubicBezTo>
                  <a:cubicBezTo>
                    <a:pt x="201" y="94"/>
                    <a:pt x="203" y="95"/>
                    <a:pt x="204" y="96"/>
                  </a:cubicBezTo>
                  <a:cubicBezTo>
                    <a:pt x="205" y="97"/>
                    <a:pt x="207" y="102"/>
                    <a:pt x="210" y="105"/>
                  </a:cubicBezTo>
                  <a:cubicBezTo>
                    <a:pt x="213" y="109"/>
                    <a:pt x="211" y="117"/>
                    <a:pt x="210" y="116"/>
                  </a:cubicBezTo>
                  <a:cubicBezTo>
                    <a:pt x="210" y="116"/>
                    <a:pt x="207" y="115"/>
                    <a:pt x="206" y="115"/>
                  </a:cubicBezTo>
                  <a:cubicBezTo>
                    <a:pt x="205" y="115"/>
                    <a:pt x="201" y="116"/>
                    <a:pt x="202" y="117"/>
                  </a:cubicBezTo>
                  <a:cubicBezTo>
                    <a:pt x="203" y="118"/>
                    <a:pt x="206" y="121"/>
                    <a:pt x="207" y="122"/>
                  </a:cubicBezTo>
                  <a:cubicBezTo>
                    <a:pt x="209" y="122"/>
                    <a:pt x="214" y="122"/>
                    <a:pt x="216" y="123"/>
                  </a:cubicBezTo>
                  <a:cubicBezTo>
                    <a:pt x="218" y="123"/>
                    <a:pt x="221" y="127"/>
                    <a:pt x="218" y="128"/>
                  </a:cubicBezTo>
                  <a:cubicBezTo>
                    <a:pt x="215" y="128"/>
                    <a:pt x="208" y="127"/>
                    <a:pt x="207" y="127"/>
                  </a:cubicBezTo>
                  <a:cubicBezTo>
                    <a:pt x="206" y="126"/>
                    <a:pt x="203" y="124"/>
                    <a:pt x="203" y="123"/>
                  </a:cubicBezTo>
                  <a:cubicBezTo>
                    <a:pt x="202" y="122"/>
                    <a:pt x="200" y="120"/>
                    <a:pt x="199" y="120"/>
                  </a:cubicBezTo>
                  <a:cubicBezTo>
                    <a:pt x="198" y="119"/>
                    <a:pt x="195" y="119"/>
                    <a:pt x="194" y="118"/>
                  </a:cubicBezTo>
                  <a:cubicBezTo>
                    <a:pt x="193" y="118"/>
                    <a:pt x="191" y="116"/>
                    <a:pt x="190" y="118"/>
                  </a:cubicBezTo>
                  <a:cubicBezTo>
                    <a:pt x="189" y="119"/>
                    <a:pt x="186" y="118"/>
                    <a:pt x="185" y="118"/>
                  </a:cubicBezTo>
                  <a:cubicBezTo>
                    <a:pt x="185" y="117"/>
                    <a:pt x="182" y="115"/>
                    <a:pt x="181" y="114"/>
                  </a:cubicBezTo>
                  <a:cubicBezTo>
                    <a:pt x="179" y="114"/>
                    <a:pt x="175" y="114"/>
                    <a:pt x="174" y="115"/>
                  </a:cubicBezTo>
                  <a:cubicBezTo>
                    <a:pt x="174" y="116"/>
                    <a:pt x="173" y="121"/>
                    <a:pt x="173" y="122"/>
                  </a:cubicBezTo>
                  <a:cubicBezTo>
                    <a:pt x="173" y="123"/>
                    <a:pt x="176" y="127"/>
                    <a:pt x="176" y="128"/>
                  </a:cubicBezTo>
                  <a:cubicBezTo>
                    <a:pt x="177" y="129"/>
                    <a:pt x="175" y="131"/>
                    <a:pt x="175" y="131"/>
                  </a:cubicBezTo>
                  <a:cubicBezTo>
                    <a:pt x="175" y="131"/>
                    <a:pt x="176" y="133"/>
                    <a:pt x="176" y="133"/>
                  </a:cubicBezTo>
                  <a:cubicBezTo>
                    <a:pt x="175" y="134"/>
                    <a:pt x="176" y="136"/>
                    <a:pt x="177" y="139"/>
                  </a:cubicBezTo>
                  <a:cubicBezTo>
                    <a:pt x="179" y="141"/>
                    <a:pt x="183" y="148"/>
                    <a:pt x="182" y="149"/>
                  </a:cubicBezTo>
                  <a:cubicBezTo>
                    <a:pt x="181" y="150"/>
                    <a:pt x="179" y="150"/>
                    <a:pt x="178" y="149"/>
                  </a:cubicBezTo>
                  <a:cubicBezTo>
                    <a:pt x="178" y="148"/>
                    <a:pt x="175" y="146"/>
                    <a:pt x="174" y="146"/>
                  </a:cubicBezTo>
                  <a:cubicBezTo>
                    <a:pt x="173" y="146"/>
                    <a:pt x="168" y="144"/>
                    <a:pt x="166" y="143"/>
                  </a:cubicBezTo>
                  <a:cubicBezTo>
                    <a:pt x="164" y="142"/>
                    <a:pt x="159" y="140"/>
                    <a:pt x="158" y="140"/>
                  </a:cubicBezTo>
                  <a:cubicBezTo>
                    <a:pt x="157" y="139"/>
                    <a:pt x="154" y="138"/>
                    <a:pt x="153" y="138"/>
                  </a:cubicBezTo>
                  <a:cubicBezTo>
                    <a:pt x="152" y="139"/>
                    <a:pt x="150" y="138"/>
                    <a:pt x="150" y="138"/>
                  </a:cubicBezTo>
                  <a:cubicBezTo>
                    <a:pt x="149" y="137"/>
                    <a:pt x="147" y="136"/>
                    <a:pt x="144" y="136"/>
                  </a:cubicBezTo>
                  <a:cubicBezTo>
                    <a:pt x="144" y="136"/>
                    <a:pt x="144" y="136"/>
                    <a:pt x="141" y="140"/>
                  </a:cubicBezTo>
                  <a:cubicBezTo>
                    <a:pt x="140" y="141"/>
                    <a:pt x="140" y="141"/>
                    <a:pt x="140" y="141"/>
                  </a:cubicBezTo>
                  <a:cubicBezTo>
                    <a:pt x="139" y="140"/>
                    <a:pt x="138" y="141"/>
                    <a:pt x="138" y="142"/>
                  </a:cubicBezTo>
                  <a:cubicBezTo>
                    <a:pt x="138" y="144"/>
                    <a:pt x="135" y="146"/>
                    <a:pt x="134" y="146"/>
                  </a:cubicBezTo>
                  <a:cubicBezTo>
                    <a:pt x="133" y="146"/>
                    <a:pt x="129" y="144"/>
                    <a:pt x="127" y="144"/>
                  </a:cubicBezTo>
                  <a:cubicBezTo>
                    <a:pt x="124" y="144"/>
                    <a:pt x="117" y="145"/>
                    <a:pt x="117" y="145"/>
                  </a:cubicBezTo>
                  <a:cubicBezTo>
                    <a:pt x="117" y="146"/>
                    <a:pt x="117" y="148"/>
                    <a:pt x="118" y="148"/>
                  </a:cubicBezTo>
                  <a:cubicBezTo>
                    <a:pt x="119" y="148"/>
                    <a:pt x="122" y="147"/>
                    <a:pt x="124" y="148"/>
                  </a:cubicBezTo>
                  <a:cubicBezTo>
                    <a:pt x="125" y="149"/>
                    <a:pt x="129" y="150"/>
                    <a:pt x="129" y="149"/>
                  </a:cubicBezTo>
                  <a:cubicBezTo>
                    <a:pt x="129" y="148"/>
                    <a:pt x="133" y="146"/>
                    <a:pt x="134" y="147"/>
                  </a:cubicBezTo>
                  <a:cubicBezTo>
                    <a:pt x="136" y="147"/>
                    <a:pt x="140" y="149"/>
                    <a:pt x="140" y="150"/>
                  </a:cubicBezTo>
                  <a:cubicBezTo>
                    <a:pt x="140" y="152"/>
                    <a:pt x="143" y="156"/>
                    <a:pt x="143" y="157"/>
                  </a:cubicBezTo>
                  <a:cubicBezTo>
                    <a:pt x="143" y="159"/>
                    <a:pt x="141" y="163"/>
                    <a:pt x="142" y="163"/>
                  </a:cubicBezTo>
                  <a:cubicBezTo>
                    <a:pt x="142" y="164"/>
                    <a:pt x="142" y="168"/>
                    <a:pt x="141" y="170"/>
                  </a:cubicBezTo>
                  <a:cubicBezTo>
                    <a:pt x="140" y="173"/>
                    <a:pt x="135" y="179"/>
                    <a:pt x="133" y="178"/>
                  </a:cubicBezTo>
                  <a:cubicBezTo>
                    <a:pt x="131" y="177"/>
                    <a:pt x="124" y="175"/>
                    <a:pt x="121" y="174"/>
                  </a:cubicBezTo>
                  <a:cubicBezTo>
                    <a:pt x="119" y="173"/>
                    <a:pt x="111" y="172"/>
                    <a:pt x="110" y="171"/>
                  </a:cubicBezTo>
                  <a:cubicBezTo>
                    <a:pt x="109" y="170"/>
                    <a:pt x="106" y="170"/>
                    <a:pt x="107" y="171"/>
                  </a:cubicBezTo>
                  <a:cubicBezTo>
                    <a:pt x="108" y="171"/>
                    <a:pt x="111" y="174"/>
                    <a:pt x="112" y="174"/>
                  </a:cubicBezTo>
                  <a:cubicBezTo>
                    <a:pt x="113" y="174"/>
                    <a:pt x="118" y="175"/>
                    <a:pt x="119" y="175"/>
                  </a:cubicBezTo>
                  <a:cubicBezTo>
                    <a:pt x="121" y="175"/>
                    <a:pt x="127" y="180"/>
                    <a:pt x="130" y="180"/>
                  </a:cubicBezTo>
                  <a:cubicBezTo>
                    <a:pt x="132" y="179"/>
                    <a:pt x="138" y="182"/>
                    <a:pt x="139" y="181"/>
                  </a:cubicBezTo>
                  <a:cubicBezTo>
                    <a:pt x="140" y="181"/>
                    <a:pt x="142" y="178"/>
                    <a:pt x="142" y="177"/>
                  </a:cubicBezTo>
                  <a:cubicBezTo>
                    <a:pt x="142" y="176"/>
                    <a:pt x="145" y="174"/>
                    <a:pt x="146" y="175"/>
                  </a:cubicBezTo>
                  <a:cubicBezTo>
                    <a:pt x="148" y="175"/>
                    <a:pt x="152" y="182"/>
                    <a:pt x="153" y="185"/>
                  </a:cubicBezTo>
                  <a:cubicBezTo>
                    <a:pt x="153" y="188"/>
                    <a:pt x="156" y="198"/>
                    <a:pt x="156" y="200"/>
                  </a:cubicBezTo>
                  <a:cubicBezTo>
                    <a:pt x="156" y="201"/>
                    <a:pt x="156" y="205"/>
                    <a:pt x="157" y="207"/>
                  </a:cubicBezTo>
                  <a:cubicBezTo>
                    <a:pt x="158" y="209"/>
                    <a:pt x="163" y="216"/>
                    <a:pt x="166" y="219"/>
                  </a:cubicBezTo>
                  <a:cubicBezTo>
                    <a:pt x="170" y="222"/>
                    <a:pt x="176" y="232"/>
                    <a:pt x="177" y="236"/>
                  </a:cubicBezTo>
                  <a:cubicBezTo>
                    <a:pt x="177" y="239"/>
                    <a:pt x="183" y="249"/>
                    <a:pt x="183" y="250"/>
                  </a:cubicBezTo>
                  <a:cubicBezTo>
                    <a:pt x="182" y="250"/>
                    <a:pt x="182" y="253"/>
                    <a:pt x="183" y="254"/>
                  </a:cubicBezTo>
                  <a:cubicBezTo>
                    <a:pt x="183" y="255"/>
                    <a:pt x="186" y="260"/>
                    <a:pt x="186" y="262"/>
                  </a:cubicBezTo>
                  <a:cubicBezTo>
                    <a:pt x="186" y="264"/>
                    <a:pt x="188" y="272"/>
                    <a:pt x="188" y="274"/>
                  </a:cubicBezTo>
                  <a:cubicBezTo>
                    <a:pt x="187" y="277"/>
                    <a:pt x="180" y="283"/>
                    <a:pt x="177" y="282"/>
                  </a:cubicBezTo>
                  <a:cubicBezTo>
                    <a:pt x="174" y="280"/>
                    <a:pt x="166" y="277"/>
                    <a:pt x="165" y="276"/>
                  </a:cubicBezTo>
                  <a:cubicBezTo>
                    <a:pt x="164" y="275"/>
                    <a:pt x="159" y="272"/>
                    <a:pt x="157" y="270"/>
                  </a:cubicBezTo>
                  <a:cubicBezTo>
                    <a:pt x="154" y="269"/>
                    <a:pt x="146" y="266"/>
                    <a:pt x="145" y="264"/>
                  </a:cubicBezTo>
                  <a:cubicBezTo>
                    <a:pt x="143" y="262"/>
                    <a:pt x="139" y="255"/>
                    <a:pt x="137" y="254"/>
                  </a:cubicBezTo>
                  <a:cubicBezTo>
                    <a:pt x="135" y="252"/>
                    <a:pt x="128" y="249"/>
                    <a:pt x="126" y="248"/>
                  </a:cubicBezTo>
                  <a:cubicBezTo>
                    <a:pt x="124" y="247"/>
                    <a:pt x="117" y="243"/>
                    <a:pt x="116" y="241"/>
                  </a:cubicBezTo>
                  <a:cubicBezTo>
                    <a:pt x="115" y="239"/>
                    <a:pt x="109" y="234"/>
                    <a:pt x="108" y="234"/>
                  </a:cubicBezTo>
                  <a:cubicBezTo>
                    <a:pt x="108" y="235"/>
                    <a:pt x="106" y="237"/>
                    <a:pt x="105" y="238"/>
                  </a:cubicBezTo>
                  <a:cubicBezTo>
                    <a:pt x="104" y="238"/>
                    <a:pt x="100" y="240"/>
                    <a:pt x="99" y="239"/>
                  </a:cubicBezTo>
                  <a:cubicBezTo>
                    <a:pt x="99" y="239"/>
                    <a:pt x="99" y="239"/>
                    <a:pt x="98" y="240"/>
                  </a:cubicBezTo>
                  <a:cubicBezTo>
                    <a:pt x="96" y="241"/>
                    <a:pt x="96" y="241"/>
                    <a:pt x="96" y="241"/>
                  </a:cubicBezTo>
                  <a:cubicBezTo>
                    <a:pt x="97" y="243"/>
                    <a:pt x="97" y="246"/>
                    <a:pt x="95" y="248"/>
                  </a:cubicBezTo>
                  <a:cubicBezTo>
                    <a:pt x="94" y="249"/>
                    <a:pt x="90" y="253"/>
                    <a:pt x="88" y="253"/>
                  </a:cubicBezTo>
                  <a:cubicBezTo>
                    <a:pt x="86" y="254"/>
                    <a:pt x="78" y="254"/>
                    <a:pt x="76" y="253"/>
                  </a:cubicBezTo>
                  <a:cubicBezTo>
                    <a:pt x="74" y="252"/>
                    <a:pt x="66" y="249"/>
                    <a:pt x="63" y="246"/>
                  </a:cubicBezTo>
                  <a:cubicBezTo>
                    <a:pt x="61" y="243"/>
                    <a:pt x="53" y="235"/>
                    <a:pt x="53" y="233"/>
                  </a:cubicBezTo>
                  <a:cubicBezTo>
                    <a:pt x="52" y="231"/>
                    <a:pt x="49" y="223"/>
                    <a:pt x="49" y="220"/>
                  </a:cubicBezTo>
                  <a:cubicBezTo>
                    <a:pt x="49" y="220"/>
                    <a:pt x="49" y="220"/>
                    <a:pt x="49" y="217"/>
                  </a:cubicBezTo>
                  <a:cubicBezTo>
                    <a:pt x="47" y="214"/>
                    <a:pt x="47" y="214"/>
                    <a:pt x="47" y="214"/>
                  </a:cubicBezTo>
                  <a:cubicBezTo>
                    <a:pt x="44" y="210"/>
                    <a:pt x="42" y="206"/>
                    <a:pt x="43" y="205"/>
                  </a:cubicBezTo>
                  <a:cubicBezTo>
                    <a:pt x="43" y="203"/>
                    <a:pt x="43" y="200"/>
                    <a:pt x="43" y="199"/>
                  </a:cubicBezTo>
                  <a:cubicBezTo>
                    <a:pt x="44" y="199"/>
                    <a:pt x="47" y="197"/>
                    <a:pt x="48" y="195"/>
                  </a:cubicBezTo>
                  <a:cubicBezTo>
                    <a:pt x="49" y="193"/>
                    <a:pt x="54" y="186"/>
                    <a:pt x="55" y="184"/>
                  </a:cubicBezTo>
                  <a:cubicBezTo>
                    <a:pt x="55" y="183"/>
                    <a:pt x="60" y="179"/>
                    <a:pt x="60" y="179"/>
                  </a:cubicBezTo>
                  <a:cubicBezTo>
                    <a:pt x="61" y="180"/>
                    <a:pt x="61" y="181"/>
                    <a:pt x="62" y="181"/>
                  </a:cubicBezTo>
                  <a:cubicBezTo>
                    <a:pt x="63" y="181"/>
                    <a:pt x="67" y="183"/>
                    <a:pt x="70" y="182"/>
                  </a:cubicBezTo>
                  <a:cubicBezTo>
                    <a:pt x="73" y="181"/>
                    <a:pt x="79" y="180"/>
                    <a:pt x="79" y="178"/>
                  </a:cubicBezTo>
                  <a:cubicBezTo>
                    <a:pt x="78" y="177"/>
                    <a:pt x="81" y="173"/>
                    <a:pt x="84" y="170"/>
                  </a:cubicBezTo>
                  <a:cubicBezTo>
                    <a:pt x="86" y="168"/>
                    <a:pt x="93" y="163"/>
                    <a:pt x="92" y="162"/>
                  </a:cubicBezTo>
                  <a:cubicBezTo>
                    <a:pt x="91" y="160"/>
                    <a:pt x="90" y="156"/>
                    <a:pt x="90" y="156"/>
                  </a:cubicBezTo>
                  <a:cubicBezTo>
                    <a:pt x="89" y="155"/>
                    <a:pt x="88" y="154"/>
                    <a:pt x="89" y="155"/>
                  </a:cubicBezTo>
                  <a:cubicBezTo>
                    <a:pt x="90" y="156"/>
                    <a:pt x="88" y="158"/>
                    <a:pt x="87" y="157"/>
                  </a:cubicBezTo>
                  <a:cubicBezTo>
                    <a:pt x="87" y="157"/>
                    <a:pt x="83" y="159"/>
                    <a:pt x="81" y="163"/>
                  </a:cubicBezTo>
                  <a:cubicBezTo>
                    <a:pt x="81" y="163"/>
                    <a:pt x="81" y="163"/>
                    <a:pt x="78" y="163"/>
                  </a:cubicBezTo>
                  <a:cubicBezTo>
                    <a:pt x="76" y="163"/>
                    <a:pt x="76" y="163"/>
                    <a:pt x="76" y="163"/>
                  </a:cubicBezTo>
                  <a:cubicBezTo>
                    <a:pt x="75" y="163"/>
                    <a:pt x="74" y="162"/>
                    <a:pt x="73" y="161"/>
                  </a:cubicBezTo>
                  <a:cubicBezTo>
                    <a:pt x="72" y="160"/>
                    <a:pt x="70" y="157"/>
                    <a:pt x="69" y="158"/>
                  </a:cubicBezTo>
                  <a:cubicBezTo>
                    <a:pt x="69" y="158"/>
                    <a:pt x="70" y="160"/>
                    <a:pt x="71" y="161"/>
                  </a:cubicBezTo>
                  <a:cubicBezTo>
                    <a:pt x="73" y="162"/>
                    <a:pt x="76" y="165"/>
                    <a:pt x="76" y="165"/>
                  </a:cubicBezTo>
                  <a:cubicBezTo>
                    <a:pt x="77" y="164"/>
                    <a:pt x="79" y="166"/>
                    <a:pt x="78" y="167"/>
                  </a:cubicBezTo>
                  <a:cubicBezTo>
                    <a:pt x="77" y="168"/>
                    <a:pt x="75" y="167"/>
                    <a:pt x="75" y="167"/>
                  </a:cubicBezTo>
                  <a:cubicBezTo>
                    <a:pt x="75" y="167"/>
                    <a:pt x="74" y="167"/>
                    <a:pt x="74" y="167"/>
                  </a:cubicBezTo>
                  <a:cubicBezTo>
                    <a:pt x="73" y="168"/>
                    <a:pt x="70" y="168"/>
                    <a:pt x="70" y="168"/>
                  </a:cubicBezTo>
                  <a:cubicBezTo>
                    <a:pt x="69" y="167"/>
                    <a:pt x="67" y="165"/>
                    <a:pt x="65" y="164"/>
                  </a:cubicBezTo>
                  <a:cubicBezTo>
                    <a:pt x="65" y="164"/>
                    <a:pt x="65" y="164"/>
                    <a:pt x="64" y="164"/>
                  </a:cubicBezTo>
                  <a:cubicBezTo>
                    <a:pt x="63" y="164"/>
                    <a:pt x="62" y="163"/>
                    <a:pt x="61" y="163"/>
                  </a:cubicBezTo>
                  <a:cubicBezTo>
                    <a:pt x="57" y="162"/>
                    <a:pt x="57" y="162"/>
                    <a:pt x="57" y="162"/>
                  </a:cubicBezTo>
                  <a:cubicBezTo>
                    <a:pt x="53" y="162"/>
                    <a:pt x="51" y="162"/>
                    <a:pt x="54" y="163"/>
                  </a:cubicBezTo>
                  <a:cubicBezTo>
                    <a:pt x="56" y="163"/>
                    <a:pt x="62" y="164"/>
                    <a:pt x="61" y="164"/>
                  </a:cubicBezTo>
                  <a:cubicBezTo>
                    <a:pt x="60" y="164"/>
                    <a:pt x="61" y="167"/>
                    <a:pt x="61" y="167"/>
                  </a:cubicBezTo>
                  <a:cubicBezTo>
                    <a:pt x="62" y="166"/>
                    <a:pt x="63" y="169"/>
                    <a:pt x="62" y="170"/>
                  </a:cubicBezTo>
                  <a:cubicBezTo>
                    <a:pt x="62" y="171"/>
                    <a:pt x="64" y="174"/>
                    <a:pt x="63" y="175"/>
                  </a:cubicBezTo>
                  <a:cubicBezTo>
                    <a:pt x="62" y="175"/>
                    <a:pt x="60" y="173"/>
                    <a:pt x="60" y="173"/>
                  </a:cubicBezTo>
                  <a:cubicBezTo>
                    <a:pt x="61" y="172"/>
                    <a:pt x="59" y="170"/>
                    <a:pt x="58" y="169"/>
                  </a:cubicBezTo>
                  <a:cubicBezTo>
                    <a:pt x="56" y="169"/>
                    <a:pt x="52" y="171"/>
                    <a:pt x="51" y="170"/>
                  </a:cubicBezTo>
                  <a:cubicBezTo>
                    <a:pt x="51" y="170"/>
                    <a:pt x="51" y="171"/>
                    <a:pt x="53" y="172"/>
                  </a:cubicBezTo>
                  <a:cubicBezTo>
                    <a:pt x="55" y="174"/>
                    <a:pt x="52" y="177"/>
                    <a:pt x="50" y="175"/>
                  </a:cubicBezTo>
                  <a:cubicBezTo>
                    <a:pt x="48" y="174"/>
                    <a:pt x="45" y="171"/>
                    <a:pt x="45" y="172"/>
                  </a:cubicBezTo>
                  <a:cubicBezTo>
                    <a:pt x="45" y="173"/>
                    <a:pt x="41" y="176"/>
                    <a:pt x="42" y="178"/>
                  </a:cubicBezTo>
                  <a:cubicBezTo>
                    <a:pt x="42" y="180"/>
                    <a:pt x="42" y="185"/>
                    <a:pt x="43" y="187"/>
                  </a:cubicBezTo>
                  <a:cubicBezTo>
                    <a:pt x="45" y="189"/>
                    <a:pt x="46" y="194"/>
                    <a:pt x="45" y="195"/>
                  </a:cubicBezTo>
                  <a:cubicBezTo>
                    <a:pt x="44" y="195"/>
                    <a:pt x="42" y="198"/>
                    <a:pt x="41" y="198"/>
                  </a:cubicBezTo>
                  <a:cubicBezTo>
                    <a:pt x="40" y="198"/>
                    <a:pt x="36" y="201"/>
                    <a:pt x="35" y="200"/>
                  </a:cubicBezTo>
                  <a:cubicBezTo>
                    <a:pt x="34" y="199"/>
                    <a:pt x="30" y="196"/>
                    <a:pt x="29" y="195"/>
                  </a:cubicBezTo>
                  <a:cubicBezTo>
                    <a:pt x="28" y="193"/>
                    <a:pt x="27" y="188"/>
                    <a:pt x="28" y="187"/>
                  </a:cubicBezTo>
                  <a:cubicBezTo>
                    <a:pt x="29" y="185"/>
                    <a:pt x="33" y="182"/>
                    <a:pt x="33" y="181"/>
                  </a:cubicBezTo>
                  <a:cubicBezTo>
                    <a:pt x="33" y="181"/>
                    <a:pt x="31" y="179"/>
                    <a:pt x="30" y="179"/>
                  </a:cubicBezTo>
                  <a:cubicBezTo>
                    <a:pt x="29" y="179"/>
                    <a:pt x="25" y="177"/>
                    <a:pt x="25" y="178"/>
                  </a:cubicBezTo>
                  <a:cubicBezTo>
                    <a:pt x="24" y="179"/>
                    <a:pt x="22" y="178"/>
                    <a:pt x="22" y="177"/>
                  </a:cubicBezTo>
                  <a:cubicBezTo>
                    <a:pt x="21" y="177"/>
                    <a:pt x="22" y="173"/>
                    <a:pt x="22" y="172"/>
                  </a:cubicBezTo>
                  <a:cubicBezTo>
                    <a:pt x="21" y="171"/>
                    <a:pt x="24" y="168"/>
                    <a:pt x="24" y="168"/>
                  </a:cubicBezTo>
                  <a:cubicBezTo>
                    <a:pt x="24" y="167"/>
                    <a:pt x="22" y="168"/>
                    <a:pt x="20" y="169"/>
                  </a:cubicBezTo>
                  <a:cubicBezTo>
                    <a:pt x="19" y="171"/>
                    <a:pt x="16" y="174"/>
                    <a:pt x="16" y="174"/>
                  </a:cubicBezTo>
                  <a:cubicBezTo>
                    <a:pt x="16" y="173"/>
                    <a:pt x="16" y="171"/>
                    <a:pt x="15" y="170"/>
                  </a:cubicBezTo>
                  <a:cubicBezTo>
                    <a:pt x="13" y="170"/>
                    <a:pt x="11" y="166"/>
                    <a:pt x="12" y="165"/>
                  </a:cubicBezTo>
                  <a:cubicBezTo>
                    <a:pt x="12" y="164"/>
                    <a:pt x="10" y="162"/>
                    <a:pt x="10" y="162"/>
                  </a:cubicBezTo>
                  <a:cubicBezTo>
                    <a:pt x="9" y="163"/>
                    <a:pt x="6" y="162"/>
                    <a:pt x="5" y="161"/>
                  </a:cubicBezTo>
                  <a:cubicBezTo>
                    <a:pt x="4" y="159"/>
                    <a:pt x="0" y="155"/>
                    <a:pt x="1" y="154"/>
                  </a:cubicBezTo>
                  <a:cubicBezTo>
                    <a:pt x="1" y="153"/>
                    <a:pt x="3" y="151"/>
                    <a:pt x="3" y="152"/>
                  </a:cubicBezTo>
                  <a:cubicBezTo>
                    <a:pt x="4" y="152"/>
                    <a:pt x="4" y="154"/>
                    <a:pt x="5" y="154"/>
                  </a:cubicBezTo>
                  <a:cubicBezTo>
                    <a:pt x="6" y="154"/>
                    <a:pt x="9" y="154"/>
                    <a:pt x="10" y="155"/>
                  </a:cubicBezTo>
                  <a:cubicBezTo>
                    <a:pt x="12" y="155"/>
                    <a:pt x="16" y="159"/>
                    <a:pt x="17" y="159"/>
                  </a:cubicBezTo>
                  <a:cubicBezTo>
                    <a:pt x="18" y="159"/>
                    <a:pt x="20" y="160"/>
                    <a:pt x="20" y="161"/>
                  </a:cubicBezTo>
                  <a:cubicBezTo>
                    <a:pt x="21" y="163"/>
                    <a:pt x="22" y="166"/>
                    <a:pt x="22" y="164"/>
                  </a:cubicBezTo>
                  <a:cubicBezTo>
                    <a:pt x="21" y="163"/>
                    <a:pt x="23" y="160"/>
                    <a:pt x="23" y="159"/>
                  </a:cubicBezTo>
                  <a:cubicBezTo>
                    <a:pt x="22" y="158"/>
                    <a:pt x="22" y="155"/>
                    <a:pt x="22" y="154"/>
                  </a:cubicBezTo>
                  <a:cubicBezTo>
                    <a:pt x="22" y="153"/>
                    <a:pt x="24" y="150"/>
                    <a:pt x="23" y="149"/>
                  </a:cubicBezTo>
                  <a:cubicBezTo>
                    <a:pt x="23" y="149"/>
                    <a:pt x="21" y="149"/>
                    <a:pt x="21" y="148"/>
                  </a:cubicBezTo>
                  <a:cubicBezTo>
                    <a:pt x="21" y="147"/>
                    <a:pt x="19" y="145"/>
                    <a:pt x="18" y="145"/>
                  </a:cubicBezTo>
                  <a:cubicBezTo>
                    <a:pt x="17" y="146"/>
                    <a:pt x="13" y="145"/>
                    <a:pt x="12" y="144"/>
                  </a:cubicBezTo>
                  <a:cubicBezTo>
                    <a:pt x="10" y="142"/>
                    <a:pt x="6" y="139"/>
                    <a:pt x="5" y="137"/>
                  </a:cubicBezTo>
                  <a:cubicBezTo>
                    <a:pt x="3" y="135"/>
                    <a:pt x="5" y="130"/>
                    <a:pt x="4" y="129"/>
                  </a:cubicBezTo>
                  <a:cubicBezTo>
                    <a:pt x="4" y="129"/>
                    <a:pt x="3" y="128"/>
                    <a:pt x="3" y="127"/>
                  </a:cubicBezTo>
                  <a:cubicBezTo>
                    <a:pt x="4" y="127"/>
                    <a:pt x="4" y="126"/>
                    <a:pt x="4" y="124"/>
                  </a:cubicBezTo>
                  <a:cubicBezTo>
                    <a:pt x="4" y="122"/>
                    <a:pt x="2" y="116"/>
                    <a:pt x="2" y="114"/>
                  </a:cubicBezTo>
                  <a:cubicBezTo>
                    <a:pt x="2" y="112"/>
                    <a:pt x="2" y="106"/>
                    <a:pt x="2" y="105"/>
                  </a:cubicBezTo>
                  <a:cubicBezTo>
                    <a:pt x="2" y="105"/>
                    <a:pt x="3" y="104"/>
                    <a:pt x="3" y="102"/>
                  </a:cubicBezTo>
                  <a:cubicBezTo>
                    <a:pt x="3" y="101"/>
                    <a:pt x="4" y="97"/>
                    <a:pt x="5" y="96"/>
                  </a:cubicBezTo>
                  <a:cubicBezTo>
                    <a:pt x="6" y="95"/>
                    <a:pt x="9" y="93"/>
                    <a:pt x="10" y="93"/>
                  </a:cubicBezTo>
                  <a:cubicBezTo>
                    <a:pt x="11" y="93"/>
                    <a:pt x="15" y="94"/>
                    <a:pt x="16" y="93"/>
                  </a:cubicBezTo>
                  <a:cubicBezTo>
                    <a:pt x="17" y="92"/>
                    <a:pt x="22" y="91"/>
                    <a:pt x="25" y="90"/>
                  </a:cubicBezTo>
                  <a:cubicBezTo>
                    <a:pt x="27" y="89"/>
                    <a:pt x="32" y="91"/>
                    <a:pt x="32" y="90"/>
                  </a:cubicBezTo>
                  <a:cubicBezTo>
                    <a:pt x="32" y="88"/>
                    <a:pt x="29" y="84"/>
                    <a:pt x="30" y="83"/>
                  </a:cubicBezTo>
                  <a:cubicBezTo>
                    <a:pt x="30" y="83"/>
                    <a:pt x="33" y="82"/>
                    <a:pt x="33" y="83"/>
                  </a:cubicBezTo>
                  <a:cubicBezTo>
                    <a:pt x="34" y="83"/>
                    <a:pt x="36" y="83"/>
                    <a:pt x="36" y="82"/>
                  </a:cubicBezTo>
                  <a:cubicBezTo>
                    <a:pt x="36" y="80"/>
                    <a:pt x="38" y="74"/>
                    <a:pt x="40" y="72"/>
                  </a:cubicBezTo>
                  <a:cubicBezTo>
                    <a:pt x="41" y="71"/>
                    <a:pt x="44" y="68"/>
                    <a:pt x="43" y="69"/>
                  </a:cubicBezTo>
                  <a:cubicBezTo>
                    <a:pt x="42" y="69"/>
                    <a:pt x="40" y="66"/>
                    <a:pt x="42" y="65"/>
                  </a:cubicBezTo>
                  <a:cubicBezTo>
                    <a:pt x="43" y="65"/>
                    <a:pt x="47" y="59"/>
                    <a:pt x="47" y="57"/>
                  </a:cubicBezTo>
                  <a:cubicBezTo>
                    <a:pt x="46" y="55"/>
                    <a:pt x="46" y="50"/>
                    <a:pt x="47" y="50"/>
                  </a:cubicBezTo>
                  <a:cubicBezTo>
                    <a:pt x="48" y="49"/>
                    <a:pt x="50" y="49"/>
                    <a:pt x="50" y="48"/>
                  </a:cubicBezTo>
                  <a:cubicBezTo>
                    <a:pt x="50" y="47"/>
                    <a:pt x="52" y="45"/>
                    <a:pt x="53" y="46"/>
                  </a:cubicBezTo>
                  <a:cubicBezTo>
                    <a:pt x="54" y="47"/>
                    <a:pt x="55" y="47"/>
                    <a:pt x="55" y="46"/>
                  </a:cubicBezTo>
                  <a:cubicBezTo>
                    <a:pt x="55" y="45"/>
                    <a:pt x="54" y="43"/>
                    <a:pt x="56" y="43"/>
                  </a:cubicBezTo>
                  <a:cubicBezTo>
                    <a:pt x="57" y="42"/>
                    <a:pt x="60" y="41"/>
                    <a:pt x="58" y="41"/>
                  </a:cubicBezTo>
                  <a:cubicBezTo>
                    <a:pt x="57" y="42"/>
                    <a:pt x="55" y="39"/>
                    <a:pt x="55" y="38"/>
                  </a:cubicBezTo>
                  <a:cubicBezTo>
                    <a:pt x="55" y="38"/>
                    <a:pt x="56" y="35"/>
                    <a:pt x="56" y="34"/>
                  </a:cubicBezTo>
                  <a:cubicBezTo>
                    <a:pt x="55" y="33"/>
                    <a:pt x="55" y="31"/>
                    <a:pt x="55" y="30"/>
                  </a:cubicBezTo>
                  <a:cubicBezTo>
                    <a:pt x="56" y="29"/>
                    <a:pt x="57" y="26"/>
                    <a:pt x="58" y="24"/>
                  </a:cubicBezTo>
                  <a:cubicBezTo>
                    <a:pt x="59" y="23"/>
                    <a:pt x="60" y="19"/>
                    <a:pt x="61" y="19"/>
                  </a:cubicBezTo>
                  <a:cubicBezTo>
                    <a:pt x="62" y="19"/>
                    <a:pt x="63" y="18"/>
                    <a:pt x="63" y="17"/>
                  </a:cubicBezTo>
                  <a:cubicBezTo>
                    <a:pt x="62" y="16"/>
                    <a:pt x="64" y="13"/>
                    <a:pt x="64" y="11"/>
                  </a:cubicBezTo>
                  <a:cubicBezTo>
                    <a:pt x="63" y="10"/>
                    <a:pt x="63" y="8"/>
                    <a:pt x="64" y="8"/>
                  </a:cubicBezTo>
                  <a:cubicBezTo>
                    <a:pt x="65" y="8"/>
                    <a:pt x="69" y="6"/>
                    <a:pt x="70" y="5"/>
                  </a:cubicBezTo>
                  <a:cubicBezTo>
                    <a:pt x="71" y="4"/>
                    <a:pt x="74" y="1"/>
                    <a:pt x="75" y="1"/>
                  </a:cubicBezTo>
                  <a:cubicBezTo>
                    <a:pt x="76" y="1"/>
                    <a:pt x="80" y="3"/>
                    <a:pt x="80" y="4"/>
                  </a:cubicBezTo>
                  <a:cubicBezTo>
                    <a:pt x="80" y="4"/>
                    <a:pt x="84" y="6"/>
                    <a:pt x="86" y="4"/>
                  </a:cubicBezTo>
                  <a:cubicBezTo>
                    <a:pt x="86" y="4"/>
                    <a:pt x="86" y="4"/>
                    <a:pt x="88" y="3"/>
                  </a:cubicBezTo>
                  <a:cubicBezTo>
                    <a:pt x="89" y="3"/>
                    <a:pt x="89" y="2"/>
                    <a:pt x="90" y="1"/>
                  </a:cubicBezTo>
                  <a:cubicBezTo>
                    <a:pt x="91" y="0"/>
                    <a:pt x="91" y="0"/>
                    <a:pt x="91" y="0"/>
                  </a:cubicBezTo>
                  <a:cubicBezTo>
                    <a:pt x="93" y="0"/>
                    <a:pt x="125" y="1"/>
                    <a:pt x="137"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9" name="Freeform 61"/>
            <p:cNvSpPr>
              <a:spLocks/>
            </p:cNvSpPr>
            <p:nvPr/>
          </p:nvSpPr>
          <p:spPr bwMode="auto">
            <a:xfrm>
              <a:off x="801688" y="117475"/>
              <a:ext cx="22225" cy="14287"/>
            </a:xfrm>
            <a:custGeom>
              <a:avLst/>
              <a:gdLst>
                <a:gd name="T0" fmla="*/ 16164 w 11"/>
                <a:gd name="T1" fmla="*/ 2041 h 7"/>
                <a:gd name="T2" fmla="*/ 22225 w 11"/>
                <a:gd name="T3" fmla="*/ 6123 h 7"/>
                <a:gd name="T4" fmla="*/ 20205 w 11"/>
                <a:gd name="T5" fmla="*/ 6123 h 7"/>
                <a:gd name="T6" fmla="*/ 16164 w 11"/>
                <a:gd name="T7" fmla="*/ 10205 h 7"/>
                <a:gd name="T8" fmla="*/ 8082 w 11"/>
                <a:gd name="T9" fmla="*/ 10205 h 7"/>
                <a:gd name="T10" fmla="*/ 2020 w 11"/>
                <a:gd name="T11" fmla="*/ 0 h 7"/>
                <a:gd name="T12" fmla="*/ 16164 w 11"/>
                <a:gd name="T13" fmla="*/ 2041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7">
                  <a:moveTo>
                    <a:pt x="8" y="1"/>
                  </a:moveTo>
                  <a:cubicBezTo>
                    <a:pt x="9" y="2"/>
                    <a:pt x="10" y="3"/>
                    <a:pt x="11" y="3"/>
                  </a:cubicBezTo>
                  <a:cubicBezTo>
                    <a:pt x="11" y="3"/>
                    <a:pt x="10" y="3"/>
                    <a:pt x="10" y="3"/>
                  </a:cubicBezTo>
                  <a:cubicBezTo>
                    <a:pt x="9" y="3"/>
                    <a:pt x="8" y="4"/>
                    <a:pt x="8" y="5"/>
                  </a:cubicBezTo>
                  <a:cubicBezTo>
                    <a:pt x="8" y="7"/>
                    <a:pt x="5" y="6"/>
                    <a:pt x="4" y="5"/>
                  </a:cubicBezTo>
                  <a:cubicBezTo>
                    <a:pt x="4" y="4"/>
                    <a:pt x="0" y="0"/>
                    <a:pt x="1" y="0"/>
                  </a:cubicBezTo>
                  <a:cubicBezTo>
                    <a:pt x="2" y="0"/>
                    <a:pt x="7" y="1"/>
                    <a:pt x="8" y="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0" name="Freeform 62"/>
            <p:cNvSpPr>
              <a:spLocks/>
            </p:cNvSpPr>
            <p:nvPr/>
          </p:nvSpPr>
          <p:spPr bwMode="auto">
            <a:xfrm>
              <a:off x="889000" y="242888"/>
              <a:ext cx="19050" cy="20637"/>
            </a:xfrm>
            <a:custGeom>
              <a:avLst/>
              <a:gdLst>
                <a:gd name="T0" fmla="*/ 4233 w 9"/>
                <a:gd name="T1" fmla="*/ 18573 h 10"/>
                <a:gd name="T2" fmla="*/ 2117 w 9"/>
                <a:gd name="T3" fmla="*/ 16510 h 10"/>
                <a:gd name="T4" fmla="*/ 2117 w 9"/>
                <a:gd name="T5" fmla="*/ 8255 h 10"/>
                <a:gd name="T6" fmla="*/ 2117 w 9"/>
                <a:gd name="T7" fmla="*/ 0 h 10"/>
                <a:gd name="T8" fmla="*/ 12700 w 9"/>
                <a:gd name="T9" fmla="*/ 2064 h 10"/>
                <a:gd name="T10" fmla="*/ 16933 w 9"/>
                <a:gd name="T11" fmla="*/ 10319 h 10"/>
                <a:gd name="T12" fmla="*/ 12700 w 9"/>
                <a:gd name="T13" fmla="*/ 18573 h 10"/>
                <a:gd name="T14" fmla="*/ 4233 w 9"/>
                <a:gd name="T15" fmla="*/ 18573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0">
                  <a:moveTo>
                    <a:pt x="2" y="9"/>
                  </a:moveTo>
                  <a:cubicBezTo>
                    <a:pt x="2" y="10"/>
                    <a:pt x="1" y="9"/>
                    <a:pt x="1" y="8"/>
                  </a:cubicBezTo>
                  <a:cubicBezTo>
                    <a:pt x="0" y="7"/>
                    <a:pt x="2" y="5"/>
                    <a:pt x="1" y="4"/>
                  </a:cubicBezTo>
                  <a:cubicBezTo>
                    <a:pt x="0" y="3"/>
                    <a:pt x="0" y="1"/>
                    <a:pt x="1" y="0"/>
                  </a:cubicBezTo>
                  <a:cubicBezTo>
                    <a:pt x="1" y="0"/>
                    <a:pt x="5" y="1"/>
                    <a:pt x="6" y="1"/>
                  </a:cubicBezTo>
                  <a:cubicBezTo>
                    <a:pt x="7" y="0"/>
                    <a:pt x="9" y="4"/>
                    <a:pt x="8" y="5"/>
                  </a:cubicBezTo>
                  <a:cubicBezTo>
                    <a:pt x="7" y="6"/>
                    <a:pt x="7" y="9"/>
                    <a:pt x="6" y="9"/>
                  </a:cubicBezTo>
                  <a:cubicBezTo>
                    <a:pt x="6" y="9"/>
                    <a:pt x="2" y="9"/>
                    <a:pt x="2" y="9"/>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1" name="Freeform 63"/>
            <p:cNvSpPr>
              <a:spLocks/>
            </p:cNvSpPr>
            <p:nvPr/>
          </p:nvSpPr>
          <p:spPr bwMode="auto">
            <a:xfrm>
              <a:off x="920750" y="292100"/>
              <a:ext cx="20638" cy="25400"/>
            </a:xfrm>
            <a:custGeom>
              <a:avLst/>
              <a:gdLst>
                <a:gd name="T0" fmla="*/ 18574 w 10"/>
                <a:gd name="T1" fmla="*/ 14817 h 12"/>
                <a:gd name="T2" fmla="*/ 20638 w 10"/>
                <a:gd name="T3" fmla="*/ 19050 h 12"/>
                <a:gd name="T4" fmla="*/ 14447 w 10"/>
                <a:gd name="T5" fmla="*/ 23283 h 12"/>
                <a:gd name="T6" fmla="*/ 8255 w 10"/>
                <a:gd name="T7" fmla="*/ 21167 h 12"/>
                <a:gd name="T8" fmla="*/ 2064 w 10"/>
                <a:gd name="T9" fmla="*/ 2117 h 12"/>
                <a:gd name="T10" fmla="*/ 10319 w 10"/>
                <a:gd name="T11" fmla="*/ 6350 h 12"/>
                <a:gd name="T12" fmla="*/ 18574 w 10"/>
                <a:gd name="T13" fmla="*/ 14817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2">
                  <a:moveTo>
                    <a:pt x="9" y="7"/>
                  </a:moveTo>
                  <a:cubicBezTo>
                    <a:pt x="10" y="8"/>
                    <a:pt x="10" y="8"/>
                    <a:pt x="10" y="9"/>
                  </a:cubicBezTo>
                  <a:cubicBezTo>
                    <a:pt x="9" y="9"/>
                    <a:pt x="7" y="10"/>
                    <a:pt x="7" y="11"/>
                  </a:cubicBezTo>
                  <a:cubicBezTo>
                    <a:pt x="7" y="11"/>
                    <a:pt x="6" y="12"/>
                    <a:pt x="4" y="10"/>
                  </a:cubicBezTo>
                  <a:cubicBezTo>
                    <a:pt x="1" y="9"/>
                    <a:pt x="0" y="2"/>
                    <a:pt x="1" y="1"/>
                  </a:cubicBezTo>
                  <a:cubicBezTo>
                    <a:pt x="2" y="0"/>
                    <a:pt x="6" y="2"/>
                    <a:pt x="5" y="3"/>
                  </a:cubicBezTo>
                  <a:cubicBezTo>
                    <a:pt x="5" y="4"/>
                    <a:pt x="7" y="7"/>
                    <a:pt x="9" y="7"/>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2" name="Freeform 64"/>
            <p:cNvSpPr>
              <a:spLocks/>
            </p:cNvSpPr>
            <p:nvPr/>
          </p:nvSpPr>
          <p:spPr bwMode="auto">
            <a:xfrm>
              <a:off x="892175" y="292100"/>
              <a:ext cx="31750" cy="46037"/>
            </a:xfrm>
            <a:custGeom>
              <a:avLst/>
              <a:gdLst>
                <a:gd name="T0" fmla="*/ 21828 w 16"/>
                <a:gd name="T1" fmla="*/ 12556 h 22"/>
                <a:gd name="T2" fmla="*/ 27781 w 16"/>
                <a:gd name="T3" fmla="*/ 23019 h 22"/>
                <a:gd name="T4" fmla="*/ 31750 w 16"/>
                <a:gd name="T5" fmla="*/ 31389 h 22"/>
                <a:gd name="T6" fmla="*/ 31750 w 16"/>
                <a:gd name="T7" fmla="*/ 33481 h 22"/>
                <a:gd name="T8" fmla="*/ 27781 w 16"/>
                <a:gd name="T9" fmla="*/ 37667 h 22"/>
                <a:gd name="T10" fmla="*/ 13891 w 16"/>
                <a:gd name="T11" fmla="*/ 46037 h 22"/>
                <a:gd name="T12" fmla="*/ 5953 w 16"/>
                <a:gd name="T13" fmla="*/ 27204 h 22"/>
                <a:gd name="T14" fmla="*/ 1984 w 16"/>
                <a:gd name="T15" fmla="*/ 0 h 22"/>
                <a:gd name="T16" fmla="*/ 11906 w 16"/>
                <a:gd name="T17" fmla="*/ 2093 h 22"/>
                <a:gd name="T18" fmla="*/ 21828 w 16"/>
                <a:gd name="T19" fmla="*/ 1255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22">
                  <a:moveTo>
                    <a:pt x="11" y="6"/>
                  </a:moveTo>
                  <a:cubicBezTo>
                    <a:pt x="12" y="7"/>
                    <a:pt x="13" y="9"/>
                    <a:pt x="14" y="11"/>
                  </a:cubicBezTo>
                  <a:cubicBezTo>
                    <a:pt x="15" y="12"/>
                    <a:pt x="15" y="15"/>
                    <a:pt x="16" y="15"/>
                  </a:cubicBezTo>
                  <a:cubicBezTo>
                    <a:pt x="16" y="15"/>
                    <a:pt x="16" y="16"/>
                    <a:pt x="16" y="16"/>
                  </a:cubicBezTo>
                  <a:cubicBezTo>
                    <a:pt x="16" y="17"/>
                    <a:pt x="16" y="18"/>
                    <a:pt x="14" y="18"/>
                  </a:cubicBezTo>
                  <a:cubicBezTo>
                    <a:pt x="13" y="18"/>
                    <a:pt x="8" y="22"/>
                    <a:pt x="7" y="22"/>
                  </a:cubicBezTo>
                  <a:cubicBezTo>
                    <a:pt x="5" y="21"/>
                    <a:pt x="2" y="17"/>
                    <a:pt x="3" y="13"/>
                  </a:cubicBezTo>
                  <a:cubicBezTo>
                    <a:pt x="4" y="10"/>
                    <a:pt x="0" y="1"/>
                    <a:pt x="1" y="0"/>
                  </a:cubicBezTo>
                  <a:cubicBezTo>
                    <a:pt x="2" y="0"/>
                    <a:pt x="6" y="0"/>
                    <a:pt x="6" y="1"/>
                  </a:cubicBezTo>
                  <a:cubicBezTo>
                    <a:pt x="7" y="1"/>
                    <a:pt x="10" y="5"/>
                    <a:pt x="11" y="6"/>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3" name="Freeform 65"/>
            <p:cNvSpPr>
              <a:spLocks/>
            </p:cNvSpPr>
            <p:nvPr/>
          </p:nvSpPr>
          <p:spPr bwMode="auto">
            <a:xfrm>
              <a:off x="906463" y="344488"/>
              <a:ext cx="30163" cy="17462"/>
            </a:xfrm>
            <a:custGeom>
              <a:avLst/>
              <a:gdLst>
                <a:gd name="T0" fmla="*/ 30163 w 15"/>
                <a:gd name="T1" fmla="*/ 0 h 9"/>
                <a:gd name="T2" fmla="*/ 22120 w 15"/>
                <a:gd name="T3" fmla="*/ 3880 h 9"/>
                <a:gd name="T4" fmla="*/ 2011 w 15"/>
                <a:gd name="T5" fmla="*/ 15522 h 9"/>
                <a:gd name="T6" fmla="*/ 6033 w 15"/>
                <a:gd name="T7" fmla="*/ 5821 h 9"/>
                <a:gd name="T8" fmla="*/ 30163 w 15"/>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9">
                  <a:moveTo>
                    <a:pt x="15" y="0"/>
                  </a:moveTo>
                  <a:cubicBezTo>
                    <a:pt x="15" y="0"/>
                    <a:pt x="14" y="1"/>
                    <a:pt x="11" y="2"/>
                  </a:cubicBezTo>
                  <a:cubicBezTo>
                    <a:pt x="9" y="4"/>
                    <a:pt x="1" y="9"/>
                    <a:pt x="1" y="8"/>
                  </a:cubicBezTo>
                  <a:cubicBezTo>
                    <a:pt x="0" y="7"/>
                    <a:pt x="1" y="4"/>
                    <a:pt x="3" y="3"/>
                  </a:cubicBezTo>
                  <a:cubicBezTo>
                    <a:pt x="6" y="2"/>
                    <a:pt x="14" y="0"/>
                    <a:pt x="15"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4" name="Freeform 66"/>
            <p:cNvSpPr>
              <a:spLocks/>
            </p:cNvSpPr>
            <p:nvPr/>
          </p:nvSpPr>
          <p:spPr bwMode="auto">
            <a:xfrm>
              <a:off x="838200" y="227013"/>
              <a:ext cx="11113" cy="12700"/>
            </a:xfrm>
            <a:custGeom>
              <a:avLst/>
              <a:gdLst>
                <a:gd name="T0" fmla="*/ 11113 w 5"/>
                <a:gd name="T1" fmla="*/ 8467 h 6"/>
                <a:gd name="T2" fmla="*/ 8890 w 5"/>
                <a:gd name="T3" fmla="*/ 10583 h 6"/>
                <a:gd name="T4" fmla="*/ 0 w 5"/>
                <a:gd name="T5" fmla="*/ 2117 h 6"/>
                <a:gd name="T6" fmla="*/ 11113 w 5"/>
                <a:gd name="T7" fmla="*/ 846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4"/>
                  </a:moveTo>
                  <a:cubicBezTo>
                    <a:pt x="5" y="5"/>
                    <a:pt x="5" y="6"/>
                    <a:pt x="4" y="5"/>
                  </a:cubicBezTo>
                  <a:cubicBezTo>
                    <a:pt x="3" y="5"/>
                    <a:pt x="0" y="3"/>
                    <a:pt x="0" y="1"/>
                  </a:cubicBezTo>
                  <a:cubicBezTo>
                    <a:pt x="0" y="0"/>
                    <a:pt x="5" y="2"/>
                    <a:pt x="5" y="4"/>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Freeform 67"/>
            <p:cNvSpPr>
              <a:spLocks/>
            </p:cNvSpPr>
            <p:nvPr/>
          </p:nvSpPr>
          <p:spPr bwMode="auto">
            <a:xfrm>
              <a:off x="860425" y="239713"/>
              <a:ext cx="14288" cy="11112"/>
            </a:xfrm>
            <a:custGeom>
              <a:avLst/>
              <a:gdLst>
                <a:gd name="T0" fmla="*/ 2041 w 7"/>
                <a:gd name="T1" fmla="*/ 1852 h 6"/>
                <a:gd name="T2" fmla="*/ 10206 w 7"/>
                <a:gd name="T3" fmla="*/ 3704 h 6"/>
                <a:gd name="T4" fmla="*/ 10206 w 7"/>
                <a:gd name="T5" fmla="*/ 11112 h 6"/>
                <a:gd name="T6" fmla="*/ 2041 w 7"/>
                <a:gd name="T7" fmla="*/ 1852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6">
                  <a:moveTo>
                    <a:pt x="1" y="1"/>
                  </a:moveTo>
                  <a:cubicBezTo>
                    <a:pt x="3" y="0"/>
                    <a:pt x="5" y="0"/>
                    <a:pt x="5" y="2"/>
                  </a:cubicBezTo>
                  <a:cubicBezTo>
                    <a:pt x="6" y="3"/>
                    <a:pt x="7" y="6"/>
                    <a:pt x="5" y="6"/>
                  </a:cubicBezTo>
                  <a:cubicBezTo>
                    <a:pt x="4" y="6"/>
                    <a:pt x="0" y="2"/>
                    <a:pt x="1" y="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6" name="Freeform 68"/>
            <p:cNvSpPr>
              <a:spLocks/>
            </p:cNvSpPr>
            <p:nvPr/>
          </p:nvSpPr>
          <p:spPr bwMode="auto">
            <a:xfrm>
              <a:off x="936625" y="269875"/>
              <a:ext cx="17463" cy="14287"/>
            </a:xfrm>
            <a:custGeom>
              <a:avLst/>
              <a:gdLst>
                <a:gd name="T0" fmla="*/ 13097 w 8"/>
                <a:gd name="T1" fmla="*/ 0 h 7"/>
                <a:gd name="T2" fmla="*/ 6549 w 8"/>
                <a:gd name="T3" fmla="*/ 14287 h 7"/>
                <a:gd name="T4" fmla="*/ 13097 w 8"/>
                <a:gd name="T5" fmla="*/ 0 h 7"/>
                <a:gd name="T6" fmla="*/ 0 60000 65536"/>
                <a:gd name="T7" fmla="*/ 0 60000 65536"/>
                <a:gd name="T8" fmla="*/ 0 60000 65536"/>
              </a:gdLst>
              <a:ahLst/>
              <a:cxnLst>
                <a:cxn ang="T6">
                  <a:pos x="T0" y="T1"/>
                </a:cxn>
                <a:cxn ang="T7">
                  <a:pos x="T2" y="T3"/>
                </a:cxn>
                <a:cxn ang="T8">
                  <a:pos x="T4" y="T5"/>
                </a:cxn>
              </a:cxnLst>
              <a:rect l="0" t="0" r="r" b="b"/>
              <a:pathLst>
                <a:path w="8" h="7">
                  <a:moveTo>
                    <a:pt x="6" y="0"/>
                  </a:moveTo>
                  <a:cubicBezTo>
                    <a:pt x="8" y="2"/>
                    <a:pt x="5" y="6"/>
                    <a:pt x="3" y="7"/>
                  </a:cubicBezTo>
                  <a:cubicBezTo>
                    <a:pt x="0" y="4"/>
                    <a:pt x="3" y="0"/>
                    <a:pt x="6"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7" name="Freeform 69"/>
            <p:cNvSpPr>
              <a:spLocks/>
            </p:cNvSpPr>
            <p:nvPr/>
          </p:nvSpPr>
          <p:spPr bwMode="auto">
            <a:xfrm>
              <a:off x="817563" y="128588"/>
              <a:ext cx="28575" cy="58737"/>
            </a:xfrm>
            <a:custGeom>
              <a:avLst/>
              <a:gdLst>
                <a:gd name="T0" fmla="*/ 26534 w 14"/>
                <a:gd name="T1" fmla="*/ 34432 h 29"/>
                <a:gd name="T2" fmla="*/ 24493 w 14"/>
                <a:gd name="T3" fmla="*/ 42534 h 29"/>
                <a:gd name="T4" fmla="*/ 20411 w 14"/>
                <a:gd name="T5" fmla="*/ 48610 h 29"/>
                <a:gd name="T6" fmla="*/ 20411 w 14"/>
                <a:gd name="T7" fmla="*/ 58737 h 29"/>
                <a:gd name="T8" fmla="*/ 14288 w 14"/>
                <a:gd name="T9" fmla="*/ 52661 h 29"/>
                <a:gd name="T10" fmla="*/ 16329 w 14"/>
                <a:gd name="T11" fmla="*/ 52661 h 29"/>
                <a:gd name="T12" fmla="*/ 12246 w 14"/>
                <a:gd name="T13" fmla="*/ 46585 h 29"/>
                <a:gd name="T14" fmla="*/ 14288 w 14"/>
                <a:gd name="T15" fmla="*/ 30381 h 29"/>
                <a:gd name="T16" fmla="*/ 14288 w 14"/>
                <a:gd name="T17" fmla="*/ 18229 h 29"/>
                <a:gd name="T18" fmla="*/ 10205 w 14"/>
                <a:gd name="T19" fmla="*/ 12152 h 29"/>
                <a:gd name="T20" fmla="*/ 0 w 14"/>
                <a:gd name="T21" fmla="*/ 2025 h 29"/>
                <a:gd name="T22" fmla="*/ 12246 w 14"/>
                <a:gd name="T23" fmla="*/ 6076 h 29"/>
                <a:gd name="T24" fmla="*/ 26534 w 14"/>
                <a:gd name="T25" fmla="*/ 34432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29">
                  <a:moveTo>
                    <a:pt x="13" y="17"/>
                  </a:moveTo>
                  <a:cubicBezTo>
                    <a:pt x="13" y="19"/>
                    <a:pt x="12" y="21"/>
                    <a:pt x="12" y="21"/>
                  </a:cubicBezTo>
                  <a:cubicBezTo>
                    <a:pt x="11" y="21"/>
                    <a:pt x="10" y="23"/>
                    <a:pt x="10" y="24"/>
                  </a:cubicBezTo>
                  <a:cubicBezTo>
                    <a:pt x="10" y="25"/>
                    <a:pt x="11" y="29"/>
                    <a:pt x="10" y="29"/>
                  </a:cubicBezTo>
                  <a:cubicBezTo>
                    <a:pt x="9" y="29"/>
                    <a:pt x="6" y="27"/>
                    <a:pt x="7" y="26"/>
                  </a:cubicBezTo>
                  <a:cubicBezTo>
                    <a:pt x="7" y="26"/>
                    <a:pt x="8" y="25"/>
                    <a:pt x="8" y="26"/>
                  </a:cubicBezTo>
                  <a:cubicBezTo>
                    <a:pt x="7" y="27"/>
                    <a:pt x="6" y="24"/>
                    <a:pt x="6" y="23"/>
                  </a:cubicBezTo>
                  <a:cubicBezTo>
                    <a:pt x="6" y="21"/>
                    <a:pt x="7" y="16"/>
                    <a:pt x="7" y="15"/>
                  </a:cubicBezTo>
                  <a:cubicBezTo>
                    <a:pt x="7" y="13"/>
                    <a:pt x="8" y="9"/>
                    <a:pt x="7" y="9"/>
                  </a:cubicBezTo>
                  <a:cubicBezTo>
                    <a:pt x="7" y="9"/>
                    <a:pt x="6" y="7"/>
                    <a:pt x="5" y="6"/>
                  </a:cubicBezTo>
                  <a:cubicBezTo>
                    <a:pt x="4" y="4"/>
                    <a:pt x="0" y="1"/>
                    <a:pt x="0" y="1"/>
                  </a:cubicBezTo>
                  <a:cubicBezTo>
                    <a:pt x="1" y="0"/>
                    <a:pt x="4" y="1"/>
                    <a:pt x="6" y="3"/>
                  </a:cubicBezTo>
                  <a:cubicBezTo>
                    <a:pt x="8" y="4"/>
                    <a:pt x="14" y="15"/>
                    <a:pt x="13" y="17"/>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8" name="Freeform 70"/>
            <p:cNvSpPr>
              <a:spLocks/>
            </p:cNvSpPr>
            <p:nvPr/>
          </p:nvSpPr>
          <p:spPr bwMode="auto">
            <a:xfrm>
              <a:off x="787400" y="104775"/>
              <a:ext cx="14288" cy="9525"/>
            </a:xfrm>
            <a:custGeom>
              <a:avLst/>
              <a:gdLst>
                <a:gd name="T0" fmla="*/ 0 w 7"/>
                <a:gd name="T1" fmla="*/ 0 h 4"/>
                <a:gd name="T2" fmla="*/ 14288 w 7"/>
                <a:gd name="T3" fmla="*/ 9525 h 4"/>
                <a:gd name="T4" fmla="*/ 0 w 7"/>
                <a:gd name="T5" fmla="*/ 0 h 4"/>
                <a:gd name="T6" fmla="*/ 0 60000 65536"/>
                <a:gd name="T7" fmla="*/ 0 60000 65536"/>
                <a:gd name="T8" fmla="*/ 0 60000 65536"/>
              </a:gdLst>
              <a:ahLst/>
              <a:cxnLst>
                <a:cxn ang="T6">
                  <a:pos x="T0" y="T1"/>
                </a:cxn>
                <a:cxn ang="T7">
                  <a:pos x="T2" y="T3"/>
                </a:cxn>
                <a:cxn ang="T8">
                  <a:pos x="T4" y="T5"/>
                </a:cxn>
              </a:cxnLst>
              <a:rect l="0" t="0" r="r" b="b"/>
              <a:pathLst>
                <a:path w="7" h="4">
                  <a:moveTo>
                    <a:pt x="0" y="0"/>
                  </a:moveTo>
                  <a:cubicBezTo>
                    <a:pt x="2" y="1"/>
                    <a:pt x="5" y="2"/>
                    <a:pt x="7" y="4"/>
                  </a:cubicBezTo>
                  <a:cubicBezTo>
                    <a:pt x="5" y="4"/>
                    <a:pt x="2" y="2"/>
                    <a:pt x="0"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9" name="Freeform 71"/>
            <p:cNvSpPr>
              <a:spLocks/>
            </p:cNvSpPr>
            <p:nvPr/>
          </p:nvSpPr>
          <p:spPr bwMode="auto">
            <a:xfrm>
              <a:off x="846138" y="339725"/>
              <a:ext cx="52388" cy="17462"/>
            </a:xfrm>
            <a:custGeom>
              <a:avLst/>
              <a:gdLst>
                <a:gd name="T0" fmla="*/ 10478 w 25"/>
                <a:gd name="T1" fmla="*/ 4366 h 8"/>
                <a:gd name="T2" fmla="*/ 2096 w 25"/>
                <a:gd name="T3" fmla="*/ 6548 h 8"/>
                <a:gd name="T4" fmla="*/ 4191 w 25"/>
                <a:gd name="T5" fmla="*/ 2183 h 8"/>
                <a:gd name="T6" fmla="*/ 16764 w 25"/>
                <a:gd name="T7" fmla="*/ 2183 h 8"/>
                <a:gd name="T8" fmla="*/ 20955 w 25"/>
                <a:gd name="T9" fmla="*/ 2183 h 8"/>
                <a:gd name="T10" fmla="*/ 25146 w 25"/>
                <a:gd name="T11" fmla="*/ 4366 h 8"/>
                <a:gd name="T12" fmla="*/ 46101 w 25"/>
                <a:gd name="T13" fmla="*/ 6548 h 8"/>
                <a:gd name="T14" fmla="*/ 50292 w 25"/>
                <a:gd name="T15" fmla="*/ 17462 h 8"/>
                <a:gd name="T16" fmla="*/ 10478 w 25"/>
                <a:gd name="T17" fmla="*/ 4366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8">
                  <a:moveTo>
                    <a:pt x="5" y="2"/>
                  </a:moveTo>
                  <a:cubicBezTo>
                    <a:pt x="2" y="3"/>
                    <a:pt x="0" y="3"/>
                    <a:pt x="1" y="3"/>
                  </a:cubicBezTo>
                  <a:cubicBezTo>
                    <a:pt x="3" y="3"/>
                    <a:pt x="2" y="0"/>
                    <a:pt x="2" y="1"/>
                  </a:cubicBezTo>
                  <a:cubicBezTo>
                    <a:pt x="3" y="1"/>
                    <a:pt x="6" y="0"/>
                    <a:pt x="8" y="1"/>
                  </a:cubicBezTo>
                  <a:cubicBezTo>
                    <a:pt x="8" y="1"/>
                    <a:pt x="8" y="1"/>
                    <a:pt x="10" y="1"/>
                  </a:cubicBezTo>
                  <a:cubicBezTo>
                    <a:pt x="12" y="2"/>
                    <a:pt x="12" y="2"/>
                    <a:pt x="12" y="2"/>
                  </a:cubicBezTo>
                  <a:cubicBezTo>
                    <a:pt x="15" y="2"/>
                    <a:pt x="20" y="2"/>
                    <a:pt x="22" y="3"/>
                  </a:cubicBezTo>
                  <a:cubicBezTo>
                    <a:pt x="24" y="4"/>
                    <a:pt x="25" y="8"/>
                    <a:pt x="24" y="8"/>
                  </a:cubicBezTo>
                  <a:cubicBezTo>
                    <a:pt x="22" y="8"/>
                    <a:pt x="9" y="2"/>
                    <a:pt x="5" y="2"/>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0" name="Freeform 72"/>
            <p:cNvSpPr>
              <a:spLocks/>
            </p:cNvSpPr>
            <p:nvPr/>
          </p:nvSpPr>
          <p:spPr bwMode="auto">
            <a:xfrm>
              <a:off x="796925" y="366713"/>
              <a:ext cx="14288" cy="7937"/>
            </a:xfrm>
            <a:custGeom>
              <a:avLst/>
              <a:gdLst>
                <a:gd name="T0" fmla="*/ 2041 w 7"/>
                <a:gd name="T1" fmla="*/ 5953 h 4"/>
                <a:gd name="T2" fmla="*/ 4082 w 7"/>
                <a:gd name="T3" fmla="*/ 0 h 4"/>
                <a:gd name="T4" fmla="*/ 14288 w 7"/>
                <a:gd name="T5" fmla="*/ 5953 h 4"/>
                <a:gd name="T6" fmla="*/ 2041 w 7"/>
                <a:gd name="T7" fmla="*/ 5953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4">
                  <a:moveTo>
                    <a:pt x="1" y="3"/>
                  </a:moveTo>
                  <a:cubicBezTo>
                    <a:pt x="0" y="1"/>
                    <a:pt x="1" y="0"/>
                    <a:pt x="2" y="0"/>
                  </a:cubicBezTo>
                  <a:cubicBezTo>
                    <a:pt x="3" y="0"/>
                    <a:pt x="7" y="2"/>
                    <a:pt x="7" y="3"/>
                  </a:cubicBezTo>
                  <a:cubicBezTo>
                    <a:pt x="7" y="4"/>
                    <a:pt x="2" y="4"/>
                    <a:pt x="1"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1" name="Freeform 73"/>
            <p:cNvSpPr>
              <a:spLocks/>
            </p:cNvSpPr>
            <p:nvPr/>
          </p:nvSpPr>
          <p:spPr bwMode="auto">
            <a:xfrm>
              <a:off x="790575" y="512763"/>
              <a:ext cx="41275" cy="57150"/>
            </a:xfrm>
            <a:custGeom>
              <a:avLst/>
              <a:gdLst>
                <a:gd name="T0" fmla="*/ 22701 w 20"/>
                <a:gd name="T1" fmla="*/ 16329 h 28"/>
                <a:gd name="T2" fmla="*/ 26829 w 20"/>
                <a:gd name="T3" fmla="*/ 24493 h 28"/>
                <a:gd name="T4" fmla="*/ 28893 w 20"/>
                <a:gd name="T5" fmla="*/ 28575 h 28"/>
                <a:gd name="T6" fmla="*/ 35084 w 20"/>
                <a:gd name="T7" fmla="*/ 36739 h 28"/>
                <a:gd name="T8" fmla="*/ 39211 w 20"/>
                <a:gd name="T9" fmla="*/ 51027 h 28"/>
                <a:gd name="T10" fmla="*/ 30956 w 20"/>
                <a:gd name="T11" fmla="*/ 55109 h 28"/>
                <a:gd name="T12" fmla="*/ 16510 w 20"/>
                <a:gd name="T13" fmla="*/ 42863 h 28"/>
                <a:gd name="T14" fmla="*/ 10319 w 20"/>
                <a:gd name="T15" fmla="*/ 36739 h 28"/>
                <a:gd name="T16" fmla="*/ 4128 w 20"/>
                <a:gd name="T17" fmla="*/ 24493 h 28"/>
                <a:gd name="T18" fmla="*/ 2064 w 20"/>
                <a:gd name="T19" fmla="*/ 8164 h 28"/>
                <a:gd name="T20" fmla="*/ 2064 w 20"/>
                <a:gd name="T21" fmla="*/ 2041 h 28"/>
                <a:gd name="T22" fmla="*/ 22701 w 20"/>
                <a:gd name="T23" fmla="*/ 16329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28">
                  <a:moveTo>
                    <a:pt x="11" y="8"/>
                  </a:moveTo>
                  <a:cubicBezTo>
                    <a:pt x="12" y="10"/>
                    <a:pt x="13" y="11"/>
                    <a:pt x="13" y="12"/>
                  </a:cubicBezTo>
                  <a:cubicBezTo>
                    <a:pt x="13" y="12"/>
                    <a:pt x="14" y="13"/>
                    <a:pt x="14" y="14"/>
                  </a:cubicBezTo>
                  <a:cubicBezTo>
                    <a:pt x="15" y="14"/>
                    <a:pt x="17" y="17"/>
                    <a:pt x="17" y="18"/>
                  </a:cubicBezTo>
                  <a:cubicBezTo>
                    <a:pt x="18" y="19"/>
                    <a:pt x="20" y="25"/>
                    <a:pt x="19" y="25"/>
                  </a:cubicBezTo>
                  <a:cubicBezTo>
                    <a:pt x="19" y="26"/>
                    <a:pt x="16" y="28"/>
                    <a:pt x="15" y="27"/>
                  </a:cubicBezTo>
                  <a:cubicBezTo>
                    <a:pt x="13" y="25"/>
                    <a:pt x="8" y="22"/>
                    <a:pt x="8" y="21"/>
                  </a:cubicBezTo>
                  <a:cubicBezTo>
                    <a:pt x="8" y="21"/>
                    <a:pt x="6" y="18"/>
                    <a:pt x="5" y="18"/>
                  </a:cubicBezTo>
                  <a:cubicBezTo>
                    <a:pt x="5" y="17"/>
                    <a:pt x="2" y="13"/>
                    <a:pt x="2" y="12"/>
                  </a:cubicBezTo>
                  <a:cubicBezTo>
                    <a:pt x="1" y="10"/>
                    <a:pt x="2" y="5"/>
                    <a:pt x="1" y="4"/>
                  </a:cubicBezTo>
                  <a:cubicBezTo>
                    <a:pt x="0" y="2"/>
                    <a:pt x="0" y="0"/>
                    <a:pt x="1" y="1"/>
                  </a:cubicBezTo>
                  <a:cubicBezTo>
                    <a:pt x="2" y="2"/>
                    <a:pt x="10" y="6"/>
                    <a:pt x="11" y="8"/>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2" name="Freeform 74"/>
            <p:cNvSpPr>
              <a:spLocks/>
            </p:cNvSpPr>
            <p:nvPr/>
          </p:nvSpPr>
          <p:spPr bwMode="auto">
            <a:xfrm>
              <a:off x="693738" y="858838"/>
              <a:ext cx="7938" cy="7937"/>
            </a:xfrm>
            <a:custGeom>
              <a:avLst/>
              <a:gdLst>
                <a:gd name="T0" fmla="*/ 3969 w 4"/>
                <a:gd name="T1" fmla="*/ 7937 h 4"/>
                <a:gd name="T2" fmla="*/ 7938 w 4"/>
                <a:gd name="T3" fmla="*/ 3969 h 4"/>
                <a:gd name="T4" fmla="*/ 3969 w 4"/>
                <a:gd name="T5" fmla="*/ 7937 h 4"/>
                <a:gd name="T6" fmla="*/ 0 60000 65536"/>
                <a:gd name="T7" fmla="*/ 0 60000 65536"/>
                <a:gd name="T8" fmla="*/ 0 60000 65536"/>
              </a:gdLst>
              <a:ahLst/>
              <a:cxnLst>
                <a:cxn ang="T6">
                  <a:pos x="T0" y="T1"/>
                </a:cxn>
                <a:cxn ang="T7">
                  <a:pos x="T2" y="T3"/>
                </a:cxn>
                <a:cxn ang="T8">
                  <a:pos x="T4" y="T5"/>
                </a:cxn>
              </a:cxnLst>
              <a:rect l="0" t="0" r="r" b="b"/>
              <a:pathLst>
                <a:path w="4" h="4">
                  <a:moveTo>
                    <a:pt x="2" y="4"/>
                  </a:moveTo>
                  <a:cubicBezTo>
                    <a:pt x="0" y="2"/>
                    <a:pt x="2" y="0"/>
                    <a:pt x="4" y="2"/>
                  </a:cubicBezTo>
                  <a:cubicBezTo>
                    <a:pt x="3" y="3"/>
                    <a:pt x="3" y="3"/>
                    <a:pt x="2" y="4"/>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3" name="Freeform 75"/>
            <p:cNvSpPr>
              <a:spLocks/>
            </p:cNvSpPr>
            <p:nvPr/>
          </p:nvSpPr>
          <p:spPr bwMode="auto">
            <a:xfrm>
              <a:off x="220663" y="277813"/>
              <a:ext cx="136525" cy="184150"/>
            </a:xfrm>
            <a:custGeom>
              <a:avLst/>
              <a:gdLst>
                <a:gd name="T0" fmla="*/ 132388 w 66"/>
                <a:gd name="T1" fmla="*/ 163459 h 89"/>
                <a:gd name="T2" fmla="*/ 134456 w 66"/>
                <a:gd name="T3" fmla="*/ 173804 h 89"/>
                <a:gd name="T4" fmla="*/ 134456 w 66"/>
                <a:gd name="T5" fmla="*/ 180012 h 89"/>
                <a:gd name="T6" fmla="*/ 124114 w 66"/>
                <a:gd name="T7" fmla="*/ 182081 h 89"/>
                <a:gd name="T8" fmla="*/ 109634 w 66"/>
                <a:gd name="T9" fmla="*/ 177943 h 89"/>
                <a:gd name="T10" fmla="*/ 86880 w 66"/>
                <a:gd name="T11" fmla="*/ 163459 h 89"/>
                <a:gd name="T12" fmla="*/ 82742 w 66"/>
                <a:gd name="T13" fmla="*/ 155183 h 89"/>
                <a:gd name="T14" fmla="*/ 78605 w 66"/>
                <a:gd name="T15" fmla="*/ 148975 h 89"/>
                <a:gd name="T16" fmla="*/ 70331 w 66"/>
                <a:gd name="T17" fmla="*/ 144837 h 89"/>
                <a:gd name="T18" fmla="*/ 68263 w 66"/>
                <a:gd name="T19" fmla="*/ 140699 h 89"/>
                <a:gd name="T20" fmla="*/ 59988 w 66"/>
                <a:gd name="T21" fmla="*/ 142768 h 89"/>
                <a:gd name="T22" fmla="*/ 51714 w 66"/>
                <a:gd name="T23" fmla="*/ 136561 h 89"/>
                <a:gd name="T24" fmla="*/ 37234 w 66"/>
                <a:gd name="T25" fmla="*/ 132422 h 89"/>
                <a:gd name="T26" fmla="*/ 28960 w 66"/>
                <a:gd name="T27" fmla="*/ 140699 h 89"/>
                <a:gd name="T28" fmla="*/ 20686 w 66"/>
                <a:gd name="T29" fmla="*/ 146906 h 89"/>
                <a:gd name="T30" fmla="*/ 14480 w 66"/>
                <a:gd name="T31" fmla="*/ 140699 h 89"/>
                <a:gd name="T32" fmla="*/ 18617 w 66"/>
                <a:gd name="T33" fmla="*/ 132422 h 89"/>
                <a:gd name="T34" fmla="*/ 10343 w 66"/>
                <a:gd name="T35" fmla="*/ 138630 h 89"/>
                <a:gd name="T36" fmla="*/ 6206 w 66"/>
                <a:gd name="T37" fmla="*/ 140699 h 89"/>
                <a:gd name="T38" fmla="*/ 0 w 66"/>
                <a:gd name="T39" fmla="*/ 140699 h 89"/>
                <a:gd name="T40" fmla="*/ 6206 w 66"/>
                <a:gd name="T41" fmla="*/ 128284 h 89"/>
                <a:gd name="T42" fmla="*/ 6206 w 66"/>
                <a:gd name="T43" fmla="*/ 120008 h 89"/>
                <a:gd name="T44" fmla="*/ 4137 w 66"/>
                <a:gd name="T45" fmla="*/ 105524 h 89"/>
                <a:gd name="T46" fmla="*/ 20686 w 66"/>
                <a:gd name="T47" fmla="*/ 76557 h 89"/>
                <a:gd name="T48" fmla="*/ 31028 w 66"/>
                <a:gd name="T49" fmla="*/ 62073 h 89"/>
                <a:gd name="T50" fmla="*/ 28960 w 66"/>
                <a:gd name="T51" fmla="*/ 51728 h 89"/>
                <a:gd name="T52" fmla="*/ 43440 w 66"/>
                <a:gd name="T53" fmla="*/ 35175 h 89"/>
                <a:gd name="T54" fmla="*/ 53783 w 66"/>
                <a:gd name="T55" fmla="*/ 20691 h 89"/>
                <a:gd name="T56" fmla="*/ 59988 w 66"/>
                <a:gd name="T57" fmla="*/ 16553 h 89"/>
                <a:gd name="T58" fmla="*/ 72400 w 66"/>
                <a:gd name="T59" fmla="*/ 6207 h 89"/>
                <a:gd name="T60" fmla="*/ 78605 w 66"/>
                <a:gd name="T61" fmla="*/ 8276 h 89"/>
                <a:gd name="T62" fmla="*/ 82742 w 66"/>
                <a:gd name="T63" fmla="*/ 14484 h 89"/>
                <a:gd name="T64" fmla="*/ 93085 w 66"/>
                <a:gd name="T65" fmla="*/ 6207 h 89"/>
                <a:gd name="T66" fmla="*/ 101359 w 66"/>
                <a:gd name="T67" fmla="*/ 2069 h 89"/>
                <a:gd name="T68" fmla="*/ 105497 w 66"/>
                <a:gd name="T69" fmla="*/ 6207 h 89"/>
                <a:gd name="T70" fmla="*/ 101359 w 66"/>
                <a:gd name="T71" fmla="*/ 16553 h 89"/>
                <a:gd name="T72" fmla="*/ 101359 w 66"/>
                <a:gd name="T73" fmla="*/ 24829 h 89"/>
                <a:gd name="T74" fmla="*/ 107565 w 66"/>
                <a:gd name="T75" fmla="*/ 33106 h 89"/>
                <a:gd name="T76" fmla="*/ 107565 w 66"/>
                <a:gd name="T77" fmla="*/ 35175 h 89"/>
                <a:gd name="T78" fmla="*/ 115839 w 66"/>
                <a:gd name="T79" fmla="*/ 41382 h 89"/>
                <a:gd name="T80" fmla="*/ 122045 w 66"/>
                <a:gd name="T81" fmla="*/ 53797 h 89"/>
                <a:gd name="T82" fmla="*/ 128251 w 66"/>
                <a:gd name="T83" fmla="*/ 70349 h 89"/>
                <a:gd name="T84" fmla="*/ 132388 w 66"/>
                <a:gd name="T85" fmla="*/ 74488 h 89"/>
                <a:gd name="T86" fmla="*/ 132388 w 66"/>
                <a:gd name="T87" fmla="*/ 76557 h 89"/>
                <a:gd name="T88" fmla="*/ 132388 w 66"/>
                <a:gd name="T89" fmla="*/ 84833 h 89"/>
                <a:gd name="T90" fmla="*/ 122045 w 66"/>
                <a:gd name="T91" fmla="*/ 91040 h 89"/>
                <a:gd name="T92" fmla="*/ 126182 w 66"/>
                <a:gd name="T93" fmla="*/ 93110 h 89"/>
                <a:gd name="T94" fmla="*/ 130319 w 66"/>
                <a:gd name="T95" fmla="*/ 93110 h 89"/>
                <a:gd name="T96" fmla="*/ 134456 w 66"/>
                <a:gd name="T97" fmla="*/ 109662 h 89"/>
                <a:gd name="T98" fmla="*/ 128251 w 66"/>
                <a:gd name="T99" fmla="*/ 126215 h 89"/>
                <a:gd name="T100" fmla="*/ 128251 w 66"/>
                <a:gd name="T101" fmla="*/ 134492 h 89"/>
                <a:gd name="T102" fmla="*/ 122045 w 66"/>
                <a:gd name="T103" fmla="*/ 142768 h 89"/>
                <a:gd name="T104" fmla="*/ 132388 w 66"/>
                <a:gd name="T105" fmla="*/ 163459 h 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6" h="89">
                  <a:moveTo>
                    <a:pt x="64" y="79"/>
                  </a:moveTo>
                  <a:cubicBezTo>
                    <a:pt x="65" y="81"/>
                    <a:pt x="65" y="83"/>
                    <a:pt x="65" y="84"/>
                  </a:cubicBezTo>
                  <a:cubicBezTo>
                    <a:pt x="66" y="85"/>
                    <a:pt x="66" y="87"/>
                    <a:pt x="65" y="87"/>
                  </a:cubicBezTo>
                  <a:cubicBezTo>
                    <a:pt x="64" y="86"/>
                    <a:pt x="61" y="88"/>
                    <a:pt x="60" y="88"/>
                  </a:cubicBezTo>
                  <a:cubicBezTo>
                    <a:pt x="60" y="89"/>
                    <a:pt x="56" y="88"/>
                    <a:pt x="53" y="86"/>
                  </a:cubicBezTo>
                  <a:cubicBezTo>
                    <a:pt x="50" y="83"/>
                    <a:pt x="42" y="80"/>
                    <a:pt x="42" y="79"/>
                  </a:cubicBezTo>
                  <a:cubicBezTo>
                    <a:pt x="42" y="78"/>
                    <a:pt x="40" y="76"/>
                    <a:pt x="40" y="75"/>
                  </a:cubicBezTo>
                  <a:cubicBezTo>
                    <a:pt x="40" y="74"/>
                    <a:pt x="39" y="72"/>
                    <a:pt x="38" y="72"/>
                  </a:cubicBezTo>
                  <a:cubicBezTo>
                    <a:pt x="36" y="73"/>
                    <a:pt x="33" y="71"/>
                    <a:pt x="34" y="70"/>
                  </a:cubicBezTo>
                  <a:cubicBezTo>
                    <a:pt x="35" y="69"/>
                    <a:pt x="33" y="68"/>
                    <a:pt x="33" y="68"/>
                  </a:cubicBezTo>
                  <a:cubicBezTo>
                    <a:pt x="33" y="69"/>
                    <a:pt x="30" y="70"/>
                    <a:pt x="29" y="69"/>
                  </a:cubicBezTo>
                  <a:cubicBezTo>
                    <a:pt x="29" y="68"/>
                    <a:pt x="26" y="66"/>
                    <a:pt x="25" y="66"/>
                  </a:cubicBezTo>
                  <a:cubicBezTo>
                    <a:pt x="24" y="65"/>
                    <a:pt x="20" y="63"/>
                    <a:pt x="18" y="64"/>
                  </a:cubicBezTo>
                  <a:cubicBezTo>
                    <a:pt x="17" y="65"/>
                    <a:pt x="13" y="67"/>
                    <a:pt x="14" y="68"/>
                  </a:cubicBezTo>
                  <a:cubicBezTo>
                    <a:pt x="14" y="68"/>
                    <a:pt x="11" y="70"/>
                    <a:pt x="10" y="71"/>
                  </a:cubicBezTo>
                  <a:cubicBezTo>
                    <a:pt x="8" y="72"/>
                    <a:pt x="6" y="69"/>
                    <a:pt x="7" y="68"/>
                  </a:cubicBezTo>
                  <a:cubicBezTo>
                    <a:pt x="8" y="67"/>
                    <a:pt x="10" y="64"/>
                    <a:pt x="9" y="64"/>
                  </a:cubicBezTo>
                  <a:cubicBezTo>
                    <a:pt x="8" y="64"/>
                    <a:pt x="6" y="67"/>
                    <a:pt x="5" y="67"/>
                  </a:cubicBezTo>
                  <a:cubicBezTo>
                    <a:pt x="3" y="67"/>
                    <a:pt x="4" y="69"/>
                    <a:pt x="3" y="68"/>
                  </a:cubicBezTo>
                  <a:cubicBezTo>
                    <a:pt x="2" y="68"/>
                    <a:pt x="0" y="69"/>
                    <a:pt x="0" y="68"/>
                  </a:cubicBezTo>
                  <a:cubicBezTo>
                    <a:pt x="0" y="66"/>
                    <a:pt x="3" y="64"/>
                    <a:pt x="3" y="62"/>
                  </a:cubicBezTo>
                  <a:cubicBezTo>
                    <a:pt x="4" y="61"/>
                    <a:pt x="4" y="57"/>
                    <a:pt x="3" y="58"/>
                  </a:cubicBezTo>
                  <a:cubicBezTo>
                    <a:pt x="3" y="58"/>
                    <a:pt x="1" y="54"/>
                    <a:pt x="2" y="51"/>
                  </a:cubicBezTo>
                  <a:cubicBezTo>
                    <a:pt x="3" y="47"/>
                    <a:pt x="9" y="38"/>
                    <a:pt x="10" y="37"/>
                  </a:cubicBezTo>
                  <a:cubicBezTo>
                    <a:pt x="12" y="35"/>
                    <a:pt x="16" y="30"/>
                    <a:pt x="15" y="30"/>
                  </a:cubicBezTo>
                  <a:cubicBezTo>
                    <a:pt x="14" y="29"/>
                    <a:pt x="13" y="26"/>
                    <a:pt x="14" y="25"/>
                  </a:cubicBezTo>
                  <a:cubicBezTo>
                    <a:pt x="14" y="24"/>
                    <a:pt x="19" y="19"/>
                    <a:pt x="21" y="17"/>
                  </a:cubicBezTo>
                  <a:cubicBezTo>
                    <a:pt x="23" y="16"/>
                    <a:pt x="25" y="10"/>
                    <a:pt x="26" y="10"/>
                  </a:cubicBezTo>
                  <a:cubicBezTo>
                    <a:pt x="26" y="9"/>
                    <a:pt x="29" y="9"/>
                    <a:pt x="29" y="8"/>
                  </a:cubicBezTo>
                  <a:cubicBezTo>
                    <a:pt x="30" y="7"/>
                    <a:pt x="34" y="4"/>
                    <a:pt x="35" y="3"/>
                  </a:cubicBezTo>
                  <a:cubicBezTo>
                    <a:pt x="36" y="1"/>
                    <a:pt x="39" y="2"/>
                    <a:pt x="38" y="4"/>
                  </a:cubicBezTo>
                  <a:cubicBezTo>
                    <a:pt x="37" y="5"/>
                    <a:pt x="40" y="9"/>
                    <a:pt x="40" y="7"/>
                  </a:cubicBezTo>
                  <a:cubicBezTo>
                    <a:pt x="41" y="6"/>
                    <a:pt x="44" y="3"/>
                    <a:pt x="45" y="3"/>
                  </a:cubicBezTo>
                  <a:cubicBezTo>
                    <a:pt x="46" y="3"/>
                    <a:pt x="48" y="2"/>
                    <a:pt x="49" y="1"/>
                  </a:cubicBezTo>
                  <a:cubicBezTo>
                    <a:pt x="50" y="0"/>
                    <a:pt x="51" y="3"/>
                    <a:pt x="51" y="3"/>
                  </a:cubicBezTo>
                  <a:cubicBezTo>
                    <a:pt x="50" y="4"/>
                    <a:pt x="49" y="8"/>
                    <a:pt x="49" y="8"/>
                  </a:cubicBezTo>
                  <a:cubicBezTo>
                    <a:pt x="50" y="9"/>
                    <a:pt x="48" y="12"/>
                    <a:pt x="49" y="12"/>
                  </a:cubicBezTo>
                  <a:cubicBezTo>
                    <a:pt x="50" y="12"/>
                    <a:pt x="52" y="15"/>
                    <a:pt x="52" y="16"/>
                  </a:cubicBezTo>
                  <a:cubicBezTo>
                    <a:pt x="52" y="17"/>
                    <a:pt x="51" y="18"/>
                    <a:pt x="52" y="17"/>
                  </a:cubicBezTo>
                  <a:cubicBezTo>
                    <a:pt x="54" y="16"/>
                    <a:pt x="56" y="19"/>
                    <a:pt x="56" y="20"/>
                  </a:cubicBezTo>
                  <a:cubicBezTo>
                    <a:pt x="55" y="20"/>
                    <a:pt x="56" y="24"/>
                    <a:pt x="59" y="26"/>
                  </a:cubicBezTo>
                  <a:cubicBezTo>
                    <a:pt x="62" y="28"/>
                    <a:pt x="61" y="34"/>
                    <a:pt x="62" y="34"/>
                  </a:cubicBezTo>
                  <a:cubicBezTo>
                    <a:pt x="63" y="34"/>
                    <a:pt x="64" y="36"/>
                    <a:pt x="64" y="36"/>
                  </a:cubicBezTo>
                  <a:cubicBezTo>
                    <a:pt x="63" y="37"/>
                    <a:pt x="63" y="37"/>
                    <a:pt x="64" y="37"/>
                  </a:cubicBezTo>
                  <a:cubicBezTo>
                    <a:pt x="65" y="37"/>
                    <a:pt x="65" y="40"/>
                    <a:pt x="64" y="41"/>
                  </a:cubicBezTo>
                  <a:cubicBezTo>
                    <a:pt x="62" y="41"/>
                    <a:pt x="59" y="43"/>
                    <a:pt x="59" y="44"/>
                  </a:cubicBezTo>
                  <a:cubicBezTo>
                    <a:pt x="59" y="44"/>
                    <a:pt x="59" y="46"/>
                    <a:pt x="61" y="45"/>
                  </a:cubicBezTo>
                  <a:cubicBezTo>
                    <a:pt x="62" y="45"/>
                    <a:pt x="63" y="44"/>
                    <a:pt x="63" y="45"/>
                  </a:cubicBezTo>
                  <a:cubicBezTo>
                    <a:pt x="63" y="47"/>
                    <a:pt x="65" y="51"/>
                    <a:pt x="65" y="53"/>
                  </a:cubicBezTo>
                  <a:cubicBezTo>
                    <a:pt x="64" y="55"/>
                    <a:pt x="62" y="60"/>
                    <a:pt x="62" y="61"/>
                  </a:cubicBezTo>
                  <a:cubicBezTo>
                    <a:pt x="62" y="62"/>
                    <a:pt x="62" y="65"/>
                    <a:pt x="62" y="65"/>
                  </a:cubicBezTo>
                  <a:cubicBezTo>
                    <a:pt x="62" y="66"/>
                    <a:pt x="59" y="68"/>
                    <a:pt x="59" y="69"/>
                  </a:cubicBezTo>
                  <a:cubicBezTo>
                    <a:pt x="60" y="70"/>
                    <a:pt x="64" y="77"/>
                    <a:pt x="64" y="79"/>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4" name="Freeform 76"/>
            <p:cNvSpPr>
              <a:spLocks/>
            </p:cNvSpPr>
            <p:nvPr/>
          </p:nvSpPr>
          <p:spPr bwMode="auto">
            <a:xfrm>
              <a:off x="352425" y="241300"/>
              <a:ext cx="47625" cy="34925"/>
            </a:xfrm>
            <a:custGeom>
              <a:avLst/>
              <a:gdLst>
                <a:gd name="T0" fmla="*/ 20707 w 23"/>
                <a:gd name="T1" fmla="*/ 8218 h 17"/>
                <a:gd name="T2" fmla="*/ 26918 w 23"/>
                <a:gd name="T3" fmla="*/ 6163 h 17"/>
                <a:gd name="T4" fmla="*/ 35201 w 23"/>
                <a:gd name="T5" fmla="*/ 2054 h 17"/>
                <a:gd name="T6" fmla="*/ 45554 w 23"/>
                <a:gd name="T7" fmla="*/ 12326 h 17"/>
                <a:gd name="T8" fmla="*/ 37272 w 23"/>
                <a:gd name="T9" fmla="*/ 20544 h 17"/>
                <a:gd name="T10" fmla="*/ 41413 w 23"/>
                <a:gd name="T11" fmla="*/ 32871 h 17"/>
                <a:gd name="T12" fmla="*/ 33130 w 23"/>
                <a:gd name="T13" fmla="*/ 34925 h 17"/>
                <a:gd name="T14" fmla="*/ 24848 w 23"/>
                <a:gd name="T15" fmla="*/ 30816 h 17"/>
                <a:gd name="T16" fmla="*/ 20707 w 23"/>
                <a:gd name="T17" fmla="*/ 24653 h 17"/>
                <a:gd name="T18" fmla="*/ 14495 w 23"/>
                <a:gd name="T19" fmla="*/ 32871 h 17"/>
                <a:gd name="T20" fmla="*/ 6212 w 23"/>
                <a:gd name="T21" fmla="*/ 28762 h 17"/>
                <a:gd name="T22" fmla="*/ 2071 w 23"/>
                <a:gd name="T23" fmla="*/ 20544 h 17"/>
                <a:gd name="T24" fmla="*/ 8283 w 23"/>
                <a:gd name="T25" fmla="*/ 14381 h 17"/>
                <a:gd name="T26" fmla="*/ 10353 w 23"/>
                <a:gd name="T27" fmla="*/ 6163 h 17"/>
                <a:gd name="T28" fmla="*/ 20707 w 23"/>
                <a:gd name="T29" fmla="*/ 8218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 h="17">
                  <a:moveTo>
                    <a:pt x="10" y="4"/>
                  </a:moveTo>
                  <a:cubicBezTo>
                    <a:pt x="11" y="3"/>
                    <a:pt x="12" y="3"/>
                    <a:pt x="13" y="3"/>
                  </a:cubicBezTo>
                  <a:cubicBezTo>
                    <a:pt x="14" y="3"/>
                    <a:pt x="15" y="1"/>
                    <a:pt x="17" y="1"/>
                  </a:cubicBezTo>
                  <a:cubicBezTo>
                    <a:pt x="19" y="0"/>
                    <a:pt x="23" y="5"/>
                    <a:pt x="22" y="6"/>
                  </a:cubicBezTo>
                  <a:cubicBezTo>
                    <a:pt x="20" y="7"/>
                    <a:pt x="17" y="8"/>
                    <a:pt x="18" y="10"/>
                  </a:cubicBezTo>
                  <a:cubicBezTo>
                    <a:pt x="19" y="11"/>
                    <a:pt x="21" y="15"/>
                    <a:pt x="20" y="16"/>
                  </a:cubicBezTo>
                  <a:cubicBezTo>
                    <a:pt x="19" y="17"/>
                    <a:pt x="16" y="16"/>
                    <a:pt x="16" y="17"/>
                  </a:cubicBezTo>
                  <a:cubicBezTo>
                    <a:pt x="15" y="17"/>
                    <a:pt x="12" y="17"/>
                    <a:pt x="12" y="15"/>
                  </a:cubicBezTo>
                  <a:cubicBezTo>
                    <a:pt x="12" y="14"/>
                    <a:pt x="10" y="11"/>
                    <a:pt x="10" y="12"/>
                  </a:cubicBezTo>
                  <a:cubicBezTo>
                    <a:pt x="10" y="14"/>
                    <a:pt x="7" y="17"/>
                    <a:pt x="7" y="16"/>
                  </a:cubicBezTo>
                  <a:cubicBezTo>
                    <a:pt x="7" y="16"/>
                    <a:pt x="4" y="14"/>
                    <a:pt x="3" y="14"/>
                  </a:cubicBezTo>
                  <a:cubicBezTo>
                    <a:pt x="2" y="15"/>
                    <a:pt x="0" y="12"/>
                    <a:pt x="1" y="10"/>
                  </a:cubicBezTo>
                  <a:cubicBezTo>
                    <a:pt x="1" y="8"/>
                    <a:pt x="5" y="7"/>
                    <a:pt x="4" y="7"/>
                  </a:cubicBezTo>
                  <a:cubicBezTo>
                    <a:pt x="3" y="7"/>
                    <a:pt x="4" y="3"/>
                    <a:pt x="5" y="3"/>
                  </a:cubicBezTo>
                  <a:cubicBezTo>
                    <a:pt x="6" y="2"/>
                    <a:pt x="10" y="4"/>
                    <a:pt x="10" y="4"/>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5" name="Freeform 77"/>
            <p:cNvSpPr>
              <a:spLocks/>
            </p:cNvSpPr>
            <p:nvPr/>
          </p:nvSpPr>
          <p:spPr bwMode="auto">
            <a:xfrm>
              <a:off x="365125" y="215900"/>
              <a:ext cx="28575" cy="25400"/>
            </a:xfrm>
            <a:custGeom>
              <a:avLst/>
              <a:gdLst>
                <a:gd name="T0" fmla="*/ 2041 w 14"/>
                <a:gd name="T1" fmla="*/ 23283 h 12"/>
                <a:gd name="T2" fmla="*/ 8164 w 14"/>
                <a:gd name="T3" fmla="*/ 12700 h 12"/>
                <a:gd name="T4" fmla="*/ 28575 w 14"/>
                <a:gd name="T5" fmla="*/ 2117 h 12"/>
                <a:gd name="T6" fmla="*/ 22452 w 14"/>
                <a:gd name="T7" fmla="*/ 14817 h 12"/>
                <a:gd name="T8" fmla="*/ 2041 w 14"/>
                <a:gd name="T9" fmla="*/ 2328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2">
                  <a:moveTo>
                    <a:pt x="1" y="11"/>
                  </a:moveTo>
                  <a:cubicBezTo>
                    <a:pt x="0" y="11"/>
                    <a:pt x="2" y="9"/>
                    <a:pt x="4" y="6"/>
                  </a:cubicBezTo>
                  <a:cubicBezTo>
                    <a:pt x="6" y="4"/>
                    <a:pt x="14" y="0"/>
                    <a:pt x="14" y="1"/>
                  </a:cubicBezTo>
                  <a:cubicBezTo>
                    <a:pt x="14" y="2"/>
                    <a:pt x="13" y="6"/>
                    <a:pt x="11" y="7"/>
                  </a:cubicBezTo>
                  <a:cubicBezTo>
                    <a:pt x="9" y="9"/>
                    <a:pt x="1" y="12"/>
                    <a:pt x="1" y="1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6" name="Freeform 78"/>
            <p:cNvSpPr>
              <a:spLocks/>
            </p:cNvSpPr>
            <p:nvPr/>
          </p:nvSpPr>
          <p:spPr bwMode="auto">
            <a:xfrm>
              <a:off x="430213" y="414338"/>
              <a:ext cx="14288" cy="19050"/>
            </a:xfrm>
            <a:custGeom>
              <a:avLst/>
              <a:gdLst>
                <a:gd name="T0" fmla="*/ 12247 w 7"/>
                <a:gd name="T1" fmla="*/ 6350 h 9"/>
                <a:gd name="T2" fmla="*/ 12247 w 7"/>
                <a:gd name="T3" fmla="*/ 12700 h 9"/>
                <a:gd name="T4" fmla="*/ 6123 w 7"/>
                <a:gd name="T5" fmla="*/ 16933 h 9"/>
                <a:gd name="T6" fmla="*/ 2041 w 7"/>
                <a:gd name="T7" fmla="*/ 10583 h 9"/>
                <a:gd name="T8" fmla="*/ 2041 w 7"/>
                <a:gd name="T9" fmla="*/ 2117 h 9"/>
                <a:gd name="T10" fmla="*/ 12247 w 7"/>
                <a:gd name="T11" fmla="*/ 635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9">
                  <a:moveTo>
                    <a:pt x="6" y="3"/>
                  </a:moveTo>
                  <a:cubicBezTo>
                    <a:pt x="7" y="4"/>
                    <a:pt x="7" y="5"/>
                    <a:pt x="6" y="6"/>
                  </a:cubicBezTo>
                  <a:cubicBezTo>
                    <a:pt x="5" y="7"/>
                    <a:pt x="4" y="9"/>
                    <a:pt x="3" y="8"/>
                  </a:cubicBezTo>
                  <a:cubicBezTo>
                    <a:pt x="2" y="7"/>
                    <a:pt x="0" y="5"/>
                    <a:pt x="1" y="5"/>
                  </a:cubicBezTo>
                  <a:cubicBezTo>
                    <a:pt x="2" y="4"/>
                    <a:pt x="0" y="1"/>
                    <a:pt x="1" y="1"/>
                  </a:cubicBezTo>
                  <a:cubicBezTo>
                    <a:pt x="1" y="0"/>
                    <a:pt x="5" y="3"/>
                    <a:pt x="6"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7" name="Freeform 79"/>
            <p:cNvSpPr>
              <a:spLocks/>
            </p:cNvSpPr>
            <p:nvPr/>
          </p:nvSpPr>
          <p:spPr bwMode="auto">
            <a:xfrm>
              <a:off x="371475" y="360363"/>
              <a:ext cx="30163" cy="26987"/>
            </a:xfrm>
            <a:custGeom>
              <a:avLst/>
              <a:gdLst>
                <a:gd name="T0" fmla="*/ 24130 w 15"/>
                <a:gd name="T1" fmla="*/ 20759 h 13"/>
                <a:gd name="T2" fmla="*/ 18098 w 15"/>
                <a:gd name="T3" fmla="*/ 22835 h 13"/>
                <a:gd name="T4" fmla="*/ 10054 w 15"/>
                <a:gd name="T5" fmla="*/ 24911 h 13"/>
                <a:gd name="T6" fmla="*/ 6033 w 15"/>
                <a:gd name="T7" fmla="*/ 20759 h 13"/>
                <a:gd name="T8" fmla="*/ 4022 w 15"/>
                <a:gd name="T9" fmla="*/ 20759 h 13"/>
                <a:gd name="T10" fmla="*/ 2011 w 15"/>
                <a:gd name="T11" fmla="*/ 12456 h 13"/>
                <a:gd name="T12" fmla="*/ 12065 w 15"/>
                <a:gd name="T13" fmla="*/ 8304 h 13"/>
                <a:gd name="T14" fmla="*/ 22120 w 15"/>
                <a:gd name="T15" fmla="*/ 0 h 13"/>
                <a:gd name="T16" fmla="*/ 30163 w 15"/>
                <a:gd name="T17" fmla="*/ 12456 h 13"/>
                <a:gd name="T18" fmla="*/ 24130 w 15"/>
                <a:gd name="T19" fmla="*/ 20759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3">
                  <a:moveTo>
                    <a:pt x="12" y="10"/>
                  </a:moveTo>
                  <a:cubicBezTo>
                    <a:pt x="12" y="12"/>
                    <a:pt x="10" y="12"/>
                    <a:pt x="9" y="11"/>
                  </a:cubicBezTo>
                  <a:cubicBezTo>
                    <a:pt x="8" y="11"/>
                    <a:pt x="5" y="13"/>
                    <a:pt x="5" y="12"/>
                  </a:cubicBezTo>
                  <a:cubicBezTo>
                    <a:pt x="5" y="11"/>
                    <a:pt x="3" y="9"/>
                    <a:pt x="3" y="10"/>
                  </a:cubicBezTo>
                  <a:cubicBezTo>
                    <a:pt x="3" y="10"/>
                    <a:pt x="2" y="11"/>
                    <a:pt x="2" y="10"/>
                  </a:cubicBezTo>
                  <a:cubicBezTo>
                    <a:pt x="3" y="9"/>
                    <a:pt x="0" y="6"/>
                    <a:pt x="1" y="6"/>
                  </a:cubicBezTo>
                  <a:cubicBezTo>
                    <a:pt x="2" y="6"/>
                    <a:pt x="5" y="5"/>
                    <a:pt x="6" y="4"/>
                  </a:cubicBezTo>
                  <a:cubicBezTo>
                    <a:pt x="7" y="3"/>
                    <a:pt x="10" y="0"/>
                    <a:pt x="11" y="0"/>
                  </a:cubicBezTo>
                  <a:cubicBezTo>
                    <a:pt x="12" y="1"/>
                    <a:pt x="15" y="5"/>
                    <a:pt x="15" y="6"/>
                  </a:cubicBezTo>
                  <a:cubicBezTo>
                    <a:pt x="14" y="6"/>
                    <a:pt x="13" y="9"/>
                    <a:pt x="12" y="1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8" name="Freeform 80"/>
            <p:cNvSpPr>
              <a:spLocks/>
            </p:cNvSpPr>
            <p:nvPr/>
          </p:nvSpPr>
          <p:spPr bwMode="auto">
            <a:xfrm>
              <a:off x="474663" y="165100"/>
              <a:ext cx="25400" cy="57150"/>
            </a:xfrm>
            <a:custGeom>
              <a:avLst/>
              <a:gdLst>
                <a:gd name="T0" fmla="*/ 0 w 13"/>
                <a:gd name="T1" fmla="*/ 36739 h 28"/>
                <a:gd name="T2" fmla="*/ 1954 w 13"/>
                <a:gd name="T3" fmla="*/ 22452 h 28"/>
                <a:gd name="T4" fmla="*/ 9769 w 13"/>
                <a:gd name="T5" fmla="*/ 4082 h 28"/>
                <a:gd name="T6" fmla="*/ 11723 w 13"/>
                <a:gd name="T7" fmla="*/ 0 h 28"/>
                <a:gd name="T8" fmla="*/ 17585 w 13"/>
                <a:gd name="T9" fmla="*/ 4082 h 28"/>
                <a:gd name="T10" fmla="*/ 13677 w 13"/>
                <a:gd name="T11" fmla="*/ 24493 h 28"/>
                <a:gd name="T12" fmla="*/ 13677 w 13"/>
                <a:gd name="T13" fmla="*/ 42863 h 28"/>
                <a:gd name="T14" fmla="*/ 25400 w 13"/>
                <a:gd name="T15" fmla="*/ 51027 h 28"/>
                <a:gd name="T16" fmla="*/ 19538 w 13"/>
                <a:gd name="T17" fmla="*/ 55109 h 28"/>
                <a:gd name="T18" fmla="*/ 7815 w 13"/>
                <a:gd name="T19" fmla="*/ 55109 h 28"/>
                <a:gd name="T20" fmla="*/ 0 w 13"/>
                <a:gd name="T21" fmla="*/ 36739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 h="28">
                  <a:moveTo>
                    <a:pt x="0" y="18"/>
                  </a:moveTo>
                  <a:cubicBezTo>
                    <a:pt x="0" y="16"/>
                    <a:pt x="0" y="13"/>
                    <a:pt x="1" y="11"/>
                  </a:cubicBezTo>
                  <a:cubicBezTo>
                    <a:pt x="2" y="9"/>
                    <a:pt x="5" y="3"/>
                    <a:pt x="5" y="2"/>
                  </a:cubicBezTo>
                  <a:cubicBezTo>
                    <a:pt x="5" y="2"/>
                    <a:pt x="5" y="1"/>
                    <a:pt x="6" y="0"/>
                  </a:cubicBezTo>
                  <a:cubicBezTo>
                    <a:pt x="6" y="0"/>
                    <a:pt x="8" y="0"/>
                    <a:pt x="9" y="2"/>
                  </a:cubicBezTo>
                  <a:cubicBezTo>
                    <a:pt x="9" y="3"/>
                    <a:pt x="6" y="9"/>
                    <a:pt x="7" y="12"/>
                  </a:cubicBezTo>
                  <a:cubicBezTo>
                    <a:pt x="7" y="14"/>
                    <a:pt x="5" y="20"/>
                    <a:pt x="7" y="21"/>
                  </a:cubicBezTo>
                  <a:cubicBezTo>
                    <a:pt x="9" y="22"/>
                    <a:pt x="13" y="25"/>
                    <a:pt x="13" y="25"/>
                  </a:cubicBezTo>
                  <a:cubicBezTo>
                    <a:pt x="13" y="26"/>
                    <a:pt x="12" y="27"/>
                    <a:pt x="10" y="27"/>
                  </a:cubicBezTo>
                  <a:cubicBezTo>
                    <a:pt x="9" y="28"/>
                    <a:pt x="5" y="28"/>
                    <a:pt x="4" y="27"/>
                  </a:cubicBezTo>
                  <a:cubicBezTo>
                    <a:pt x="4" y="26"/>
                    <a:pt x="0" y="19"/>
                    <a:pt x="0" y="18"/>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9" name="Freeform 81"/>
            <p:cNvSpPr>
              <a:spLocks/>
            </p:cNvSpPr>
            <p:nvPr/>
          </p:nvSpPr>
          <p:spPr bwMode="auto">
            <a:xfrm>
              <a:off x="441325" y="152400"/>
              <a:ext cx="14288" cy="19050"/>
            </a:xfrm>
            <a:custGeom>
              <a:avLst/>
              <a:gdLst>
                <a:gd name="T0" fmla="*/ 6123 w 7"/>
                <a:gd name="T1" fmla="*/ 19050 h 9"/>
                <a:gd name="T2" fmla="*/ 14288 w 7"/>
                <a:gd name="T3" fmla="*/ 8467 h 9"/>
                <a:gd name="T4" fmla="*/ 6123 w 7"/>
                <a:gd name="T5" fmla="*/ 19050 h 9"/>
                <a:gd name="T6" fmla="*/ 0 60000 65536"/>
                <a:gd name="T7" fmla="*/ 0 60000 65536"/>
                <a:gd name="T8" fmla="*/ 0 60000 65536"/>
              </a:gdLst>
              <a:ahLst/>
              <a:cxnLst>
                <a:cxn ang="T6">
                  <a:pos x="T0" y="T1"/>
                </a:cxn>
                <a:cxn ang="T7">
                  <a:pos x="T2" y="T3"/>
                </a:cxn>
                <a:cxn ang="T8">
                  <a:pos x="T4" y="T5"/>
                </a:cxn>
              </a:cxnLst>
              <a:rect l="0" t="0" r="r" b="b"/>
              <a:pathLst>
                <a:path w="7" h="9">
                  <a:moveTo>
                    <a:pt x="3" y="9"/>
                  </a:moveTo>
                  <a:cubicBezTo>
                    <a:pt x="0" y="6"/>
                    <a:pt x="3" y="0"/>
                    <a:pt x="7" y="4"/>
                  </a:cubicBezTo>
                  <a:cubicBezTo>
                    <a:pt x="5" y="6"/>
                    <a:pt x="7" y="9"/>
                    <a:pt x="3" y="9"/>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0" name="Freeform 82"/>
            <p:cNvSpPr>
              <a:spLocks/>
            </p:cNvSpPr>
            <p:nvPr/>
          </p:nvSpPr>
          <p:spPr bwMode="auto">
            <a:xfrm>
              <a:off x="512763" y="90488"/>
              <a:ext cx="19050" cy="17462"/>
            </a:xfrm>
            <a:custGeom>
              <a:avLst/>
              <a:gdLst>
                <a:gd name="T0" fmla="*/ 2117 w 9"/>
                <a:gd name="T1" fmla="*/ 17462 h 8"/>
                <a:gd name="T2" fmla="*/ 6350 w 9"/>
                <a:gd name="T3" fmla="*/ 6548 h 8"/>
                <a:gd name="T4" fmla="*/ 16933 w 9"/>
                <a:gd name="T5" fmla="*/ 6548 h 8"/>
                <a:gd name="T6" fmla="*/ 2117 w 9"/>
                <a:gd name="T7" fmla="*/ 17462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8">
                  <a:moveTo>
                    <a:pt x="1" y="8"/>
                  </a:moveTo>
                  <a:cubicBezTo>
                    <a:pt x="0" y="7"/>
                    <a:pt x="1" y="5"/>
                    <a:pt x="3" y="3"/>
                  </a:cubicBezTo>
                  <a:cubicBezTo>
                    <a:pt x="5" y="0"/>
                    <a:pt x="9" y="1"/>
                    <a:pt x="8" y="3"/>
                  </a:cubicBezTo>
                  <a:cubicBezTo>
                    <a:pt x="7" y="4"/>
                    <a:pt x="1" y="8"/>
                    <a:pt x="1" y="8"/>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1" name="Freeform 83"/>
            <p:cNvSpPr>
              <a:spLocks/>
            </p:cNvSpPr>
            <p:nvPr/>
          </p:nvSpPr>
          <p:spPr bwMode="auto">
            <a:xfrm>
              <a:off x="247650" y="514350"/>
              <a:ext cx="15875" cy="17462"/>
            </a:xfrm>
            <a:custGeom>
              <a:avLst/>
              <a:gdLst>
                <a:gd name="T0" fmla="*/ 13891 w 8"/>
                <a:gd name="T1" fmla="*/ 0 h 8"/>
                <a:gd name="T2" fmla="*/ 9922 w 8"/>
                <a:gd name="T3" fmla="*/ 2183 h 8"/>
                <a:gd name="T4" fmla="*/ 7938 w 8"/>
                <a:gd name="T5" fmla="*/ 15279 h 8"/>
                <a:gd name="T6" fmla="*/ 0 w 8"/>
                <a:gd name="T7" fmla="*/ 10914 h 8"/>
                <a:gd name="T8" fmla="*/ 1984 w 8"/>
                <a:gd name="T9" fmla="*/ 2183 h 8"/>
                <a:gd name="T10" fmla="*/ 13891 w 8"/>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0"/>
                  </a:moveTo>
                  <a:cubicBezTo>
                    <a:pt x="8" y="0"/>
                    <a:pt x="7" y="0"/>
                    <a:pt x="5" y="1"/>
                  </a:cubicBezTo>
                  <a:cubicBezTo>
                    <a:pt x="3" y="1"/>
                    <a:pt x="5" y="6"/>
                    <a:pt x="4" y="7"/>
                  </a:cubicBezTo>
                  <a:cubicBezTo>
                    <a:pt x="3" y="8"/>
                    <a:pt x="0" y="6"/>
                    <a:pt x="0" y="5"/>
                  </a:cubicBezTo>
                  <a:cubicBezTo>
                    <a:pt x="0" y="4"/>
                    <a:pt x="1" y="1"/>
                    <a:pt x="1" y="1"/>
                  </a:cubicBezTo>
                  <a:cubicBezTo>
                    <a:pt x="2" y="1"/>
                    <a:pt x="7" y="0"/>
                    <a:pt x="7"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2" name="Freeform 84"/>
            <p:cNvSpPr>
              <a:spLocks/>
            </p:cNvSpPr>
            <p:nvPr/>
          </p:nvSpPr>
          <p:spPr bwMode="auto">
            <a:xfrm>
              <a:off x="442913" y="663575"/>
              <a:ext cx="6350" cy="9525"/>
            </a:xfrm>
            <a:custGeom>
              <a:avLst/>
              <a:gdLst>
                <a:gd name="T0" fmla="*/ 2117 w 3"/>
                <a:gd name="T1" fmla="*/ 1905 h 5"/>
                <a:gd name="T2" fmla="*/ 4233 w 3"/>
                <a:gd name="T3" fmla="*/ 3810 h 5"/>
                <a:gd name="T4" fmla="*/ 0 w 3"/>
                <a:gd name="T5" fmla="*/ 7620 h 5"/>
                <a:gd name="T6" fmla="*/ 2117 w 3"/>
                <a:gd name="T7" fmla="*/ 190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5">
                  <a:moveTo>
                    <a:pt x="1" y="1"/>
                  </a:moveTo>
                  <a:cubicBezTo>
                    <a:pt x="1" y="0"/>
                    <a:pt x="2" y="1"/>
                    <a:pt x="2" y="2"/>
                  </a:cubicBezTo>
                  <a:cubicBezTo>
                    <a:pt x="3" y="3"/>
                    <a:pt x="1" y="5"/>
                    <a:pt x="0" y="4"/>
                  </a:cubicBezTo>
                  <a:cubicBezTo>
                    <a:pt x="0" y="4"/>
                    <a:pt x="0" y="1"/>
                    <a:pt x="1" y="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3" name="Freeform 85"/>
            <p:cNvSpPr>
              <a:spLocks/>
            </p:cNvSpPr>
            <p:nvPr/>
          </p:nvSpPr>
          <p:spPr bwMode="auto">
            <a:xfrm>
              <a:off x="392113" y="669925"/>
              <a:ext cx="46038" cy="30162"/>
            </a:xfrm>
            <a:custGeom>
              <a:avLst/>
              <a:gdLst>
                <a:gd name="T0" fmla="*/ 26021 w 23"/>
                <a:gd name="T1" fmla="*/ 14076 h 15"/>
                <a:gd name="T2" fmla="*/ 18015 w 23"/>
                <a:gd name="T3" fmla="*/ 18097 h 15"/>
                <a:gd name="T4" fmla="*/ 6005 w 23"/>
                <a:gd name="T5" fmla="*/ 24130 h 15"/>
                <a:gd name="T6" fmla="*/ 0 w 23"/>
                <a:gd name="T7" fmla="*/ 28151 h 15"/>
                <a:gd name="T8" fmla="*/ 2002 w 23"/>
                <a:gd name="T9" fmla="*/ 18097 h 15"/>
                <a:gd name="T10" fmla="*/ 16013 w 23"/>
                <a:gd name="T11" fmla="*/ 8043 h 15"/>
                <a:gd name="T12" fmla="*/ 24020 w 23"/>
                <a:gd name="T13" fmla="*/ 6032 h 15"/>
                <a:gd name="T14" fmla="*/ 34028 w 23"/>
                <a:gd name="T15" fmla="*/ 4022 h 15"/>
                <a:gd name="T16" fmla="*/ 44036 w 23"/>
                <a:gd name="T17" fmla="*/ 6032 h 15"/>
                <a:gd name="T18" fmla="*/ 40033 w 23"/>
                <a:gd name="T19" fmla="*/ 14076 h 15"/>
                <a:gd name="T20" fmla="*/ 32026 w 23"/>
                <a:gd name="T21" fmla="*/ 16086 h 15"/>
                <a:gd name="T22" fmla="*/ 26021 w 23"/>
                <a:gd name="T23" fmla="*/ 14076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15">
                  <a:moveTo>
                    <a:pt x="13" y="7"/>
                  </a:moveTo>
                  <a:cubicBezTo>
                    <a:pt x="12" y="8"/>
                    <a:pt x="10" y="9"/>
                    <a:pt x="9" y="9"/>
                  </a:cubicBezTo>
                  <a:cubicBezTo>
                    <a:pt x="7" y="8"/>
                    <a:pt x="3" y="11"/>
                    <a:pt x="3" y="12"/>
                  </a:cubicBezTo>
                  <a:cubicBezTo>
                    <a:pt x="3" y="13"/>
                    <a:pt x="0" y="15"/>
                    <a:pt x="0" y="14"/>
                  </a:cubicBezTo>
                  <a:cubicBezTo>
                    <a:pt x="0" y="13"/>
                    <a:pt x="0" y="10"/>
                    <a:pt x="1" y="9"/>
                  </a:cubicBezTo>
                  <a:cubicBezTo>
                    <a:pt x="2" y="8"/>
                    <a:pt x="7" y="4"/>
                    <a:pt x="8" y="4"/>
                  </a:cubicBezTo>
                  <a:cubicBezTo>
                    <a:pt x="8" y="4"/>
                    <a:pt x="11" y="3"/>
                    <a:pt x="12" y="3"/>
                  </a:cubicBezTo>
                  <a:cubicBezTo>
                    <a:pt x="13" y="3"/>
                    <a:pt x="15" y="4"/>
                    <a:pt x="17" y="2"/>
                  </a:cubicBezTo>
                  <a:cubicBezTo>
                    <a:pt x="18" y="0"/>
                    <a:pt x="23" y="3"/>
                    <a:pt x="22" y="3"/>
                  </a:cubicBezTo>
                  <a:cubicBezTo>
                    <a:pt x="21" y="4"/>
                    <a:pt x="21" y="7"/>
                    <a:pt x="20" y="7"/>
                  </a:cubicBezTo>
                  <a:cubicBezTo>
                    <a:pt x="19" y="7"/>
                    <a:pt x="16" y="8"/>
                    <a:pt x="16" y="8"/>
                  </a:cubicBezTo>
                  <a:cubicBezTo>
                    <a:pt x="15" y="8"/>
                    <a:pt x="14" y="6"/>
                    <a:pt x="13" y="7"/>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4" name="Freeform 86"/>
            <p:cNvSpPr>
              <a:spLocks/>
            </p:cNvSpPr>
            <p:nvPr/>
          </p:nvSpPr>
          <p:spPr bwMode="auto">
            <a:xfrm>
              <a:off x="415925" y="692150"/>
              <a:ext cx="6350" cy="7937"/>
            </a:xfrm>
            <a:custGeom>
              <a:avLst/>
              <a:gdLst>
                <a:gd name="T0" fmla="*/ 4233 w 3"/>
                <a:gd name="T1" fmla="*/ 0 h 4"/>
                <a:gd name="T2" fmla="*/ 6350 w 3"/>
                <a:gd name="T3" fmla="*/ 1984 h 4"/>
                <a:gd name="T4" fmla="*/ 0 w 3"/>
                <a:gd name="T5" fmla="*/ 5953 h 4"/>
                <a:gd name="T6" fmla="*/ 4233 w 3"/>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4">
                  <a:moveTo>
                    <a:pt x="2" y="0"/>
                  </a:moveTo>
                  <a:cubicBezTo>
                    <a:pt x="3" y="0"/>
                    <a:pt x="3" y="1"/>
                    <a:pt x="3" y="1"/>
                  </a:cubicBezTo>
                  <a:cubicBezTo>
                    <a:pt x="2" y="2"/>
                    <a:pt x="1" y="4"/>
                    <a:pt x="0" y="3"/>
                  </a:cubicBezTo>
                  <a:cubicBezTo>
                    <a:pt x="0" y="3"/>
                    <a:pt x="1" y="0"/>
                    <a:pt x="2"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5" name="Freeform 87"/>
            <p:cNvSpPr>
              <a:spLocks/>
            </p:cNvSpPr>
            <p:nvPr/>
          </p:nvSpPr>
          <p:spPr bwMode="auto">
            <a:xfrm>
              <a:off x="395288" y="671513"/>
              <a:ext cx="4763" cy="6350"/>
            </a:xfrm>
            <a:custGeom>
              <a:avLst/>
              <a:gdLst>
                <a:gd name="T0" fmla="*/ 4763 w 2"/>
                <a:gd name="T1" fmla="*/ 6350 h 3"/>
                <a:gd name="T2" fmla="*/ 0 w 2"/>
                <a:gd name="T3" fmla="*/ 6350 h 3"/>
                <a:gd name="T4" fmla="*/ 0 w 2"/>
                <a:gd name="T5" fmla="*/ 2117 h 3"/>
                <a:gd name="T6" fmla="*/ 4763 w 2"/>
                <a:gd name="T7" fmla="*/ 635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2" y="3"/>
                  </a:moveTo>
                  <a:cubicBezTo>
                    <a:pt x="1" y="3"/>
                    <a:pt x="1" y="3"/>
                    <a:pt x="0" y="3"/>
                  </a:cubicBezTo>
                  <a:cubicBezTo>
                    <a:pt x="0" y="2"/>
                    <a:pt x="0" y="1"/>
                    <a:pt x="0" y="1"/>
                  </a:cubicBezTo>
                  <a:cubicBezTo>
                    <a:pt x="1" y="0"/>
                    <a:pt x="2" y="3"/>
                    <a:pt x="2"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6" name="Freeform 88"/>
            <p:cNvSpPr>
              <a:spLocks/>
            </p:cNvSpPr>
            <p:nvPr/>
          </p:nvSpPr>
          <p:spPr bwMode="auto">
            <a:xfrm>
              <a:off x="401638" y="665163"/>
              <a:ext cx="4763" cy="6350"/>
            </a:xfrm>
            <a:custGeom>
              <a:avLst/>
              <a:gdLst>
                <a:gd name="T0" fmla="*/ 2382 w 2"/>
                <a:gd name="T1" fmla="*/ 4233 h 3"/>
                <a:gd name="T2" fmla="*/ 0 w 2"/>
                <a:gd name="T3" fmla="*/ 0 h 3"/>
                <a:gd name="T4" fmla="*/ 4763 w 2"/>
                <a:gd name="T5" fmla="*/ 0 h 3"/>
                <a:gd name="T6" fmla="*/ 2382 w 2"/>
                <a:gd name="T7" fmla="*/ 4233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1" y="2"/>
                  </a:moveTo>
                  <a:cubicBezTo>
                    <a:pt x="0" y="2"/>
                    <a:pt x="0" y="1"/>
                    <a:pt x="0" y="0"/>
                  </a:cubicBezTo>
                  <a:cubicBezTo>
                    <a:pt x="0" y="0"/>
                    <a:pt x="1" y="0"/>
                    <a:pt x="2" y="0"/>
                  </a:cubicBezTo>
                  <a:cubicBezTo>
                    <a:pt x="2" y="0"/>
                    <a:pt x="2" y="3"/>
                    <a:pt x="1" y="2"/>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7" name="Freeform 89"/>
            <p:cNvSpPr>
              <a:spLocks/>
            </p:cNvSpPr>
            <p:nvPr/>
          </p:nvSpPr>
          <p:spPr bwMode="auto">
            <a:xfrm>
              <a:off x="412750" y="665163"/>
              <a:ext cx="9525" cy="6350"/>
            </a:xfrm>
            <a:custGeom>
              <a:avLst/>
              <a:gdLst>
                <a:gd name="T0" fmla="*/ 3810 w 5"/>
                <a:gd name="T1" fmla="*/ 6350 h 3"/>
                <a:gd name="T2" fmla="*/ 1905 w 5"/>
                <a:gd name="T3" fmla="*/ 6350 h 3"/>
                <a:gd name="T4" fmla="*/ 0 w 5"/>
                <a:gd name="T5" fmla="*/ 0 h 3"/>
                <a:gd name="T6" fmla="*/ 7620 w 5"/>
                <a:gd name="T7" fmla="*/ 0 h 3"/>
                <a:gd name="T8" fmla="*/ 9525 w 5"/>
                <a:gd name="T9" fmla="*/ 4233 h 3"/>
                <a:gd name="T10" fmla="*/ 3810 w 5"/>
                <a:gd name="T11" fmla="*/ 635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2" y="3"/>
                  </a:moveTo>
                  <a:cubicBezTo>
                    <a:pt x="2" y="3"/>
                    <a:pt x="1" y="3"/>
                    <a:pt x="1" y="3"/>
                  </a:cubicBezTo>
                  <a:cubicBezTo>
                    <a:pt x="0" y="2"/>
                    <a:pt x="0" y="1"/>
                    <a:pt x="0" y="0"/>
                  </a:cubicBezTo>
                  <a:cubicBezTo>
                    <a:pt x="1" y="0"/>
                    <a:pt x="4" y="1"/>
                    <a:pt x="4" y="0"/>
                  </a:cubicBezTo>
                  <a:cubicBezTo>
                    <a:pt x="4" y="0"/>
                    <a:pt x="5" y="1"/>
                    <a:pt x="5" y="2"/>
                  </a:cubicBezTo>
                  <a:cubicBezTo>
                    <a:pt x="5" y="3"/>
                    <a:pt x="3" y="2"/>
                    <a:pt x="2"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8" name="Freeform 90"/>
            <p:cNvSpPr>
              <a:spLocks/>
            </p:cNvSpPr>
            <p:nvPr/>
          </p:nvSpPr>
          <p:spPr bwMode="auto">
            <a:xfrm>
              <a:off x="950913" y="261938"/>
              <a:ext cx="38100" cy="26987"/>
            </a:xfrm>
            <a:custGeom>
              <a:avLst/>
              <a:gdLst>
                <a:gd name="T0" fmla="*/ 33867 w 18"/>
                <a:gd name="T1" fmla="*/ 16607 h 13"/>
                <a:gd name="T2" fmla="*/ 38100 w 18"/>
                <a:gd name="T3" fmla="*/ 22835 h 13"/>
                <a:gd name="T4" fmla="*/ 23283 w 18"/>
                <a:gd name="T5" fmla="*/ 20759 h 13"/>
                <a:gd name="T6" fmla="*/ 4233 w 18"/>
                <a:gd name="T7" fmla="*/ 24911 h 13"/>
                <a:gd name="T8" fmla="*/ 2117 w 18"/>
                <a:gd name="T9" fmla="*/ 24911 h 13"/>
                <a:gd name="T10" fmla="*/ 2117 w 18"/>
                <a:gd name="T11" fmla="*/ 18683 h 13"/>
                <a:gd name="T12" fmla="*/ 8467 w 18"/>
                <a:gd name="T13" fmla="*/ 14531 h 13"/>
                <a:gd name="T14" fmla="*/ 10583 w 18"/>
                <a:gd name="T15" fmla="*/ 6228 h 13"/>
                <a:gd name="T16" fmla="*/ 16933 w 18"/>
                <a:gd name="T17" fmla="*/ 0 h 13"/>
                <a:gd name="T18" fmla="*/ 33867 w 18"/>
                <a:gd name="T19" fmla="*/ 16607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 h="13">
                  <a:moveTo>
                    <a:pt x="16" y="8"/>
                  </a:moveTo>
                  <a:cubicBezTo>
                    <a:pt x="18" y="11"/>
                    <a:pt x="18" y="12"/>
                    <a:pt x="18" y="11"/>
                  </a:cubicBezTo>
                  <a:cubicBezTo>
                    <a:pt x="17" y="11"/>
                    <a:pt x="14" y="9"/>
                    <a:pt x="11" y="10"/>
                  </a:cubicBezTo>
                  <a:cubicBezTo>
                    <a:pt x="9" y="10"/>
                    <a:pt x="3" y="11"/>
                    <a:pt x="2" y="12"/>
                  </a:cubicBezTo>
                  <a:cubicBezTo>
                    <a:pt x="2" y="13"/>
                    <a:pt x="1" y="12"/>
                    <a:pt x="1" y="12"/>
                  </a:cubicBezTo>
                  <a:cubicBezTo>
                    <a:pt x="1" y="11"/>
                    <a:pt x="0" y="9"/>
                    <a:pt x="1" y="9"/>
                  </a:cubicBezTo>
                  <a:cubicBezTo>
                    <a:pt x="2" y="10"/>
                    <a:pt x="3" y="7"/>
                    <a:pt x="4" y="7"/>
                  </a:cubicBezTo>
                  <a:cubicBezTo>
                    <a:pt x="4" y="6"/>
                    <a:pt x="4" y="4"/>
                    <a:pt x="5" y="3"/>
                  </a:cubicBezTo>
                  <a:cubicBezTo>
                    <a:pt x="5" y="2"/>
                    <a:pt x="7" y="1"/>
                    <a:pt x="8" y="0"/>
                  </a:cubicBezTo>
                  <a:cubicBezTo>
                    <a:pt x="9" y="0"/>
                    <a:pt x="15" y="6"/>
                    <a:pt x="16" y="8"/>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9" name="Freeform 91"/>
            <p:cNvSpPr>
              <a:spLocks/>
            </p:cNvSpPr>
            <p:nvPr/>
          </p:nvSpPr>
          <p:spPr bwMode="auto">
            <a:xfrm>
              <a:off x="212725" y="452438"/>
              <a:ext cx="1588" cy="3175"/>
            </a:xfrm>
            <a:custGeom>
              <a:avLst/>
              <a:gdLst>
                <a:gd name="T0" fmla="*/ 0 w 1"/>
                <a:gd name="T1" fmla="*/ 0 h 1"/>
                <a:gd name="T2" fmla="*/ 0 w 1"/>
                <a:gd name="T3" fmla="*/ 3175 h 1"/>
                <a:gd name="T4" fmla="*/ 0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0" y="0"/>
                  </a:moveTo>
                  <a:cubicBezTo>
                    <a:pt x="0" y="0"/>
                    <a:pt x="0" y="1"/>
                    <a:pt x="0" y="1"/>
                  </a:cubicBezTo>
                  <a:cubicBezTo>
                    <a:pt x="1" y="1"/>
                    <a:pt x="1" y="0"/>
                    <a:pt x="0" y="0"/>
                  </a:cubicBez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0" name="Freeform 92"/>
            <p:cNvSpPr>
              <a:spLocks/>
            </p:cNvSpPr>
            <p:nvPr/>
          </p:nvSpPr>
          <p:spPr bwMode="auto">
            <a:xfrm>
              <a:off x="344488" y="519113"/>
              <a:ext cx="1588" cy="1587"/>
            </a:xfrm>
            <a:custGeom>
              <a:avLst/>
              <a:gdLst>
                <a:gd name="T0" fmla="*/ 1588 w 1"/>
                <a:gd name="T1" fmla="*/ 0 h 1"/>
                <a:gd name="T2" fmla="*/ 1588 w 1"/>
                <a:gd name="T3" fmla="*/ 1587 h 1"/>
                <a:gd name="T4" fmla="*/ 1588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1" y="0"/>
                  </a:moveTo>
                  <a:cubicBezTo>
                    <a:pt x="0" y="0"/>
                    <a:pt x="0" y="1"/>
                    <a:pt x="1" y="1"/>
                  </a:cubicBezTo>
                  <a:cubicBezTo>
                    <a:pt x="1" y="1"/>
                    <a:pt x="1" y="0"/>
                    <a:pt x="1" y="0"/>
                  </a:cubicBez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1+#ppt_w/2"/>
                                          </p:val>
                                        </p:tav>
                                        <p:tav tm="100000">
                                          <p:val>
                                            <p:strVal val="#ppt_x"/>
                                          </p:val>
                                        </p:tav>
                                      </p:tavLst>
                                    </p:anim>
                                    <p:anim calcmode="lin" valueType="num">
                                      <p:cBhvr additive="base">
                                        <p:cTn id="8" dur="500" fill="hold"/>
                                        <p:tgtEl>
                                          <p:spTgt spid="1741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fade">
                                      <p:cBhvr>
                                        <p:cTn id="12" dur="500"/>
                                        <p:tgtEl>
                                          <p:spTgt spid="1741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additive="base">
                                        <p:cTn id="16" dur="500" fill="hold"/>
                                        <p:tgtEl>
                                          <p:spTgt spid="17411"/>
                                        </p:tgtEl>
                                        <p:attrNameLst>
                                          <p:attrName>ppt_x</p:attrName>
                                        </p:attrNameLst>
                                      </p:cBhvr>
                                      <p:tavLst>
                                        <p:tav tm="0">
                                          <p:val>
                                            <p:strVal val="0-#ppt_w/2"/>
                                          </p:val>
                                        </p:tav>
                                        <p:tav tm="100000">
                                          <p:val>
                                            <p:strVal val="#ppt_x"/>
                                          </p:val>
                                        </p:tav>
                                      </p:tavLst>
                                    </p:anim>
                                    <p:anim calcmode="lin" valueType="num">
                                      <p:cBhvr additive="base">
                                        <p:cTn id="17" dur="500" fill="hold"/>
                                        <p:tgtEl>
                                          <p:spTgt spid="17411"/>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17421"/>
                                        </p:tgtEl>
                                        <p:attrNameLst>
                                          <p:attrName>style.visibility</p:attrName>
                                        </p:attrNameLst>
                                      </p:cBhvr>
                                      <p:to>
                                        <p:strVal val="visible"/>
                                      </p:to>
                                    </p:set>
                                    <p:anim calcmode="lin" valueType="num">
                                      <p:cBhvr additive="base">
                                        <p:cTn id="20" dur="500" fill="hold"/>
                                        <p:tgtEl>
                                          <p:spTgt spid="17421"/>
                                        </p:tgtEl>
                                        <p:attrNameLst>
                                          <p:attrName>ppt_x</p:attrName>
                                        </p:attrNameLst>
                                      </p:cBhvr>
                                      <p:tavLst>
                                        <p:tav tm="0">
                                          <p:val>
                                            <p:strVal val="1+#ppt_w/2"/>
                                          </p:val>
                                        </p:tav>
                                        <p:tav tm="100000">
                                          <p:val>
                                            <p:strVal val="#ppt_x"/>
                                          </p:val>
                                        </p:tav>
                                      </p:tavLst>
                                    </p:anim>
                                    <p:anim calcmode="lin" valueType="num">
                                      <p:cBhvr additive="base">
                                        <p:cTn id="21" dur="500" fill="hold"/>
                                        <p:tgtEl>
                                          <p:spTgt spid="17421"/>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17422"/>
                                        </p:tgtEl>
                                        <p:attrNameLst>
                                          <p:attrName>style.visibility</p:attrName>
                                        </p:attrNameLst>
                                      </p:cBhvr>
                                      <p:to>
                                        <p:strVal val="visible"/>
                                      </p:to>
                                    </p:set>
                                    <p:anim calcmode="lin" valueType="num">
                                      <p:cBhvr>
                                        <p:cTn id="25" dur="500" fill="hold"/>
                                        <p:tgtEl>
                                          <p:spTgt spid="17422"/>
                                        </p:tgtEl>
                                        <p:attrNameLst>
                                          <p:attrName>ppt_w</p:attrName>
                                        </p:attrNameLst>
                                      </p:cBhvr>
                                      <p:tavLst>
                                        <p:tav tm="0">
                                          <p:val>
                                            <p:fltVal val="0"/>
                                          </p:val>
                                        </p:tav>
                                        <p:tav tm="100000">
                                          <p:val>
                                            <p:strVal val="#ppt_w"/>
                                          </p:val>
                                        </p:tav>
                                      </p:tavLst>
                                    </p:anim>
                                    <p:anim calcmode="lin" valueType="num">
                                      <p:cBhvr>
                                        <p:cTn id="26" dur="500" fill="hold"/>
                                        <p:tgtEl>
                                          <p:spTgt spid="17422"/>
                                        </p:tgtEl>
                                        <p:attrNameLst>
                                          <p:attrName>ppt_h</p:attrName>
                                        </p:attrNameLst>
                                      </p:cBhvr>
                                      <p:tavLst>
                                        <p:tav tm="0">
                                          <p:val>
                                            <p:fltVal val="0"/>
                                          </p:val>
                                        </p:tav>
                                        <p:tav tm="100000">
                                          <p:val>
                                            <p:strVal val="#ppt_h"/>
                                          </p:val>
                                        </p:tav>
                                      </p:tavLst>
                                    </p:anim>
                                    <p:animEffect transition="in" filter="fade">
                                      <p:cBhvr>
                                        <p:cTn id="27" dur="500"/>
                                        <p:tgtEl>
                                          <p:spTgt spid="17422"/>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7415"/>
                                        </p:tgtEl>
                                        <p:attrNameLst>
                                          <p:attrName>style.visibility</p:attrName>
                                        </p:attrNameLst>
                                      </p:cBhvr>
                                      <p:to>
                                        <p:strVal val="visible"/>
                                      </p:to>
                                    </p:set>
                                    <p:animEffect transition="in" filter="fade">
                                      <p:cBhvr>
                                        <p:cTn id="31" dur="500"/>
                                        <p:tgtEl>
                                          <p:spTgt spid="17415"/>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7416"/>
                                        </p:tgtEl>
                                        <p:attrNameLst>
                                          <p:attrName>style.visibility</p:attrName>
                                        </p:attrNameLst>
                                      </p:cBhvr>
                                      <p:to>
                                        <p:strVal val="visible"/>
                                      </p:to>
                                    </p:set>
                                    <p:animEffect transition="in" filter="wipe(left)">
                                      <p:cBhvr>
                                        <p:cTn id="35" dur="500"/>
                                        <p:tgtEl>
                                          <p:spTgt spid="174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417"/>
                                        </p:tgtEl>
                                        <p:attrNameLst>
                                          <p:attrName>style.visibility</p:attrName>
                                        </p:attrNameLst>
                                      </p:cBhvr>
                                      <p:to>
                                        <p:strVal val="visible"/>
                                      </p:to>
                                    </p:set>
                                    <p:animEffect transition="in" filter="wipe(left)">
                                      <p:cBhvr>
                                        <p:cTn id="38" dur="500"/>
                                        <p:tgtEl>
                                          <p:spTgt spid="174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418"/>
                                        </p:tgtEl>
                                        <p:attrNameLst>
                                          <p:attrName>style.visibility</p:attrName>
                                        </p:attrNameLst>
                                      </p:cBhvr>
                                      <p:to>
                                        <p:strVal val="visible"/>
                                      </p:to>
                                    </p:set>
                                    <p:animEffect transition="in" filter="wipe(left)">
                                      <p:cBhvr>
                                        <p:cTn id="41" dur="500"/>
                                        <p:tgtEl>
                                          <p:spTgt spid="174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7419"/>
                                        </p:tgtEl>
                                        <p:attrNameLst>
                                          <p:attrName>style.visibility</p:attrName>
                                        </p:attrNameLst>
                                      </p:cBhvr>
                                      <p:to>
                                        <p:strVal val="visible"/>
                                      </p:to>
                                    </p:set>
                                    <p:animEffect transition="in" filter="wipe(left)">
                                      <p:cBhvr>
                                        <p:cTn id="44" dur="500"/>
                                        <p:tgtEl>
                                          <p:spTgt spid="1741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7420"/>
                                        </p:tgtEl>
                                        <p:attrNameLst>
                                          <p:attrName>style.visibility</p:attrName>
                                        </p:attrNameLst>
                                      </p:cBhvr>
                                      <p:to>
                                        <p:strVal val="visible"/>
                                      </p:to>
                                    </p:set>
                                    <p:animEffect transition="in" filter="wipe(left)">
                                      <p:cBhvr>
                                        <p:cTn id="47" dur="500"/>
                                        <p:tgtEl>
                                          <p:spTgt spid="17420"/>
                                        </p:tgtEl>
                                      </p:cBhvr>
                                    </p:animEffect>
                                  </p:childTnLst>
                                </p:cTn>
                              </p:par>
                            </p:childTnLst>
                          </p:cTn>
                        </p:par>
                        <p:par>
                          <p:cTn id="48" fill="hold" nodeType="afterGroup">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17418"/>
                                        </p:tgtEl>
                                        <p:attrNameLst>
                                          <p:attrName>r</p:attrName>
                                        </p:attrNameLst>
                                      </p:cBhvr>
                                    </p:animRot>
                                    <p:animRot by="-239940">
                                      <p:cBhvr>
                                        <p:cTn id="51" dur="100" fill="hold">
                                          <p:stCondLst>
                                            <p:cond delay="100"/>
                                          </p:stCondLst>
                                        </p:cTn>
                                        <p:tgtEl>
                                          <p:spTgt spid="17418"/>
                                        </p:tgtEl>
                                        <p:attrNameLst>
                                          <p:attrName>r</p:attrName>
                                        </p:attrNameLst>
                                      </p:cBhvr>
                                    </p:animRot>
                                    <p:animRot by="240000">
                                      <p:cBhvr>
                                        <p:cTn id="52" dur="100" fill="hold">
                                          <p:stCondLst>
                                            <p:cond delay="200"/>
                                          </p:stCondLst>
                                        </p:cTn>
                                        <p:tgtEl>
                                          <p:spTgt spid="17418"/>
                                        </p:tgtEl>
                                        <p:attrNameLst>
                                          <p:attrName>r</p:attrName>
                                        </p:attrNameLst>
                                      </p:cBhvr>
                                    </p:animRot>
                                    <p:animRot by="-239940">
                                      <p:cBhvr>
                                        <p:cTn id="53" dur="100" fill="hold">
                                          <p:stCondLst>
                                            <p:cond delay="300"/>
                                          </p:stCondLst>
                                        </p:cTn>
                                        <p:tgtEl>
                                          <p:spTgt spid="17418"/>
                                        </p:tgtEl>
                                        <p:attrNameLst>
                                          <p:attrName>r</p:attrName>
                                        </p:attrNameLst>
                                      </p:cBhvr>
                                    </p:animRot>
                                    <p:animRot by="120000">
                                      <p:cBhvr>
                                        <p:cTn id="54" dur="100" fill="hold">
                                          <p:stCondLst>
                                            <p:cond delay="400"/>
                                          </p:stCondLst>
                                        </p:cTn>
                                        <p:tgtEl>
                                          <p:spTgt spid="174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animBg="1"/>
      <p:bldP spid="17415" grpId="0" autoUpdateAnimBg="0"/>
      <p:bldP spid="17416" grpId="0" autoUpdateAnimBg="0"/>
      <p:bldP spid="17417" grpId="0" autoUpdateAnimBg="0"/>
      <p:bldP spid="17418" grpId="0" autoUpdateAnimBg="0"/>
      <p:bldP spid="17418" grpId="1" autoUpdateAnimBg="0"/>
      <p:bldP spid="17419" grpId="0" autoUpdateAnimBg="0"/>
      <p:bldP spid="17420" grpId="0" autoUpdateAnimBg="0"/>
      <p:bldP spid="17421" grpId="0" animBg="1"/>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Pages>0</Pages>
  <Words>1326</Words>
  <Characters>0</Characters>
  <Application>Microsoft Office PowerPoint</Application>
  <DocSecurity>0</DocSecurity>
  <PresentationFormat>宽屏</PresentationFormat>
  <Lines>0</Lines>
  <Paragraphs>175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18</vt:i4>
      </vt:variant>
    </vt:vector>
  </HeadingPairs>
  <TitlesOfParts>
    <vt:vector size="29" baseType="lpstr">
      <vt:lpstr>Calibri</vt:lpstr>
      <vt:lpstr>Century Gothic</vt:lpstr>
      <vt:lpstr>Arial</vt:lpstr>
      <vt:lpstr>张海山锐谐体</vt:lpstr>
      <vt:lpstr>微软雅黑</vt:lpstr>
      <vt:lpstr>Calibri Light</vt:lpstr>
      <vt:lpstr>宋体</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65</cp:revision>
  <dcterms:created xsi:type="dcterms:W3CDTF">2015-04-20T14:27:02Z</dcterms:created>
  <dcterms:modified xsi:type="dcterms:W3CDTF">2016-05-20T03:09:42Z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