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79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33983-DDF8-9E7F-7196-D5A9B3E4A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E8538-E1CF-B67B-0367-69261E4F8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E2804A-AEF0-1091-A742-537B6892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B9F82D-4A5C-0204-771B-FA2CE492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5C220-D58F-DAE4-B419-7E38253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23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030C0-BCC8-E7E1-14AA-9FF21140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89EF47-D18D-8A9D-43A5-0112FF09C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D1AA66-35CD-081A-7E4F-0484E336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98E13B-BF72-125F-39B8-2F84014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203DDF-C06C-C8FF-345E-5E03A3E4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9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D344A3-4E7F-22C1-C010-A96B5481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A09C9B-46C5-CC0F-2896-06B1840F7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ED45F6-B6C0-7CC0-DA1F-F9CF9A2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3F7479-C7D6-C572-DFDF-FE4DA09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853599-F182-1DDD-DFD1-66D92BA6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67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A68A8-D144-E0C8-A4CF-84CCC70E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BBEA2-FB25-2B21-5C0D-652C0D23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201F7D-3B0B-F7CE-5772-AEB7D484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1B6B7-F9A0-06C9-73AE-5DC30DAC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981B2-B2BB-7691-D6B3-10CA42DC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4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758C9-1805-4567-C28F-6C7BACFA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DC2AD4-D4E0-D1CC-0EEC-A81EB996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5622F-A3C6-BF0C-8FD3-1C1337B9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6F82F-DA9E-7252-5A54-85A773DD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9B938-9F81-3CE4-58BA-38DB2B7A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0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6CE3C-C2A0-60ED-A851-49BA431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D2226-6AC8-4BF2-8403-6B694DAC3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F2A3DC-2472-24D5-1A11-4D29D692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4014F3-4443-6011-527D-FC4BEE5D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0FB92-9D17-3E2A-560E-78DE1878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133510-CFC3-7674-531F-7A71EFAB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9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49DB8-B268-9E6F-36EE-1C888F61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5B1861-7EF6-FBC9-FF57-BB47868D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94AAD4-4E4E-E508-CF7D-B315EBC40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E80483-8446-519A-581B-25A0CA988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1DCBAE-05EC-4A81-E7B7-92A1958E7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8BEE40-3E43-4F97-6FA5-48CAF113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3C185F-F633-D807-4773-F8F776E5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5C7D3-C177-0AAD-61C1-565AA4C5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5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8918C-5230-8C3F-56C9-DD6A084E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87A422-9DA2-04D1-CBED-43F4B654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3A2DF5-DAD5-8E8A-3F18-5C3C570B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DC2F4-C89A-A303-6994-F1EF57E0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54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73629E-A4DC-90A0-3A8D-20001B61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C905BC-00EE-207D-81E5-CC8D4D5C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60205E-22F8-EB86-4A0C-80E63836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1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86ACC-C796-F042-A1CC-B68B137E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53042-BA8C-34D6-ABC1-585BE299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12FC0B-DDA2-469B-02D5-82576C3D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15E136-3137-4AD7-8D2C-C983065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36A2C5-0A96-854E-211B-9BF77464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920826-3B49-B37C-20ED-4EE50554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7F21E-A398-9406-62DE-BF7DDC18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7E550F-AFCC-2AA4-543E-31754BB00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C41884-87A6-E3E9-EA9D-573F3AC0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1904A3-F4E9-A7A1-A666-BC86BEFC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B4800C-E50C-DB7A-80CE-8D25DA98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DEE6A4-144A-DCFE-95E5-E0EB3A66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01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976305-4EE2-E2F9-4068-A78E8668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E88A5E-2F0C-9758-5E40-9C878299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FA6A3-4417-EFEB-7F29-DA7D7798E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96698-E6C9-4056-BAE6-F34C635ED895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B95E5-8003-B568-BAED-7650084B1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E124D0-1F9F-CF17-BE90-BDB81D984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46079-3250-4FDF-8FF6-19795E30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7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9F2F7-03F5-456C-CAC9-6B11A7B2D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0903 Meeting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01B426-A16B-731E-6C92-4D4E177BC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Cheng-Han 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13AA8-6815-9601-5FB8-EF9874B0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lambda_pen</a:t>
            </a:r>
            <a:r>
              <a:rPr lang="en-US" altLang="zh-TW" dirty="0"/>
              <a:t> testing for reinitialization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7A08CE-BF6D-6B8A-C476-71926B15F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Initial testing: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(800, 0.5, 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𝑠𝑒𝑒𝑑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0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49)</m:t>
                    </m:r>
                  </m:oMath>
                </a14:m>
                <a:r>
                  <a:rPr lang="en-US" altLang="zh-TW" dirty="0"/>
                  <a:t>, each</a:t>
                </a:r>
                <a:br>
                  <a:rPr lang="en-US" altLang="zh-TW" dirty="0"/>
                </a:b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50 </m:t>
                    </m:r>
                  </m:oMath>
                </a14:m>
                <a:r>
                  <a:rPr lang="en-US" altLang="zh-TW" dirty="0"/>
                  <a:t>trials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7A08CE-BF6D-6B8A-C476-71926B15F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22FDB41B-4450-7E4C-E653-310DFD73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077" y="2510591"/>
            <a:ext cx="1414174" cy="402128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FF855F7-CF5F-B6D1-5959-DA28E01F3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288" y="1495109"/>
            <a:ext cx="1779362" cy="503676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CFE2F18-7AE3-B2FA-6231-6B47C9C69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66329"/>
            <a:ext cx="2867425" cy="118126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37E987-4DF8-7C1D-103F-9F76FE9B042C}"/>
              </a:ext>
            </a:extLst>
          </p:cNvPr>
          <p:cNvSpPr txBox="1"/>
          <p:nvPr/>
        </p:nvSpPr>
        <p:spPr>
          <a:xfrm>
            <a:off x="278679" y="6162546"/>
            <a:ext cx="303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Fixed </a:t>
            </a:r>
            <a:r>
              <a:rPr lang="en-US" altLang="zh-TW" dirty="0" err="1"/>
              <a:t>lambda_pen</a:t>
            </a:r>
            <a:r>
              <a:rPr lang="en-US" altLang="zh-TW" dirty="0"/>
              <a:t> testing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1C6CAF0-FEA6-1961-DF86-D261233643B7}"/>
              </a:ext>
            </a:extLst>
          </p:cNvPr>
          <p:cNvSpPr txBox="1"/>
          <p:nvPr/>
        </p:nvSpPr>
        <p:spPr>
          <a:xfrm>
            <a:off x="5930648" y="4811032"/>
            <a:ext cx="36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lambda_pen</a:t>
            </a:r>
            <a:r>
              <a:rPr lang="en-US" altLang="zh-TW" dirty="0"/>
              <a:t> scheduling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26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46343-BABF-B128-191D-F64CA1EF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9C29D-36F2-EA9B-FDB8-3DBD1FC0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044C68-CF88-C2C3-8F23-C0F7C75A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0" y="4768635"/>
            <a:ext cx="533474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3C5A8-6CCC-27FB-C01F-3F0808A6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 clamping, </a:t>
            </a:r>
            <a:r>
              <a:rPr lang="en-US" altLang="zh-TW" dirty="0" err="1"/>
              <a:t>sigmoiding</a:t>
            </a:r>
            <a:r>
              <a:rPr lang="en-US" altLang="zh-TW" dirty="0"/>
              <a:t>, and no bounding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9D69C-2A87-7D2E-0BE5-F84CA13D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Running on the MGD method, sigmoid is centered at 0 (left), but degree-based initialization make the node values centered at the mean degree.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6924D9-D0A2-680D-C725-5DC6C8E9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21" y="3365065"/>
            <a:ext cx="4410995" cy="2835137"/>
          </a:xfrm>
          <a:prstGeom prst="rect">
            <a:avLst/>
          </a:prstGeom>
        </p:spPr>
      </p:pic>
      <p:pic>
        <p:nvPicPr>
          <p:cNvPr id="12" name="圖片 11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F928DFAF-748D-5462-D0C8-88A54C82B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9" y="3258019"/>
            <a:ext cx="4985968" cy="32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2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C9171-EB18-A243-F8A4-F22C8C810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475D7-3F77-4B0D-383F-7E10222E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 clamping, </a:t>
            </a:r>
            <a:r>
              <a:rPr lang="en-US" altLang="zh-TW" dirty="0" err="1"/>
              <a:t>sigmoiding</a:t>
            </a:r>
            <a:r>
              <a:rPr lang="en-US" altLang="zh-TW" dirty="0"/>
              <a:t>, and no bounding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8801D95-AD25-1E6C-6D4E-6AA09C736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run the comparison of no initial </a:t>
                </a:r>
                <a:br>
                  <a:rPr lang="en-US" altLang="zh-TW" dirty="0"/>
                </a:br>
                <a:r>
                  <a:rPr lang="en-US" altLang="zh-TW" dirty="0"/>
                  <a:t>bounding, clamping, and multiple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sigmoid 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(1024, 0.5, 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𝑠𝑒𝑒𝑑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 0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49)</m:t>
                    </m:r>
                  </m:oMath>
                </a14:m>
                <a:r>
                  <a:rPr lang="en-US" altLang="zh-TW" dirty="0"/>
                  <a:t>, each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50 </m:t>
                    </m:r>
                  </m:oMath>
                </a14:m>
                <a:r>
                  <a:rPr lang="en-US" altLang="zh-TW" dirty="0"/>
                  <a:t>trials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Clamping is still the best,10-sigmoid </a:t>
                </a:r>
                <a:br>
                  <a:rPr lang="en-US" altLang="zh-TW" dirty="0"/>
                </a:br>
                <a:r>
                  <a:rPr lang="en-US" altLang="zh-TW" dirty="0"/>
                  <a:t>loses only a bit, but sigmoid loses </a:t>
                </a:r>
                <a:br>
                  <a:rPr lang="en-US" altLang="zh-TW" dirty="0"/>
                </a:br>
                <a:r>
                  <a:rPr lang="en-US" altLang="zh-TW" dirty="0"/>
                  <a:t>significantly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8801D95-AD25-1E6C-6D4E-6AA09C736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2BD04432-595B-8F61-CE64-32C6FD85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040" y="1732524"/>
            <a:ext cx="3621519" cy="47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5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543C5-202F-C947-EF73-E9C483D6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lambda_pen</a:t>
            </a:r>
            <a:r>
              <a:rPr lang="en-US" altLang="zh-TW" dirty="0"/>
              <a:t> testing for reinitialization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7224F4-0348-F2FB-7AB7-5888849AC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run on the combinations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([500, 600, 700, 800], [0.3, 0.5, 0.7],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𝑠𝑒𝑒𝑑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0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49)</m:t>
                    </m:r>
                  </m:oMath>
                </a14:m>
                <a:r>
                  <a:rPr lang="en-US" altLang="zh-TW" dirty="0"/>
                  <a:t>. Each seed is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altLang="zh-TW" dirty="0"/>
                  <a:t> sequential trials with the initialization being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7224F4-0348-F2FB-7AB7-5888849AC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0E9F547-8A5E-7705-A32B-52E714E8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04" y="3470072"/>
            <a:ext cx="6680656" cy="19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4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CF54B-521F-4B27-DD21-1F32C98F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lambda_pen</a:t>
            </a:r>
            <a:r>
              <a:rPr lang="en-US" altLang="zh-TW" dirty="0"/>
              <a:t> testing for reinitialization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E006D-6233-99D3-9567-04052868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first result again compares any choice of nonzero </a:t>
            </a:r>
            <a:r>
              <a:rPr lang="en-US" altLang="zh-TW" dirty="0" err="1"/>
              <a:t>lambda_pen</a:t>
            </a:r>
            <a:r>
              <a:rPr lang="en-US" altLang="zh-TW" dirty="0"/>
              <a:t> against zero.</a:t>
            </a:r>
          </a:p>
          <a:p>
            <a:endParaRPr lang="en-US" altLang="zh-TW" dirty="0"/>
          </a:p>
          <a:p>
            <a:r>
              <a:rPr lang="en-US" altLang="zh-TW" dirty="0"/>
              <a:t>This is unfair to compare 9 times </a:t>
            </a:r>
            <a:br>
              <a:rPr lang="en-US" altLang="zh-TW" dirty="0"/>
            </a:br>
            <a:r>
              <a:rPr lang="en-US" altLang="zh-TW" dirty="0"/>
              <a:t>more experiments to the original </a:t>
            </a:r>
            <a:br>
              <a:rPr lang="en-US" altLang="zh-TW" dirty="0"/>
            </a:br>
            <a:r>
              <a:rPr lang="en-US" altLang="zh-TW" dirty="0"/>
              <a:t>ones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FBD1C8-B530-3C0A-E8AE-455B47BC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40" y="2461765"/>
            <a:ext cx="5024663" cy="4031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1BE4DB-7A50-9553-E49D-25967347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18" y="5812643"/>
            <a:ext cx="4624722" cy="6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4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7A21E-74A9-9BB9-BBDA-11D53B3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lambda_pen</a:t>
            </a:r>
            <a:r>
              <a:rPr lang="en-US" altLang="zh-TW" dirty="0"/>
              <a:t> testing for reinitialization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4DD5F-0568-C55F-F505-6D3E72B5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compare the per lambda comparisons against without using reinitializations.</a:t>
            </a:r>
          </a:p>
          <a:p>
            <a:endParaRPr lang="en-US" altLang="zh-TW" dirty="0"/>
          </a:p>
          <a:p>
            <a:r>
              <a:rPr lang="en-US" altLang="zh-TW" dirty="0"/>
              <a:t>There does not seem to be a universal </a:t>
            </a:r>
            <a:br>
              <a:rPr lang="en-US" altLang="zh-TW" dirty="0"/>
            </a:br>
            <a:r>
              <a:rPr lang="en-US" altLang="zh-TW" dirty="0"/>
              <a:t>good choice of lambda.</a:t>
            </a:r>
          </a:p>
          <a:p>
            <a:endParaRPr lang="en-US" altLang="zh-TW" dirty="0"/>
          </a:p>
          <a:p>
            <a:r>
              <a:rPr lang="en-US" altLang="zh-TW" dirty="0"/>
              <a:t>When lambda increases, we get more </a:t>
            </a:r>
            <a:br>
              <a:rPr lang="en-US" altLang="zh-TW" dirty="0"/>
            </a:br>
            <a:r>
              <a:rPr lang="en-US" altLang="zh-TW" dirty="0"/>
              <a:t>hurt, so maybe we shouldn’t use it at all?</a:t>
            </a:r>
            <a:endParaRPr lang="en-US" altLang="zh-TW" b="0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FD67C9-4670-FF2B-8505-73C466E2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613" y="2483121"/>
            <a:ext cx="3699864" cy="38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DA003-CBDF-7821-6D43-51898A64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lambda_pen</a:t>
            </a:r>
            <a:r>
              <a:rPr lang="en-US" altLang="zh-TW" dirty="0"/>
              <a:t> testing for reinitialization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A5843-C1D8-AB16-759D-18AA73A6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comparisons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8DC777-8C4F-1FE7-F670-83E4E7AD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30" y="2580255"/>
            <a:ext cx="1503225" cy="39126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F38971-C1C3-D9AB-DAD2-92F962FD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55" y="2548090"/>
            <a:ext cx="1520509" cy="40319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DC4EEE-B7F9-FBCB-A83B-80B06A32E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796" y="2548089"/>
            <a:ext cx="1404595" cy="39953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71B0AB8-69B4-BFF9-8CE2-EC766652B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754" y="2548089"/>
            <a:ext cx="1404875" cy="394478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A2BB5AF-0BB9-9BD1-97E4-A02C97D34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363" y="2548089"/>
            <a:ext cx="1448844" cy="394478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404DB2D-6C30-49D5-F93B-EF32E37D7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9698" y="2548088"/>
            <a:ext cx="1411591" cy="38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3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DA54-8269-3A30-7480-F95F2D9F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FBA88-C5E5-A21C-F163-6EBE19DE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lambda_pen</a:t>
            </a:r>
            <a:r>
              <a:rPr lang="en-US" altLang="zh-TW" dirty="0"/>
              <a:t> testing for reinitialization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CD420-1DFD-F063-7285-26637A6D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comparisons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19F5AC-6CA2-A84E-48AA-06246069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18" y="2548089"/>
            <a:ext cx="1441238" cy="40569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1FDB5AB-551F-F2F7-6D03-3138C133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76" y="2538897"/>
            <a:ext cx="1454797" cy="405697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15B3BA4-C483-F984-4963-94C845057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505" y="2529703"/>
            <a:ext cx="1411590" cy="402128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B17BF7B-E6D5-24AF-BFC2-9EC7C691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993" y="2529702"/>
            <a:ext cx="1426484" cy="402128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66ACE70-9582-B5F6-E6F9-8528FF38D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719" y="2529702"/>
            <a:ext cx="1414174" cy="402128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977CFA8-3FBE-6D9A-AAD4-41A94E150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5893" y="2538875"/>
            <a:ext cx="1429973" cy="40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387DA-D7BE-7780-29BF-DC4CB12C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lambda_pen</a:t>
            </a:r>
            <a:r>
              <a:rPr lang="en-US" altLang="zh-TW" dirty="0"/>
              <a:t> testing for reinitialization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3C5E2-9652-3C1F-B7DF-06DA3493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Observation: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Larger/denser graphs typically benefit from reinitialization, which does not align with our rougher experiments previously.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It seems like medium </a:t>
            </a:r>
            <a:r>
              <a:rPr lang="en-US" altLang="zh-TW" dirty="0" err="1"/>
              <a:t>lambda_pens</a:t>
            </a:r>
            <a:r>
              <a:rPr lang="en-US" altLang="zh-TW" dirty="0"/>
              <a:t> work best, smaller ones sometimes help but not always, and larger ones are less likely to help. </a:t>
            </a:r>
          </a:p>
          <a:p>
            <a:pPr marL="0" indent="0">
              <a:buNone/>
            </a:pPr>
            <a:r>
              <a:rPr lang="en-US" altLang="zh-TW" dirty="0"/>
              <a:t>We try changing the value of </a:t>
            </a:r>
            <a:r>
              <a:rPr lang="en-US" altLang="zh-TW" dirty="0" err="1"/>
              <a:t>lambda_pen</a:t>
            </a:r>
            <a:r>
              <a:rPr lang="en-US" altLang="zh-TW" dirty="0"/>
              <a:t> during a 50 trials sequential run by initializing at 1 and decreasing by 0.1 every five trials.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D6B1FD-B6F3-03B5-44E5-EC70D743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5853068"/>
            <a:ext cx="647790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366</Words>
  <Application>Microsoft Office PowerPoint</Application>
  <PresentationFormat>寬螢幕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Times New Roman</vt:lpstr>
      <vt:lpstr>Office 佈景主題</vt:lpstr>
      <vt:lpstr>0903 Meeting</vt:lpstr>
      <vt:lpstr>Initial clamping, sigmoiding, and no bounding</vt:lpstr>
      <vt:lpstr>Initial clamping, sigmoiding, and no bounding</vt:lpstr>
      <vt:lpstr>lambda_pen testing for reinitialization</vt:lpstr>
      <vt:lpstr>lambda_pen testing for reinitialization</vt:lpstr>
      <vt:lpstr>lambda_pen testing for reinitialization</vt:lpstr>
      <vt:lpstr>lambda_pen testing for reinitialization</vt:lpstr>
      <vt:lpstr>lambda_pen testing for reinitialization</vt:lpstr>
      <vt:lpstr>lambda_pen testing for reinitialization</vt:lpstr>
      <vt:lpstr>lambda_pen testing for reinitialization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Huang, Cheng-Han</dc:creator>
  <cp:lastModifiedBy>Huang, Cheng-Han</cp:lastModifiedBy>
  <cp:revision>4</cp:revision>
  <dcterms:created xsi:type="dcterms:W3CDTF">2025-09-03T03:33:24Z</dcterms:created>
  <dcterms:modified xsi:type="dcterms:W3CDTF">2025-09-03T18:37:10Z</dcterms:modified>
</cp:coreProperties>
</file>