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58" r:id="rId3"/>
    <p:sldId id="260" r:id="rId4"/>
    <p:sldId id="264" r:id="rId5"/>
    <p:sldId id="266" r:id="rId6"/>
    <p:sldId id="295" r:id="rId7"/>
    <p:sldId id="294" r:id="rId8"/>
    <p:sldId id="261" r:id="rId9"/>
    <p:sldId id="263" r:id="rId10"/>
    <p:sldId id="296" r:id="rId11"/>
    <p:sldId id="265" r:id="rId12"/>
    <p:sldId id="284" r:id="rId13"/>
    <p:sldId id="278" r:id="rId14"/>
    <p:sldId id="290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  <p:bold r:id="rId18"/>
    </p:embeddedFont>
    <p:embeddedFont>
      <p:font typeface="Itim" panose="020B0604020202020204" charset="-34"/>
      <p:regular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8484A-E8B1-933C-77BB-CD9DA865D15E}" v="180" dt="2025-07-25T06:25:28.179"/>
    <p1510:client id="{6AE7FABA-ECA3-B6DF-9A0B-E27AC140BB3A}" v="174" dt="2025-07-23T14:34:32.071"/>
    <p1510:client id="{71D8D6D7-9592-3539-9C67-26EAF20B3720}" v="356" dt="2025-07-25T03:51:28.225"/>
    <p1510:client id="{B749122D-BCAD-DBC0-7CEF-F79316489A30}" v="287" dt="2025-07-25T03:17:57.370"/>
  </p1510:revLst>
</p1510:revInfo>
</file>

<file path=ppt/tableStyles.xml><?xml version="1.0" encoding="utf-8"?>
<a:tblStyleLst xmlns:a="http://schemas.openxmlformats.org/drawingml/2006/main" def="{5649D303-E3DA-4CA0-AE19-C8BA0FE6D3F5}">
  <a:tblStyle styleId="{5649D303-E3DA-4CA0-AE19-C8BA0FE6D3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8FBEE0-5D0D-4E01-9574-D6FDAEE29A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g197bdefc5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3" name="Google Shape;3153;g197bdefc5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1">
          <a:extLst>
            <a:ext uri="{FF2B5EF4-FFF2-40B4-BE49-F238E27FC236}">
              <a16:creationId xmlns:a16="http://schemas.microsoft.com/office/drawing/2014/main" id="{D27053AD-95DF-80D2-C6AA-6B86954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54dda1946d_6_308:notes">
            <a:extLst>
              <a:ext uri="{FF2B5EF4-FFF2-40B4-BE49-F238E27FC236}">
                <a16:creationId xmlns:a16="http://schemas.microsoft.com/office/drawing/2014/main" id="{97B9415D-1DC6-DE30-232E-84A3C0BA4D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3" name="Google Shape;3423;g54dda1946d_6_308:notes">
            <a:extLst>
              <a:ext uri="{FF2B5EF4-FFF2-40B4-BE49-F238E27FC236}">
                <a16:creationId xmlns:a16="http://schemas.microsoft.com/office/drawing/2014/main" id="{739BF355-C3F3-6854-692B-A9D4D14639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71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7" name="Google Shape;366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Google Shape;4417;gd5260bdd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8" name="Google Shape;4418;gd5260bdd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" name="Google Shape;4157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8" name="Google Shape;4158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" name="Google Shape;464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0" name="Google Shape;465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4" name="Google Shape;32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3" name="Google Shape;34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Google Shape;362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9" name="Google Shape;362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" name="Google Shape;369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3" name="Google Shape;369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1">
          <a:extLst>
            <a:ext uri="{FF2B5EF4-FFF2-40B4-BE49-F238E27FC236}">
              <a16:creationId xmlns:a16="http://schemas.microsoft.com/office/drawing/2014/main" id="{13336256-E482-0A7F-A78E-B628C73DF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2" name="Google Shape;4182;g54dda1946d_4_2679:notes">
            <a:extLst>
              <a:ext uri="{FF2B5EF4-FFF2-40B4-BE49-F238E27FC236}">
                <a16:creationId xmlns:a16="http://schemas.microsoft.com/office/drawing/2014/main" id="{C8323916-7C3A-E258-0DB0-E4857A6EC1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3" name="Google Shape;4183;g54dda1946d_4_2679:notes">
            <a:extLst>
              <a:ext uri="{FF2B5EF4-FFF2-40B4-BE49-F238E27FC236}">
                <a16:creationId xmlns:a16="http://schemas.microsoft.com/office/drawing/2014/main" id="{2D5AC768-39CE-474E-07CB-86F4990324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9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1">
          <a:extLst>
            <a:ext uri="{FF2B5EF4-FFF2-40B4-BE49-F238E27FC236}">
              <a16:creationId xmlns:a16="http://schemas.microsoft.com/office/drawing/2014/main" id="{2031335F-A2C9-BA58-4BE5-193F9261D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54dda1946d_6_308:notes">
            <a:extLst>
              <a:ext uri="{FF2B5EF4-FFF2-40B4-BE49-F238E27FC236}">
                <a16:creationId xmlns:a16="http://schemas.microsoft.com/office/drawing/2014/main" id="{6BB81BFE-D781-29D4-6F09-CDD8685558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3" name="Google Shape;3423;g54dda1946d_6_308:notes">
            <a:extLst>
              <a:ext uri="{FF2B5EF4-FFF2-40B4-BE49-F238E27FC236}">
                <a16:creationId xmlns:a16="http://schemas.microsoft.com/office/drawing/2014/main" id="{12F36752-D252-8DB1-774B-F90E0CF5E6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00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1" name="Google Shape;345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2" name="Google Shape;352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8265457">
            <a:off x="-2088386" y="1509198"/>
            <a:ext cx="9525293" cy="3978883"/>
            <a:chOff x="796500" y="1675925"/>
            <a:chExt cx="6045650" cy="2525375"/>
          </a:xfrm>
        </p:grpSpPr>
        <p:sp>
          <p:nvSpPr>
            <p:cNvPr id="10" name="Google Shape;10;p2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 rot="-8265457">
            <a:off x="1389939" y="-1098902"/>
            <a:ext cx="9525293" cy="3978883"/>
            <a:chOff x="796500" y="1675925"/>
            <a:chExt cx="6045650" cy="2525375"/>
          </a:xfrm>
        </p:grpSpPr>
        <p:sp>
          <p:nvSpPr>
            <p:cNvPr id="14" name="Google Shape;14;p2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4615812" y="374984"/>
            <a:ext cx="4083737" cy="1885532"/>
          </a:xfrm>
          <a:custGeom>
            <a:avLst/>
            <a:gdLst/>
            <a:ahLst/>
            <a:cxnLst/>
            <a:rect l="l" t="t" r="r" b="b"/>
            <a:pathLst>
              <a:path w="15059" h="6953" extrusionOk="0">
                <a:moveTo>
                  <a:pt x="13515" y="3877"/>
                </a:moveTo>
                <a:lnTo>
                  <a:pt x="13435" y="3877"/>
                </a:lnTo>
                <a:cubicBezTo>
                  <a:pt x="13515" y="3603"/>
                  <a:pt x="13561" y="3305"/>
                  <a:pt x="13561" y="3008"/>
                </a:cubicBezTo>
                <a:lnTo>
                  <a:pt x="13561" y="3008"/>
                </a:lnTo>
                <a:cubicBezTo>
                  <a:pt x="13561" y="1339"/>
                  <a:pt x="12212" y="1"/>
                  <a:pt x="10554" y="1"/>
                </a:cubicBezTo>
                <a:lnTo>
                  <a:pt x="3007" y="1"/>
                </a:lnTo>
                <a:cubicBezTo>
                  <a:pt x="1350" y="1"/>
                  <a:pt x="0" y="1339"/>
                  <a:pt x="0" y="3008"/>
                </a:cubicBezTo>
                <a:lnTo>
                  <a:pt x="0" y="3008"/>
                </a:lnTo>
                <a:cubicBezTo>
                  <a:pt x="0" y="4666"/>
                  <a:pt x="1350" y="6015"/>
                  <a:pt x="3007" y="6015"/>
                </a:cubicBezTo>
                <a:lnTo>
                  <a:pt x="8244" y="6015"/>
                </a:lnTo>
                <a:cubicBezTo>
                  <a:pt x="8484" y="6564"/>
                  <a:pt x="9033" y="6953"/>
                  <a:pt x="9662" y="6953"/>
                </a:cubicBezTo>
                <a:lnTo>
                  <a:pt x="13515" y="6953"/>
                </a:lnTo>
                <a:cubicBezTo>
                  <a:pt x="14373" y="6953"/>
                  <a:pt x="15059" y="6267"/>
                  <a:pt x="15059" y="5421"/>
                </a:cubicBezTo>
                <a:cubicBezTo>
                  <a:pt x="15059" y="4563"/>
                  <a:pt x="14373" y="3877"/>
                  <a:pt x="13515" y="38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13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4129350" y="2519050"/>
            <a:ext cx="21633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highlight>
                  <a:schemeClr val="accent4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3"/>
          <p:cNvGrpSpPr/>
          <p:nvPr/>
        </p:nvGrpSpPr>
        <p:grpSpPr>
          <a:xfrm>
            <a:off x="-121137" y="1169200"/>
            <a:ext cx="488225" cy="423350"/>
            <a:chOff x="3022500" y="3490050"/>
            <a:chExt cx="488225" cy="423350"/>
          </a:xfrm>
        </p:grpSpPr>
        <p:sp>
          <p:nvSpPr>
            <p:cNvPr id="573" name="Google Shape;573;p13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13"/>
          <p:cNvGrpSpPr/>
          <p:nvPr/>
        </p:nvGrpSpPr>
        <p:grpSpPr>
          <a:xfrm>
            <a:off x="201550" y="4154625"/>
            <a:ext cx="511675" cy="449375"/>
            <a:chOff x="-1159275" y="3897200"/>
            <a:chExt cx="511675" cy="449375"/>
          </a:xfrm>
        </p:grpSpPr>
        <p:sp>
          <p:nvSpPr>
            <p:cNvPr id="589" name="Google Shape;589;p13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13"/>
          <p:cNvGrpSpPr/>
          <p:nvPr/>
        </p:nvGrpSpPr>
        <p:grpSpPr>
          <a:xfrm flipH="1">
            <a:off x="7896147" y="175185"/>
            <a:ext cx="431925" cy="449950"/>
            <a:chOff x="-1119400" y="2592425"/>
            <a:chExt cx="431925" cy="449950"/>
          </a:xfrm>
        </p:grpSpPr>
        <p:sp>
          <p:nvSpPr>
            <p:cNvPr id="633" name="Google Shape;633;p13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13"/>
          <p:cNvGrpSpPr/>
          <p:nvPr/>
        </p:nvGrpSpPr>
        <p:grpSpPr>
          <a:xfrm rot="5400000">
            <a:off x="-2999007" y="2137341"/>
            <a:ext cx="9524922" cy="3978728"/>
            <a:chOff x="796500" y="1675925"/>
            <a:chExt cx="6045650" cy="2525375"/>
          </a:xfrm>
        </p:grpSpPr>
        <p:sp>
          <p:nvSpPr>
            <p:cNvPr id="654" name="Google Shape;654;p13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1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13"/>
          <p:cNvSpPr txBox="1">
            <a:spLocks noGrp="1"/>
          </p:cNvSpPr>
          <p:nvPr>
            <p:ph type="subTitle" idx="1"/>
          </p:nvPr>
        </p:nvSpPr>
        <p:spPr>
          <a:xfrm>
            <a:off x="720000" y="2015271"/>
            <a:ext cx="61392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13"/>
          <p:cNvSpPr txBox="1">
            <a:spLocks noGrp="1"/>
          </p:cNvSpPr>
          <p:nvPr>
            <p:ph type="subTitle" idx="2"/>
          </p:nvPr>
        </p:nvSpPr>
        <p:spPr>
          <a:xfrm>
            <a:off x="720025" y="2973472"/>
            <a:ext cx="61392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3"/>
          <p:cNvSpPr txBox="1">
            <a:spLocks noGrp="1"/>
          </p:cNvSpPr>
          <p:nvPr>
            <p:ph type="subTitle" idx="3"/>
          </p:nvPr>
        </p:nvSpPr>
        <p:spPr>
          <a:xfrm>
            <a:off x="720025" y="3930569"/>
            <a:ext cx="61392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3"/>
          <p:cNvSpPr txBox="1">
            <a:spLocks noGrp="1"/>
          </p:cNvSpPr>
          <p:nvPr>
            <p:ph type="title" idx="4" hasCustomPrompt="1"/>
          </p:nvPr>
        </p:nvSpPr>
        <p:spPr>
          <a:xfrm>
            <a:off x="7083850" y="1592550"/>
            <a:ext cx="9819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2" name="Google Shape;662;p13"/>
          <p:cNvSpPr txBox="1">
            <a:spLocks noGrp="1"/>
          </p:cNvSpPr>
          <p:nvPr>
            <p:ph type="title" idx="5" hasCustomPrompt="1"/>
          </p:nvPr>
        </p:nvSpPr>
        <p:spPr>
          <a:xfrm>
            <a:off x="7083850" y="2551525"/>
            <a:ext cx="9819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3" name="Google Shape;663;p13"/>
          <p:cNvSpPr txBox="1">
            <a:spLocks noGrp="1"/>
          </p:cNvSpPr>
          <p:nvPr>
            <p:ph type="title" idx="6" hasCustomPrompt="1"/>
          </p:nvPr>
        </p:nvSpPr>
        <p:spPr>
          <a:xfrm>
            <a:off x="7083850" y="3513041"/>
            <a:ext cx="9819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4" name="Google Shape;664;p13"/>
          <p:cNvSpPr txBox="1">
            <a:spLocks noGrp="1"/>
          </p:cNvSpPr>
          <p:nvPr>
            <p:ph type="subTitle" idx="7"/>
          </p:nvPr>
        </p:nvSpPr>
        <p:spPr>
          <a:xfrm>
            <a:off x="720000" y="1573950"/>
            <a:ext cx="6139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5" name="Google Shape;665;p13"/>
          <p:cNvSpPr txBox="1">
            <a:spLocks noGrp="1"/>
          </p:cNvSpPr>
          <p:nvPr>
            <p:ph type="subTitle" idx="8"/>
          </p:nvPr>
        </p:nvSpPr>
        <p:spPr>
          <a:xfrm>
            <a:off x="720025" y="2532925"/>
            <a:ext cx="6139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6" name="Google Shape;666;p13"/>
          <p:cNvSpPr txBox="1">
            <a:spLocks noGrp="1"/>
          </p:cNvSpPr>
          <p:nvPr>
            <p:ph type="subTitle" idx="9"/>
          </p:nvPr>
        </p:nvSpPr>
        <p:spPr>
          <a:xfrm>
            <a:off x="720000" y="3494027"/>
            <a:ext cx="6139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67" name="Google Shape;667;p13"/>
          <p:cNvGrpSpPr/>
          <p:nvPr/>
        </p:nvGrpSpPr>
        <p:grpSpPr>
          <a:xfrm rot="-7180769">
            <a:off x="4287645" y="-1968510"/>
            <a:ext cx="9524862" cy="3978704"/>
            <a:chOff x="796500" y="1675925"/>
            <a:chExt cx="6045650" cy="2525375"/>
          </a:xfrm>
        </p:grpSpPr>
        <p:sp>
          <p:nvSpPr>
            <p:cNvPr id="668" name="Google Shape;668;p13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4"/>
          <p:cNvGrpSpPr/>
          <p:nvPr/>
        </p:nvGrpSpPr>
        <p:grpSpPr>
          <a:xfrm rot="7710831">
            <a:off x="2602263" y="2130717"/>
            <a:ext cx="9525215" cy="3978851"/>
            <a:chOff x="796500" y="1675925"/>
            <a:chExt cx="6045650" cy="2525375"/>
          </a:xfrm>
        </p:grpSpPr>
        <p:sp>
          <p:nvSpPr>
            <p:cNvPr id="673" name="Google Shape;673;p14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14"/>
          <p:cNvGrpSpPr/>
          <p:nvPr/>
        </p:nvGrpSpPr>
        <p:grpSpPr>
          <a:xfrm>
            <a:off x="8502075" y="3423454"/>
            <a:ext cx="511675" cy="449375"/>
            <a:chOff x="-1159275" y="3897200"/>
            <a:chExt cx="511675" cy="449375"/>
          </a:xfrm>
        </p:grpSpPr>
        <p:sp>
          <p:nvSpPr>
            <p:cNvPr id="677" name="Google Shape;677;p14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4"/>
          <p:cNvGrpSpPr/>
          <p:nvPr/>
        </p:nvGrpSpPr>
        <p:grpSpPr>
          <a:xfrm flipH="1">
            <a:off x="357336" y="2158748"/>
            <a:ext cx="431925" cy="449950"/>
            <a:chOff x="-1119400" y="2592425"/>
            <a:chExt cx="431925" cy="449950"/>
          </a:xfrm>
        </p:grpSpPr>
        <p:sp>
          <p:nvSpPr>
            <p:cNvPr id="721" name="Google Shape;721;p14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4"/>
          <p:cNvGrpSpPr/>
          <p:nvPr/>
        </p:nvGrpSpPr>
        <p:grpSpPr>
          <a:xfrm>
            <a:off x="8434950" y="1288338"/>
            <a:ext cx="488225" cy="423350"/>
            <a:chOff x="3022500" y="3490050"/>
            <a:chExt cx="488225" cy="423350"/>
          </a:xfrm>
        </p:grpSpPr>
        <p:sp>
          <p:nvSpPr>
            <p:cNvPr id="742" name="Google Shape;742;p14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14"/>
          <p:cNvGrpSpPr/>
          <p:nvPr/>
        </p:nvGrpSpPr>
        <p:grpSpPr>
          <a:xfrm flipH="1">
            <a:off x="6184225" y="4903450"/>
            <a:ext cx="431925" cy="449950"/>
            <a:chOff x="-1119400" y="2592425"/>
            <a:chExt cx="431925" cy="449950"/>
          </a:xfrm>
        </p:grpSpPr>
        <p:sp>
          <p:nvSpPr>
            <p:cNvPr id="758" name="Google Shape;758;p14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14"/>
          <p:cNvGrpSpPr/>
          <p:nvPr/>
        </p:nvGrpSpPr>
        <p:grpSpPr>
          <a:xfrm>
            <a:off x="6508888" y="-287900"/>
            <a:ext cx="488225" cy="423350"/>
            <a:chOff x="3022500" y="3490050"/>
            <a:chExt cx="488225" cy="423350"/>
          </a:xfrm>
        </p:grpSpPr>
        <p:sp>
          <p:nvSpPr>
            <p:cNvPr id="779" name="Google Shape;779;p14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4"/>
          <p:cNvGrpSpPr/>
          <p:nvPr/>
        </p:nvGrpSpPr>
        <p:grpSpPr>
          <a:xfrm rot="7710831">
            <a:off x="-4860312" y="-405021"/>
            <a:ext cx="9525215" cy="3978851"/>
            <a:chOff x="796500" y="1675925"/>
            <a:chExt cx="6045650" cy="2525375"/>
          </a:xfrm>
        </p:grpSpPr>
        <p:sp>
          <p:nvSpPr>
            <p:cNvPr id="795" name="Google Shape;795;p14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14"/>
          <p:cNvSpPr txBox="1">
            <a:spLocks noGrp="1"/>
          </p:cNvSpPr>
          <p:nvPr>
            <p:ph type="title"/>
          </p:nvPr>
        </p:nvSpPr>
        <p:spPr>
          <a:xfrm>
            <a:off x="1224100" y="3100300"/>
            <a:ext cx="66936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9" name="Google Shape;799;p14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5"/>
          <p:cNvSpPr txBox="1">
            <a:spLocks noGrp="1"/>
          </p:cNvSpPr>
          <p:nvPr>
            <p:ph type="title"/>
          </p:nvPr>
        </p:nvSpPr>
        <p:spPr>
          <a:xfrm>
            <a:off x="720000" y="1435037"/>
            <a:ext cx="3989700" cy="11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15"/>
          <p:cNvSpPr txBox="1">
            <a:spLocks noGrp="1"/>
          </p:cNvSpPr>
          <p:nvPr>
            <p:ph type="subTitle" idx="1"/>
          </p:nvPr>
        </p:nvSpPr>
        <p:spPr>
          <a:xfrm>
            <a:off x="720000" y="2717869"/>
            <a:ext cx="39897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3" name="Google Shape;803;p15"/>
          <p:cNvSpPr>
            <a:spLocks noGrp="1"/>
          </p:cNvSpPr>
          <p:nvPr>
            <p:ph type="pic" idx="2"/>
          </p:nvPr>
        </p:nvSpPr>
        <p:spPr>
          <a:xfrm>
            <a:off x="5349750" y="1304116"/>
            <a:ext cx="3233412" cy="2840076"/>
          </a:xfrm>
          <a:prstGeom prst="flowChartTerminator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04" name="Google Shape;804;p15"/>
          <p:cNvGrpSpPr/>
          <p:nvPr/>
        </p:nvGrpSpPr>
        <p:grpSpPr>
          <a:xfrm>
            <a:off x="8933450" y="2659025"/>
            <a:ext cx="488225" cy="423350"/>
            <a:chOff x="3022500" y="3490050"/>
            <a:chExt cx="488225" cy="423350"/>
          </a:xfrm>
        </p:grpSpPr>
        <p:sp>
          <p:nvSpPr>
            <p:cNvPr id="805" name="Google Shape;805;p15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5"/>
          <p:cNvGrpSpPr/>
          <p:nvPr/>
        </p:nvGrpSpPr>
        <p:grpSpPr>
          <a:xfrm rot="4499983">
            <a:off x="3822390" y="634074"/>
            <a:ext cx="9525459" cy="3978953"/>
            <a:chOff x="796500" y="1675925"/>
            <a:chExt cx="6045650" cy="2525375"/>
          </a:xfrm>
        </p:grpSpPr>
        <p:sp>
          <p:nvSpPr>
            <p:cNvPr id="821" name="Google Shape;821;p15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15"/>
          <p:cNvGrpSpPr/>
          <p:nvPr/>
        </p:nvGrpSpPr>
        <p:grpSpPr>
          <a:xfrm rot="3010828">
            <a:off x="-2743505" y="3643588"/>
            <a:ext cx="9525813" cy="3979101"/>
            <a:chOff x="796500" y="1675925"/>
            <a:chExt cx="6045650" cy="2525375"/>
          </a:xfrm>
        </p:grpSpPr>
        <p:sp>
          <p:nvSpPr>
            <p:cNvPr id="825" name="Google Shape;825;p15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15"/>
          <p:cNvGrpSpPr/>
          <p:nvPr/>
        </p:nvGrpSpPr>
        <p:grpSpPr>
          <a:xfrm>
            <a:off x="7826100" y="4603988"/>
            <a:ext cx="488225" cy="423350"/>
            <a:chOff x="3022500" y="3490050"/>
            <a:chExt cx="488225" cy="423350"/>
          </a:xfrm>
        </p:grpSpPr>
        <p:sp>
          <p:nvSpPr>
            <p:cNvPr id="829" name="Google Shape;829;p15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5"/>
          <p:cNvGrpSpPr/>
          <p:nvPr/>
        </p:nvGrpSpPr>
        <p:grpSpPr>
          <a:xfrm>
            <a:off x="4316150" y="4751229"/>
            <a:ext cx="511675" cy="449375"/>
            <a:chOff x="-1159275" y="3897200"/>
            <a:chExt cx="511675" cy="449375"/>
          </a:xfrm>
        </p:grpSpPr>
        <p:sp>
          <p:nvSpPr>
            <p:cNvPr id="845" name="Google Shape;845;p15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5"/>
          <p:cNvGrpSpPr/>
          <p:nvPr/>
        </p:nvGrpSpPr>
        <p:grpSpPr>
          <a:xfrm flipH="1">
            <a:off x="8501525" y="314525"/>
            <a:ext cx="431925" cy="449950"/>
            <a:chOff x="-1119400" y="2592425"/>
            <a:chExt cx="431925" cy="449950"/>
          </a:xfrm>
        </p:grpSpPr>
        <p:sp>
          <p:nvSpPr>
            <p:cNvPr id="889" name="Google Shape;889;p15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5"/>
          <p:cNvGrpSpPr/>
          <p:nvPr/>
        </p:nvGrpSpPr>
        <p:grpSpPr>
          <a:xfrm>
            <a:off x="807400" y="-218359"/>
            <a:ext cx="511675" cy="449375"/>
            <a:chOff x="-1159275" y="3897200"/>
            <a:chExt cx="511675" cy="449375"/>
          </a:xfrm>
        </p:grpSpPr>
        <p:sp>
          <p:nvSpPr>
            <p:cNvPr id="910" name="Google Shape;910;p15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15"/>
          <p:cNvGrpSpPr/>
          <p:nvPr/>
        </p:nvGrpSpPr>
        <p:grpSpPr>
          <a:xfrm>
            <a:off x="-173975" y="2490113"/>
            <a:ext cx="488225" cy="423350"/>
            <a:chOff x="3022500" y="3490050"/>
            <a:chExt cx="488225" cy="423350"/>
          </a:xfrm>
        </p:grpSpPr>
        <p:sp>
          <p:nvSpPr>
            <p:cNvPr id="954" name="Google Shape;954;p15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970;p16"/>
          <p:cNvGrpSpPr/>
          <p:nvPr/>
        </p:nvGrpSpPr>
        <p:grpSpPr>
          <a:xfrm rot="2952326">
            <a:off x="-2666531" y="3171453"/>
            <a:ext cx="9525374" cy="3978917"/>
            <a:chOff x="796500" y="1675925"/>
            <a:chExt cx="6045650" cy="2525375"/>
          </a:xfrm>
        </p:grpSpPr>
        <p:sp>
          <p:nvSpPr>
            <p:cNvPr id="971" name="Google Shape;971;p16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16"/>
          <p:cNvGrpSpPr/>
          <p:nvPr/>
        </p:nvGrpSpPr>
        <p:grpSpPr>
          <a:xfrm rot="-1221412">
            <a:off x="4900012" y="1829679"/>
            <a:ext cx="9525561" cy="3978995"/>
            <a:chOff x="796500" y="1675925"/>
            <a:chExt cx="6045650" cy="2525375"/>
          </a:xfrm>
        </p:grpSpPr>
        <p:sp>
          <p:nvSpPr>
            <p:cNvPr id="975" name="Google Shape;975;p16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16"/>
          <p:cNvGrpSpPr/>
          <p:nvPr/>
        </p:nvGrpSpPr>
        <p:grpSpPr>
          <a:xfrm flipH="1">
            <a:off x="497263" y="4069800"/>
            <a:ext cx="431925" cy="449950"/>
            <a:chOff x="-1119400" y="2592425"/>
            <a:chExt cx="431925" cy="449950"/>
          </a:xfrm>
        </p:grpSpPr>
        <p:sp>
          <p:nvSpPr>
            <p:cNvPr id="979" name="Google Shape;979;p16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16"/>
          <p:cNvGrpSpPr/>
          <p:nvPr/>
        </p:nvGrpSpPr>
        <p:grpSpPr>
          <a:xfrm>
            <a:off x="-6152811" y="-2896680"/>
            <a:ext cx="9525526" cy="3978981"/>
            <a:chOff x="796500" y="1675925"/>
            <a:chExt cx="6045650" cy="2525375"/>
          </a:xfrm>
        </p:grpSpPr>
        <p:sp>
          <p:nvSpPr>
            <p:cNvPr id="1000" name="Google Shape;1000;p16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16"/>
          <p:cNvGrpSpPr/>
          <p:nvPr/>
        </p:nvGrpSpPr>
        <p:grpSpPr>
          <a:xfrm>
            <a:off x="322138" y="868854"/>
            <a:ext cx="511675" cy="449375"/>
            <a:chOff x="-1159275" y="3897200"/>
            <a:chExt cx="511675" cy="449375"/>
          </a:xfrm>
        </p:grpSpPr>
        <p:sp>
          <p:nvSpPr>
            <p:cNvPr id="1004" name="Google Shape;1004;p16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16"/>
          <p:cNvGrpSpPr/>
          <p:nvPr/>
        </p:nvGrpSpPr>
        <p:grpSpPr>
          <a:xfrm>
            <a:off x="8817586" y="506398"/>
            <a:ext cx="431925" cy="449950"/>
            <a:chOff x="-1119400" y="2592425"/>
            <a:chExt cx="431925" cy="449950"/>
          </a:xfrm>
        </p:grpSpPr>
        <p:sp>
          <p:nvSpPr>
            <p:cNvPr id="1048" name="Google Shape;1048;p16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16"/>
          <p:cNvGrpSpPr/>
          <p:nvPr/>
        </p:nvGrpSpPr>
        <p:grpSpPr>
          <a:xfrm>
            <a:off x="5659657" y="-200139"/>
            <a:ext cx="518736" cy="455621"/>
            <a:chOff x="-1159275" y="3897200"/>
            <a:chExt cx="511675" cy="449375"/>
          </a:xfrm>
        </p:grpSpPr>
        <p:sp>
          <p:nvSpPr>
            <p:cNvPr id="1069" name="Google Shape;1069;p16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16"/>
          <p:cNvGrpSpPr/>
          <p:nvPr/>
        </p:nvGrpSpPr>
        <p:grpSpPr>
          <a:xfrm>
            <a:off x="4966407" y="4687886"/>
            <a:ext cx="518736" cy="455621"/>
            <a:chOff x="-1159275" y="3897200"/>
            <a:chExt cx="511675" cy="449375"/>
          </a:xfrm>
        </p:grpSpPr>
        <p:sp>
          <p:nvSpPr>
            <p:cNvPr id="1113" name="Google Shape;1113;p16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9" name="Google Shape;1159;p17"/>
          <p:cNvGrpSpPr/>
          <p:nvPr/>
        </p:nvGrpSpPr>
        <p:grpSpPr>
          <a:xfrm rot="7710831">
            <a:off x="2602263" y="2130717"/>
            <a:ext cx="9525215" cy="3978851"/>
            <a:chOff x="796500" y="1675925"/>
            <a:chExt cx="6045650" cy="2525375"/>
          </a:xfrm>
        </p:grpSpPr>
        <p:sp>
          <p:nvSpPr>
            <p:cNvPr id="1160" name="Google Shape;1160;p17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17"/>
          <p:cNvGrpSpPr/>
          <p:nvPr/>
        </p:nvGrpSpPr>
        <p:grpSpPr>
          <a:xfrm>
            <a:off x="8502075" y="3423454"/>
            <a:ext cx="511675" cy="449375"/>
            <a:chOff x="-1159275" y="3897200"/>
            <a:chExt cx="511675" cy="449375"/>
          </a:xfrm>
        </p:grpSpPr>
        <p:sp>
          <p:nvSpPr>
            <p:cNvPr id="1164" name="Google Shape;1164;p17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7"/>
          <p:cNvGrpSpPr/>
          <p:nvPr/>
        </p:nvGrpSpPr>
        <p:grpSpPr>
          <a:xfrm flipH="1">
            <a:off x="357336" y="2158748"/>
            <a:ext cx="431925" cy="449950"/>
            <a:chOff x="-1119400" y="2592425"/>
            <a:chExt cx="431925" cy="449950"/>
          </a:xfrm>
        </p:grpSpPr>
        <p:sp>
          <p:nvSpPr>
            <p:cNvPr id="1208" name="Google Shape;1208;p17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7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7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17"/>
          <p:cNvGrpSpPr/>
          <p:nvPr/>
        </p:nvGrpSpPr>
        <p:grpSpPr>
          <a:xfrm>
            <a:off x="8434950" y="1288338"/>
            <a:ext cx="488225" cy="423350"/>
            <a:chOff x="3022500" y="3490050"/>
            <a:chExt cx="488225" cy="423350"/>
          </a:xfrm>
        </p:grpSpPr>
        <p:sp>
          <p:nvSpPr>
            <p:cNvPr id="1229" name="Google Shape;1229;p17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7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7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7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7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7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7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17"/>
          <p:cNvGrpSpPr/>
          <p:nvPr/>
        </p:nvGrpSpPr>
        <p:grpSpPr>
          <a:xfrm>
            <a:off x="6508888" y="-287900"/>
            <a:ext cx="488225" cy="423350"/>
            <a:chOff x="3022500" y="3490050"/>
            <a:chExt cx="488225" cy="423350"/>
          </a:xfrm>
        </p:grpSpPr>
        <p:sp>
          <p:nvSpPr>
            <p:cNvPr id="1245" name="Google Shape;1245;p17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7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7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7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7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7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7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7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7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7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7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17"/>
          <p:cNvGrpSpPr/>
          <p:nvPr/>
        </p:nvGrpSpPr>
        <p:grpSpPr>
          <a:xfrm rot="7710831">
            <a:off x="-4860312" y="-405021"/>
            <a:ext cx="9525215" cy="3978851"/>
            <a:chOff x="796500" y="1675925"/>
            <a:chExt cx="6045650" cy="2525375"/>
          </a:xfrm>
        </p:grpSpPr>
        <p:sp>
          <p:nvSpPr>
            <p:cNvPr id="1261" name="Google Shape;1261;p17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7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7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_1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18"/>
          <p:cNvGrpSpPr/>
          <p:nvPr/>
        </p:nvGrpSpPr>
        <p:grpSpPr>
          <a:xfrm rot="-8265457">
            <a:off x="-2088386" y="1509198"/>
            <a:ext cx="9525293" cy="3978883"/>
            <a:chOff x="796500" y="1675925"/>
            <a:chExt cx="6045650" cy="2525375"/>
          </a:xfrm>
        </p:grpSpPr>
        <p:sp>
          <p:nvSpPr>
            <p:cNvPr id="1266" name="Google Shape;1266;p18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8"/>
          <p:cNvGrpSpPr/>
          <p:nvPr/>
        </p:nvGrpSpPr>
        <p:grpSpPr>
          <a:xfrm rot="-8265457">
            <a:off x="1389939" y="-1098902"/>
            <a:ext cx="9525293" cy="3978883"/>
            <a:chOff x="796500" y="1675925"/>
            <a:chExt cx="6045650" cy="2525375"/>
          </a:xfrm>
        </p:grpSpPr>
        <p:sp>
          <p:nvSpPr>
            <p:cNvPr id="1270" name="Google Shape;1270;p18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18"/>
          <p:cNvGrpSpPr/>
          <p:nvPr/>
        </p:nvGrpSpPr>
        <p:grpSpPr>
          <a:xfrm>
            <a:off x="-63175" y="3585500"/>
            <a:ext cx="431925" cy="449950"/>
            <a:chOff x="-1119400" y="2592425"/>
            <a:chExt cx="431925" cy="449950"/>
          </a:xfrm>
        </p:grpSpPr>
        <p:sp>
          <p:nvSpPr>
            <p:cNvPr id="1274" name="Google Shape;1274;p18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8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8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4" name="Google Shape;1294;p18"/>
          <p:cNvGrpSpPr/>
          <p:nvPr/>
        </p:nvGrpSpPr>
        <p:grpSpPr>
          <a:xfrm>
            <a:off x="2286413" y="4287533"/>
            <a:ext cx="488225" cy="423350"/>
            <a:chOff x="3022500" y="3490050"/>
            <a:chExt cx="488225" cy="423350"/>
          </a:xfrm>
        </p:grpSpPr>
        <p:sp>
          <p:nvSpPr>
            <p:cNvPr id="1295" name="Google Shape;1295;p18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8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8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8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8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8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8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8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8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8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8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8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8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8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8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18"/>
          <p:cNvGrpSpPr/>
          <p:nvPr/>
        </p:nvGrpSpPr>
        <p:grpSpPr>
          <a:xfrm flipH="1">
            <a:off x="3339875" y="4603988"/>
            <a:ext cx="431925" cy="449950"/>
            <a:chOff x="-1119400" y="2592425"/>
            <a:chExt cx="431925" cy="449950"/>
          </a:xfrm>
        </p:grpSpPr>
        <p:sp>
          <p:nvSpPr>
            <p:cNvPr id="1311" name="Google Shape;1311;p18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8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8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8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8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8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8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8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8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8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8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8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8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8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8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8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8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8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8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8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18"/>
          <p:cNvGrpSpPr/>
          <p:nvPr/>
        </p:nvGrpSpPr>
        <p:grpSpPr>
          <a:xfrm>
            <a:off x="1005425" y="4518838"/>
            <a:ext cx="488225" cy="423350"/>
            <a:chOff x="3022500" y="3490050"/>
            <a:chExt cx="488225" cy="423350"/>
          </a:xfrm>
        </p:grpSpPr>
        <p:sp>
          <p:nvSpPr>
            <p:cNvPr id="1332" name="Google Shape;1332;p18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8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8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8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8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8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8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8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8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8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8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8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8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7" name="Google Shape;134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48" name="Google Shape;1348;p18"/>
          <p:cNvGrpSpPr/>
          <p:nvPr/>
        </p:nvGrpSpPr>
        <p:grpSpPr>
          <a:xfrm>
            <a:off x="7585625" y="4379025"/>
            <a:ext cx="431925" cy="449950"/>
            <a:chOff x="-1119400" y="2592425"/>
            <a:chExt cx="431925" cy="449950"/>
          </a:xfrm>
        </p:grpSpPr>
        <p:sp>
          <p:nvSpPr>
            <p:cNvPr id="1349" name="Google Shape;1349;p18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8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8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8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8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8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8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8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8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8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8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8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8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8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8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8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19"/>
          <p:cNvGrpSpPr/>
          <p:nvPr/>
        </p:nvGrpSpPr>
        <p:grpSpPr>
          <a:xfrm rot="-8265457">
            <a:off x="-2088386" y="1509198"/>
            <a:ext cx="9525293" cy="3978883"/>
            <a:chOff x="796500" y="1675925"/>
            <a:chExt cx="6045650" cy="2525375"/>
          </a:xfrm>
        </p:grpSpPr>
        <p:sp>
          <p:nvSpPr>
            <p:cNvPr id="1371" name="Google Shape;1371;p19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4" name="Google Shape;1374;p19"/>
          <p:cNvSpPr txBox="1">
            <a:spLocks noGrp="1"/>
          </p:cNvSpPr>
          <p:nvPr>
            <p:ph type="title"/>
          </p:nvPr>
        </p:nvSpPr>
        <p:spPr>
          <a:xfrm>
            <a:off x="720000" y="1701936"/>
            <a:ext cx="3728100" cy="7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19"/>
          <p:cNvSpPr txBox="1">
            <a:spLocks noGrp="1"/>
          </p:cNvSpPr>
          <p:nvPr>
            <p:ph type="subTitle" idx="1"/>
          </p:nvPr>
        </p:nvSpPr>
        <p:spPr>
          <a:xfrm>
            <a:off x="720000" y="2432022"/>
            <a:ext cx="37281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6" name="Google Shape;1376;p19"/>
          <p:cNvGrpSpPr/>
          <p:nvPr/>
        </p:nvGrpSpPr>
        <p:grpSpPr>
          <a:xfrm>
            <a:off x="2978138" y="4334379"/>
            <a:ext cx="511675" cy="449375"/>
            <a:chOff x="-1159275" y="3897200"/>
            <a:chExt cx="511675" cy="449375"/>
          </a:xfrm>
        </p:grpSpPr>
        <p:sp>
          <p:nvSpPr>
            <p:cNvPr id="1377" name="Google Shape;1377;p19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0" name="Google Shape;1420;p19"/>
          <p:cNvGrpSpPr/>
          <p:nvPr/>
        </p:nvGrpSpPr>
        <p:grpSpPr>
          <a:xfrm>
            <a:off x="539725" y="651863"/>
            <a:ext cx="488225" cy="423350"/>
            <a:chOff x="3022500" y="3490050"/>
            <a:chExt cx="488225" cy="423350"/>
          </a:xfrm>
        </p:grpSpPr>
        <p:sp>
          <p:nvSpPr>
            <p:cNvPr id="1421" name="Google Shape;1421;p19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19"/>
          <p:cNvGrpSpPr/>
          <p:nvPr/>
        </p:nvGrpSpPr>
        <p:grpSpPr>
          <a:xfrm>
            <a:off x="8326163" y="609188"/>
            <a:ext cx="488225" cy="423350"/>
            <a:chOff x="3022500" y="3490050"/>
            <a:chExt cx="488225" cy="423350"/>
          </a:xfrm>
        </p:grpSpPr>
        <p:sp>
          <p:nvSpPr>
            <p:cNvPr id="1437" name="Google Shape;1437;p19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19"/>
          <p:cNvGrpSpPr/>
          <p:nvPr/>
        </p:nvGrpSpPr>
        <p:grpSpPr>
          <a:xfrm flipH="1">
            <a:off x="3774825" y="-343950"/>
            <a:ext cx="431925" cy="449950"/>
            <a:chOff x="-1119400" y="2592425"/>
            <a:chExt cx="431925" cy="449950"/>
          </a:xfrm>
        </p:grpSpPr>
        <p:sp>
          <p:nvSpPr>
            <p:cNvPr id="1453" name="Google Shape;1453;p19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9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9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9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9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9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9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9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9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9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9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19"/>
          <p:cNvGrpSpPr/>
          <p:nvPr/>
        </p:nvGrpSpPr>
        <p:grpSpPr>
          <a:xfrm>
            <a:off x="6907948" y="4379023"/>
            <a:ext cx="431925" cy="449950"/>
            <a:chOff x="-1119400" y="2592425"/>
            <a:chExt cx="431925" cy="449950"/>
          </a:xfrm>
        </p:grpSpPr>
        <p:sp>
          <p:nvSpPr>
            <p:cNvPr id="1474" name="Google Shape;1474;p19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19"/>
          <p:cNvGrpSpPr/>
          <p:nvPr/>
        </p:nvGrpSpPr>
        <p:grpSpPr>
          <a:xfrm>
            <a:off x="457375" y="3790266"/>
            <a:ext cx="511675" cy="449375"/>
            <a:chOff x="-1159275" y="3897200"/>
            <a:chExt cx="511675" cy="449375"/>
          </a:xfrm>
        </p:grpSpPr>
        <p:sp>
          <p:nvSpPr>
            <p:cNvPr id="1495" name="Google Shape;1495;p19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9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9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9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9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19"/>
          <p:cNvSpPr/>
          <p:nvPr/>
        </p:nvSpPr>
        <p:spPr>
          <a:xfrm>
            <a:off x="4347031" y="751159"/>
            <a:ext cx="4083737" cy="1885532"/>
          </a:xfrm>
          <a:custGeom>
            <a:avLst/>
            <a:gdLst/>
            <a:ahLst/>
            <a:cxnLst/>
            <a:rect l="l" t="t" r="r" b="b"/>
            <a:pathLst>
              <a:path w="15059" h="6953" extrusionOk="0">
                <a:moveTo>
                  <a:pt x="13515" y="3877"/>
                </a:moveTo>
                <a:lnTo>
                  <a:pt x="13435" y="3877"/>
                </a:lnTo>
                <a:cubicBezTo>
                  <a:pt x="13515" y="3603"/>
                  <a:pt x="13561" y="3305"/>
                  <a:pt x="13561" y="3008"/>
                </a:cubicBezTo>
                <a:lnTo>
                  <a:pt x="13561" y="3008"/>
                </a:lnTo>
                <a:cubicBezTo>
                  <a:pt x="13561" y="1339"/>
                  <a:pt x="12212" y="1"/>
                  <a:pt x="10554" y="1"/>
                </a:cubicBezTo>
                <a:lnTo>
                  <a:pt x="3007" y="1"/>
                </a:lnTo>
                <a:cubicBezTo>
                  <a:pt x="1350" y="1"/>
                  <a:pt x="0" y="1339"/>
                  <a:pt x="0" y="3008"/>
                </a:cubicBezTo>
                <a:lnTo>
                  <a:pt x="0" y="3008"/>
                </a:lnTo>
                <a:cubicBezTo>
                  <a:pt x="0" y="4666"/>
                  <a:pt x="1350" y="6015"/>
                  <a:pt x="3007" y="6015"/>
                </a:cubicBezTo>
                <a:lnTo>
                  <a:pt x="8244" y="6015"/>
                </a:lnTo>
                <a:cubicBezTo>
                  <a:pt x="8484" y="6564"/>
                  <a:pt x="9033" y="6953"/>
                  <a:pt x="9662" y="6953"/>
                </a:cubicBezTo>
                <a:lnTo>
                  <a:pt x="13515" y="6953"/>
                </a:lnTo>
                <a:cubicBezTo>
                  <a:pt x="14373" y="6953"/>
                  <a:pt x="15059" y="6267"/>
                  <a:pt x="15059" y="5421"/>
                </a:cubicBezTo>
                <a:cubicBezTo>
                  <a:pt x="15059" y="4563"/>
                  <a:pt x="14373" y="3877"/>
                  <a:pt x="13515" y="3877"/>
                </a:cubicBezTo>
                <a:close/>
              </a:path>
            </a:pathLst>
          </a:custGeom>
          <a:solidFill>
            <a:schemeClr val="lt2">
              <a:alpha val="52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20"/>
          <p:cNvGrpSpPr/>
          <p:nvPr/>
        </p:nvGrpSpPr>
        <p:grpSpPr>
          <a:xfrm rot="7284729">
            <a:off x="3084607" y="2109633"/>
            <a:ext cx="9525665" cy="3979039"/>
            <a:chOff x="796500" y="1675925"/>
            <a:chExt cx="6045650" cy="2525375"/>
          </a:xfrm>
        </p:grpSpPr>
        <p:sp>
          <p:nvSpPr>
            <p:cNvPr id="1541" name="Google Shape;1541;p20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0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0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20"/>
          <p:cNvSpPr txBox="1">
            <a:spLocks noGrp="1"/>
          </p:cNvSpPr>
          <p:nvPr>
            <p:ph type="title"/>
          </p:nvPr>
        </p:nvSpPr>
        <p:spPr>
          <a:xfrm>
            <a:off x="4699900" y="1703023"/>
            <a:ext cx="37308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5" name="Google Shape;1545;p20"/>
          <p:cNvSpPr txBox="1">
            <a:spLocks noGrp="1"/>
          </p:cNvSpPr>
          <p:nvPr>
            <p:ph type="subTitle" idx="1"/>
          </p:nvPr>
        </p:nvSpPr>
        <p:spPr>
          <a:xfrm>
            <a:off x="4699970" y="2432307"/>
            <a:ext cx="37308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6" name="Google Shape;1546;p20"/>
          <p:cNvSpPr/>
          <p:nvPr/>
        </p:nvSpPr>
        <p:spPr>
          <a:xfrm>
            <a:off x="1329756" y="572809"/>
            <a:ext cx="4083737" cy="1885532"/>
          </a:xfrm>
          <a:custGeom>
            <a:avLst/>
            <a:gdLst/>
            <a:ahLst/>
            <a:cxnLst/>
            <a:rect l="l" t="t" r="r" b="b"/>
            <a:pathLst>
              <a:path w="15059" h="6953" extrusionOk="0">
                <a:moveTo>
                  <a:pt x="13515" y="3877"/>
                </a:moveTo>
                <a:lnTo>
                  <a:pt x="13435" y="3877"/>
                </a:lnTo>
                <a:cubicBezTo>
                  <a:pt x="13515" y="3603"/>
                  <a:pt x="13561" y="3305"/>
                  <a:pt x="13561" y="3008"/>
                </a:cubicBezTo>
                <a:lnTo>
                  <a:pt x="13561" y="3008"/>
                </a:lnTo>
                <a:cubicBezTo>
                  <a:pt x="13561" y="1339"/>
                  <a:pt x="12212" y="1"/>
                  <a:pt x="10554" y="1"/>
                </a:cubicBezTo>
                <a:lnTo>
                  <a:pt x="3007" y="1"/>
                </a:lnTo>
                <a:cubicBezTo>
                  <a:pt x="1350" y="1"/>
                  <a:pt x="0" y="1339"/>
                  <a:pt x="0" y="3008"/>
                </a:cubicBezTo>
                <a:lnTo>
                  <a:pt x="0" y="3008"/>
                </a:lnTo>
                <a:cubicBezTo>
                  <a:pt x="0" y="4666"/>
                  <a:pt x="1350" y="6015"/>
                  <a:pt x="3007" y="6015"/>
                </a:cubicBezTo>
                <a:lnTo>
                  <a:pt x="8244" y="6015"/>
                </a:lnTo>
                <a:cubicBezTo>
                  <a:pt x="8484" y="6564"/>
                  <a:pt x="9033" y="6953"/>
                  <a:pt x="9662" y="6953"/>
                </a:cubicBezTo>
                <a:lnTo>
                  <a:pt x="13515" y="6953"/>
                </a:lnTo>
                <a:cubicBezTo>
                  <a:pt x="14373" y="6953"/>
                  <a:pt x="15059" y="6267"/>
                  <a:pt x="15059" y="5421"/>
                </a:cubicBezTo>
                <a:cubicBezTo>
                  <a:pt x="15059" y="4563"/>
                  <a:pt x="14373" y="3877"/>
                  <a:pt x="13515" y="3877"/>
                </a:cubicBezTo>
                <a:close/>
              </a:path>
            </a:pathLst>
          </a:custGeom>
          <a:solidFill>
            <a:schemeClr val="lt2">
              <a:alpha val="52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20"/>
          <p:cNvGrpSpPr/>
          <p:nvPr/>
        </p:nvGrpSpPr>
        <p:grpSpPr>
          <a:xfrm>
            <a:off x="7703950" y="539500"/>
            <a:ext cx="431925" cy="449950"/>
            <a:chOff x="-1119400" y="2592425"/>
            <a:chExt cx="431925" cy="449950"/>
          </a:xfrm>
        </p:grpSpPr>
        <p:sp>
          <p:nvSpPr>
            <p:cNvPr id="1548" name="Google Shape;1548;p20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0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0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0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0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0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0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0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0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0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0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0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0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0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0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0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0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0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0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0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20"/>
          <p:cNvGrpSpPr/>
          <p:nvPr/>
        </p:nvGrpSpPr>
        <p:grpSpPr>
          <a:xfrm>
            <a:off x="8868288" y="1424883"/>
            <a:ext cx="488225" cy="423350"/>
            <a:chOff x="3022500" y="3490050"/>
            <a:chExt cx="488225" cy="423350"/>
          </a:xfrm>
        </p:grpSpPr>
        <p:sp>
          <p:nvSpPr>
            <p:cNvPr id="1569" name="Google Shape;1569;p20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20"/>
          <p:cNvGrpSpPr/>
          <p:nvPr/>
        </p:nvGrpSpPr>
        <p:grpSpPr>
          <a:xfrm flipH="1">
            <a:off x="2986725" y="4888638"/>
            <a:ext cx="431925" cy="449950"/>
            <a:chOff x="-1119400" y="2592425"/>
            <a:chExt cx="431925" cy="449950"/>
          </a:xfrm>
        </p:grpSpPr>
        <p:sp>
          <p:nvSpPr>
            <p:cNvPr id="1585" name="Google Shape;1585;p20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20"/>
          <p:cNvGrpSpPr/>
          <p:nvPr/>
        </p:nvGrpSpPr>
        <p:grpSpPr>
          <a:xfrm>
            <a:off x="8135875" y="4180638"/>
            <a:ext cx="488225" cy="423350"/>
            <a:chOff x="3022500" y="3490050"/>
            <a:chExt cx="488225" cy="423350"/>
          </a:xfrm>
        </p:grpSpPr>
        <p:sp>
          <p:nvSpPr>
            <p:cNvPr id="1606" name="Google Shape;1606;p20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0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0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0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0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0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0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0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0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0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0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0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0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0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0"/>
          <p:cNvGrpSpPr/>
          <p:nvPr/>
        </p:nvGrpSpPr>
        <p:grpSpPr>
          <a:xfrm>
            <a:off x="6961473" y="4379016"/>
            <a:ext cx="512340" cy="449959"/>
            <a:chOff x="-1159275" y="3897200"/>
            <a:chExt cx="511675" cy="449375"/>
          </a:xfrm>
        </p:grpSpPr>
        <p:sp>
          <p:nvSpPr>
            <p:cNvPr id="1622" name="Google Shape;1622;p20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0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0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0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0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0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0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0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0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21"/>
          <p:cNvGrpSpPr/>
          <p:nvPr/>
        </p:nvGrpSpPr>
        <p:grpSpPr>
          <a:xfrm rot="2952326">
            <a:off x="-2666531" y="3171453"/>
            <a:ext cx="9525374" cy="3978917"/>
            <a:chOff x="796500" y="1675925"/>
            <a:chExt cx="6045650" cy="2525375"/>
          </a:xfrm>
        </p:grpSpPr>
        <p:sp>
          <p:nvSpPr>
            <p:cNvPr id="1667" name="Google Shape;1667;p21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21"/>
          <p:cNvGrpSpPr/>
          <p:nvPr/>
        </p:nvGrpSpPr>
        <p:grpSpPr>
          <a:xfrm rot="-1221412">
            <a:off x="4900012" y="1829679"/>
            <a:ext cx="9525561" cy="3978995"/>
            <a:chOff x="796500" y="1675925"/>
            <a:chExt cx="6045650" cy="2525375"/>
          </a:xfrm>
        </p:grpSpPr>
        <p:sp>
          <p:nvSpPr>
            <p:cNvPr id="1671" name="Google Shape;1671;p21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21"/>
          <p:cNvGrpSpPr/>
          <p:nvPr/>
        </p:nvGrpSpPr>
        <p:grpSpPr>
          <a:xfrm flipH="1">
            <a:off x="497263" y="4069800"/>
            <a:ext cx="431925" cy="449950"/>
            <a:chOff x="-1119400" y="2592425"/>
            <a:chExt cx="431925" cy="449950"/>
          </a:xfrm>
        </p:grpSpPr>
        <p:sp>
          <p:nvSpPr>
            <p:cNvPr id="1675" name="Google Shape;1675;p21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5" name="Google Shape;16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6" name="Google Shape;1696;p21"/>
          <p:cNvSpPr txBox="1">
            <a:spLocks noGrp="1"/>
          </p:cNvSpPr>
          <p:nvPr>
            <p:ph type="subTitle" idx="1"/>
          </p:nvPr>
        </p:nvSpPr>
        <p:spPr>
          <a:xfrm>
            <a:off x="937626" y="32004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1"/>
          <p:cNvSpPr txBox="1">
            <a:spLocks noGrp="1"/>
          </p:cNvSpPr>
          <p:nvPr>
            <p:ph type="subTitle" idx="2"/>
          </p:nvPr>
        </p:nvSpPr>
        <p:spPr>
          <a:xfrm>
            <a:off x="3484347" y="3200391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subTitle" idx="3"/>
          </p:nvPr>
        </p:nvSpPr>
        <p:spPr>
          <a:xfrm>
            <a:off x="6031075" y="3200391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4"/>
          </p:nvPr>
        </p:nvSpPr>
        <p:spPr>
          <a:xfrm>
            <a:off x="937625" y="27458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subTitle" idx="5"/>
          </p:nvPr>
        </p:nvSpPr>
        <p:spPr>
          <a:xfrm>
            <a:off x="3484350" y="27458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6"/>
          </p:nvPr>
        </p:nvSpPr>
        <p:spPr>
          <a:xfrm>
            <a:off x="6031075" y="27458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02" name="Google Shape;1702;p21"/>
          <p:cNvGrpSpPr/>
          <p:nvPr/>
        </p:nvGrpSpPr>
        <p:grpSpPr>
          <a:xfrm>
            <a:off x="-6152811" y="-2896680"/>
            <a:ext cx="9525526" cy="3978981"/>
            <a:chOff x="796500" y="1675925"/>
            <a:chExt cx="6045650" cy="2525375"/>
          </a:xfrm>
        </p:grpSpPr>
        <p:sp>
          <p:nvSpPr>
            <p:cNvPr id="1703" name="Google Shape;1703;p21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21"/>
          <p:cNvGrpSpPr/>
          <p:nvPr/>
        </p:nvGrpSpPr>
        <p:grpSpPr>
          <a:xfrm>
            <a:off x="322138" y="868854"/>
            <a:ext cx="511675" cy="449375"/>
            <a:chOff x="-1159275" y="3897200"/>
            <a:chExt cx="511675" cy="449375"/>
          </a:xfrm>
        </p:grpSpPr>
        <p:sp>
          <p:nvSpPr>
            <p:cNvPr id="1707" name="Google Shape;1707;p21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0" name="Google Shape;1750;p21"/>
          <p:cNvGrpSpPr/>
          <p:nvPr/>
        </p:nvGrpSpPr>
        <p:grpSpPr>
          <a:xfrm>
            <a:off x="8817586" y="506398"/>
            <a:ext cx="431925" cy="449950"/>
            <a:chOff x="-1119400" y="2592425"/>
            <a:chExt cx="431925" cy="449950"/>
          </a:xfrm>
        </p:grpSpPr>
        <p:sp>
          <p:nvSpPr>
            <p:cNvPr id="1751" name="Google Shape;1751;p21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1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1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21"/>
          <p:cNvGrpSpPr/>
          <p:nvPr/>
        </p:nvGrpSpPr>
        <p:grpSpPr>
          <a:xfrm>
            <a:off x="5659657" y="-359064"/>
            <a:ext cx="518736" cy="455621"/>
            <a:chOff x="-1159275" y="3897200"/>
            <a:chExt cx="511675" cy="449375"/>
          </a:xfrm>
        </p:grpSpPr>
        <p:sp>
          <p:nvSpPr>
            <p:cNvPr id="1772" name="Google Shape;1772;p21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5" name="Google Shape;1815;p21"/>
          <p:cNvGrpSpPr/>
          <p:nvPr/>
        </p:nvGrpSpPr>
        <p:grpSpPr>
          <a:xfrm>
            <a:off x="4478032" y="4457311"/>
            <a:ext cx="518736" cy="455621"/>
            <a:chOff x="-1159275" y="3897200"/>
            <a:chExt cx="511675" cy="449375"/>
          </a:xfrm>
        </p:grpSpPr>
        <p:sp>
          <p:nvSpPr>
            <p:cNvPr id="1816" name="Google Shape;1816;p21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1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1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1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1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1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1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2975231" y="240234"/>
            <a:ext cx="4083737" cy="1885532"/>
          </a:xfrm>
          <a:custGeom>
            <a:avLst/>
            <a:gdLst/>
            <a:ahLst/>
            <a:cxnLst/>
            <a:rect l="l" t="t" r="r" b="b"/>
            <a:pathLst>
              <a:path w="15059" h="6953" extrusionOk="0">
                <a:moveTo>
                  <a:pt x="13515" y="3877"/>
                </a:moveTo>
                <a:lnTo>
                  <a:pt x="13435" y="3877"/>
                </a:lnTo>
                <a:cubicBezTo>
                  <a:pt x="13515" y="3603"/>
                  <a:pt x="13561" y="3305"/>
                  <a:pt x="13561" y="3008"/>
                </a:cubicBezTo>
                <a:lnTo>
                  <a:pt x="13561" y="3008"/>
                </a:lnTo>
                <a:cubicBezTo>
                  <a:pt x="13561" y="1339"/>
                  <a:pt x="12212" y="1"/>
                  <a:pt x="10554" y="1"/>
                </a:cubicBezTo>
                <a:lnTo>
                  <a:pt x="3007" y="1"/>
                </a:lnTo>
                <a:cubicBezTo>
                  <a:pt x="1350" y="1"/>
                  <a:pt x="0" y="1339"/>
                  <a:pt x="0" y="3008"/>
                </a:cubicBezTo>
                <a:lnTo>
                  <a:pt x="0" y="3008"/>
                </a:lnTo>
                <a:cubicBezTo>
                  <a:pt x="0" y="4666"/>
                  <a:pt x="1350" y="6015"/>
                  <a:pt x="3007" y="6015"/>
                </a:cubicBezTo>
                <a:lnTo>
                  <a:pt x="8244" y="6015"/>
                </a:lnTo>
                <a:cubicBezTo>
                  <a:pt x="8484" y="6564"/>
                  <a:pt x="9033" y="6953"/>
                  <a:pt x="9662" y="6953"/>
                </a:cubicBezTo>
                <a:lnTo>
                  <a:pt x="13515" y="6953"/>
                </a:lnTo>
                <a:cubicBezTo>
                  <a:pt x="14373" y="6953"/>
                  <a:pt x="15059" y="6267"/>
                  <a:pt x="15059" y="5421"/>
                </a:cubicBezTo>
                <a:cubicBezTo>
                  <a:pt x="15059" y="4563"/>
                  <a:pt x="14373" y="3877"/>
                  <a:pt x="13515" y="3877"/>
                </a:cubicBezTo>
                <a:close/>
              </a:path>
            </a:pathLst>
          </a:custGeom>
          <a:solidFill>
            <a:schemeClr val="lt2">
              <a:alpha val="52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 rot="5400000">
            <a:off x="1395098" y="1186449"/>
            <a:ext cx="9525526" cy="3978981"/>
            <a:chOff x="796500" y="1675925"/>
            <a:chExt cx="6045650" cy="2525375"/>
          </a:xfrm>
        </p:grpSpPr>
        <p:sp>
          <p:nvSpPr>
            <p:cNvPr id="23" name="Google Shape;23;p3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125775"/>
            <a:ext cx="5067600" cy="151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985275"/>
            <a:ext cx="1564200" cy="841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639575"/>
            <a:ext cx="50676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0" name="Google Shape;1860;p22"/>
          <p:cNvGrpSpPr/>
          <p:nvPr/>
        </p:nvGrpSpPr>
        <p:grpSpPr>
          <a:xfrm rot="7710831">
            <a:off x="2602263" y="2130717"/>
            <a:ext cx="9525215" cy="3978851"/>
            <a:chOff x="796500" y="1675925"/>
            <a:chExt cx="6045650" cy="2525375"/>
          </a:xfrm>
        </p:grpSpPr>
        <p:sp>
          <p:nvSpPr>
            <p:cNvPr id="1861" name="Google Shape;1861;p22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4" name="Google Shape;1864;p22"/>
          <p:cNvGrpSpPr/>
          <p:nvPr/>
        </p:nvGrpSpPr>
        <p:grpSpPr>
          <a:xfrm>
            <a:off x="8502075" y="3423454"/>
            <a:ext cx="511675" cy="449375"/>
            <a:chOff x="-1159275" y="3897200"/>
            <a:chExt cx="511675" cy="449375"/>
          </a:xfrm>
        </p:grpSpPr>
        <p:sp>
          <p:nvSpPr>
            <p:cNvPr id="1865" name="Google Shape;1865;p22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2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22"/>
          <p:cNvGrpSpPr/>
          <p:nvPr/>
        </p:nvGrpSpPr>
        <p:grpSpPr>
          <a:xfrm flipH="1">
            <a:off x="357336" y="2158748"/>
            <a:ext cx="431925" cy="449950"/>
            <a:chOff x="-1119400" y="2592425"/>
            <a:chExt cx="431925" cy="449950"/>
          </a:xfrm>
        </p:grpSpPr>
        <p:sp>
          <p:nvSpPr>
            <p:cNvPr id="1909" name="Google Shape;1909;p22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2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2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2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2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2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2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2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2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2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22"/>
          <p:cNvGrpSpPr/>
          <p:nvPr/>
        </p:nvGrpSpPr>
        <p:grpSpPr>
          <a:xfrm>
            <a:off x="8434950" y="1288338"/>
            <a:ext cx="488225" cy="423350"/>
            <a:chOff x="3022500" y="3490050"/>
            <a:chExt cx="488225" cy="423350"/>
          </a:xfrm>
        </p:grpSpPr>
        <p:sp>
          <p:nvSpPr>
            <p:cNvPr id="1930" name="Google Shape;1930;p22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2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2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2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2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2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2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2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2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2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2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2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2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2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2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5" name="Google Shape;1945;p22"/>
          <p:cNvGrpSpPr/>
          <p:nvPr/>
        </p:nvGrpSpPr>
        <p:grpSpPr>
          <a:xfrm flipH="1">
            <a:off x="6184225" y="4903450"/>
            <a:ext cx="431925" cy="449950"/>
            <a:chOff x="-1119400" y="2592425"/>
            <a:chExt cx="431925" cy="449950"/>
          </a:xfrm>
        </p:grpSpPr>
        <p:sp>
          <p:nvSpPr>
            <p:cNvPr id="1946" name="Google Shape;1946;p22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2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2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2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2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2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2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2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2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2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2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2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2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2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2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2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2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2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2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2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22"/>
          <p:cNvGrpSpPr/>
          <p:nvPr/>
        </p:nvGrpSpPr>
        <p:grpSpPr>
          <a:xfrm>
            <a:off x="6508888" y="-287900"/>
            <a:ext cx="488225" cy="423350"/>
            <a:chOff x="3022500" y="3490050"/>
            <a:chExt cx="488225" cy="423350"/>
          </a:xfrm>
        </p:grpSpPr>
        <p:sp>
          <p:nvSpPr>
            <p:cNvPr id="1967" name="Google Shape;1967;p22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2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22"/>
          <p:cNvGrpSpPr/>
          <p:nvPr/>
        </p:nvGrpSpPr>
        <p:grpSpPr>
          <a:xfrm rot="7710831">
            <a:off x="-4860312" y="-405021"/>
            <a:ext cx="9525215" cy="3978851"/>
            <a:chOff x="796500" y="1675925"/>
            <a:chExt cx="6045650" cy="2525375"/>
          </a:xfrm>
        </p:grpSpPr>
        <p:sp>
          <p:nvSpPr>
            <p:cNvPr id="1983" name="Google Shape;1983;p22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2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6" name="Google Shape;198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7" name="Google Shape;1987;p22"/>
          <p:cNvSpPr txBox="1">
            <a:spLocks noGrp="1"/>
          </p:cNvSpPr>
          <p:nvPr>
            <p:ph type="subTitle" idx="1"/>
          </p:nvPr>
        </p:nvSpPr>
        <p:spPr>
          <a:xfrm>
            <a:off x="937625" y="3734604"/>
            <a:ext cx="2175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8" name="Google Shape;1988;p22"/>
          <p:cNvSpPr txBox="1">
            <a:spLocks noGrp="1"/>
          </p:cNvSpPr>
          <p:nvPr>
            <p:ph type="subTitle" idx="2"/>
          </p:nvPr>
        </p:nvSpPr>
        <p:spPr>
          <a:xfrm>
            <a:off x="3484346" y="3734598"/>
            <a:ext cx="2175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9" name="Google Shape;1989;p22"/>
          <p:cNvSpPr txBox="1">
            <a:spLocks noGrp="1"/>
          </p:cNvSpPr>
          <p:nvPr>
            <p:ph type="subTitle" idx="3"/>
          </p:nvPr>
        </p:nvSpPr>
        <p:spPr>
          <a:xfrm>
            <a:off x="6031075" y="3734598"/>
            <a:ext cx="2175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0" name="Google Shape;1990;p22"/>
          <p:cNvSpPr txBox="1">
            <a:spLocks noGrp="1"/>
          </p:cNvSpPr>
          <p:nvPr>
            <p:ph type="subTitle" idx="4"/>
          </p:nvPr>
        </p:nvSpPr>
        <p:spPr>
          <a:xfrm>
            <a:off x="937625" y="32800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1" name="Google Shape;1991;p22"/>
          <p:cNvSpPr txBox="1">
            <a:spLocks noGrp="1"/>
          </p:cNvSpPr>
          <p:nvPr>
            <p:ph type="subTitle" idx="5"/>
          </p:nvPr>
        </p:nvSpPr>
        <p:spPr>
          <a:xfrm>
            <a:off x="3484350" y="32800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2" name="Google Shape;1992;p22"/>
          <p:cNvSpPr txBox="1">
            <a:spLocks noGrp="1"/>
          </p:cNvSpPr>
          <p:nvPr>
            <p:ph type="subTitle" idx="6"/>
          </p:nvPr>
        </p:nvSpPr>
        <p:spPr>
          <a:xfrm>
            <a:off x="6031075" y="32800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4" name="Google Shape;1994;p23"/>
          <p:cNvGrpSpPr/>
          <p:nvPr/>
        </p:nvGrpSpPr>
        <p:grpSpPr>
          <a:xfrm rot="-8100000">
            <a:off x="2810820" y="-1955326"/>
            <a:ext cx="9525377" cy="3978919"/>
            <a:chOff x="796500" y="1675925"/>
            <a:chExt cx="6045650" cy="2525375"/>
          </a:xfrm>
        </p:grpSpPr>
        <p:sp>
          <p:nvSpPr>
            <p:cNvPr id="1995" name="Google Shape;1995;p23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998;p23"/>
          <p:cNvGrpSpPr/>
          <p:nvPr/>
        </p:nvGrpSpPr>
        <p:grpSpPr>
          <a:xfrm>
            <a:off x="8318250" y="314525"/>
            <a:ext cx="431925" cy="449950"/>
            <a:chOff x="-1119400" y="2592425"/>
            <a:chExt cx="431925" cy="449950"/>
          </a:xfrm>
        </p:grpSpPr>
        <p:sp>
          <p:nvSpPr>
            <p:cNvPr id="1999" name="Google Shape;1999;p23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23"/>
          <p:cNvGrpSpPr/>
          <p:nvPr/>
        </p:nvGrpSpPr>
        <p:grpSpPr>
          <a:xfrm rot="-8100000">
            <a:off x="-3692655" y="1763099"/>
            <a:ext cx="9525377" cy="3978919"/>
            <a:chOff x="796500" y="1675925"/>
            <a:chExt cx="6045650" cy="2525375"/>
          </a:xfrm>
        </p:grpSpPr>
        <p:sp>
          <p:nvSpPr>
            <p:cNvPr id="2020" name="Google Shape;2020;p23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23"/>
          <p:cNvGrpSpPr/>
          <p:nvPr/>
        </p:nvGrpSpPr>
        <p:grpSpPr>
          <a:xfrm flipH="1">
            <a:off x="265275" y="899813"/>
            <a:ext cx="431925" cy="449950"/>
            <a:chOff x="-1119400" y="2592425"/>
            <a:chExt cx="431925" cy="449950"/>
          </a:xfrm>
        </p:grpSpPr>
        <p:sp>
          <p:nvSpPr>
            <p:cNvPr id="2024" name="Google Shape;2024;p23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23"/>
          <p:cNvGrpSpPr/>
          <p:nvPr/>
        </p:nvGrpSpPr>
        <p:grpSpPr>
          <a:xfrm>
            <a:off x="416538" y="3775188"/>
            <a:ext cx="488225" cy="423350"/>
            <a:chOff x="3022500" y="3490050"/>
            <a:chExt cx="488225" cy="423350"/>
          </a:xfrm>
        </p:grpSpPr>
        <p:sp>
          <p:nvSpPr>
            <p:cNvPr id="2045" name="Google Shape;2045;p23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0" name="Google Shape;2060;p23"/>
          <p:cNvSpPr txBox="1">
            <a:spLocks noGrp="1"/>
          </p:cNvSpPr>
          <p:nvPr>
            <p:ph type="subTitle" idx="1"/>
          </p:nvPr>
        </p:nvSpPr>
        <p:spPr>
          <a:xfrm>
            <a:off x="1969263" y="2276587"/>
            <a:ext cx="1978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1" name="Google Shape;2061;p23"/>
          <p:cNvSpPr txBox="1">
            <a:spLocks noGrp="1"/>
          </p:cNvSpPr>
          <p:nvPr>
            <p:ph type="subTitle" idx="2"/>
          </p:nvPr>
        </p:nvSpPr>
        <p:spPr>
          <a:xfrm>
            <a:off x="6057179" y="2276587"/>
            <a:ext cx="1978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2" name="Google Shape;2062;p23"/>
          <p:cNvSpPr txBox="1">
            <a:spLocks noGrp="1"/>
          </p:cNvSpPr>
          <p:nvPr>
            <p:ph type="subTitle" idx="3"/>
          </p:nvPr>
        </p:nvSpPr>
        <p:spPr>
          <a:xfrm>
            <a:off x="1969263" y="3733033"/>
            <a:ext cx="19782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3" name="Google Shape;2063;p23"/>
          <p:cNvSpPr txBox="1">
            <a:spLocks noGrp="1"/>
          </p:cNvSpPr>
          <p:nvPr>
            <p:ph type="subTitle" idx="4"/>
          </p:nvPr>
        </p:nvSpPr>
        <p:spPr>
          <a:xfrm>
            <a:off x="6057179" y="3733033"/>
            <a:ext cx="19782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4" name="Google Shape;2064;p23"/>
          <p:cNvSpPr txBox="1">
            <a:spLocks noGrp="1"/>
          </p:cNvSpPr>
          <p:nvPr>
            <p:ph type="subTitle" idx="5"/>
          </p:nvPr>
        </p:nvSpPr>
        <p:spPr>
          <a:xfrm>
            <a:off x="1969263" y="1814198"/>
            <a:ext cx="19782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5" name="Google Shape;2065;p23"/>
          <p:cNvSpPr txBox="1">
            <a:spLocks noGrp="1"/>
          </p:cNvSpPr>
          <p:nvPr>
            <p:ph type="subTitle" idx="6"/>
          </p:nvPr>
        </p:nvSpPr>
        <p:spPr>
          <a:xfrm>
            <a:off x="1969263" y="3269200"/>
            <a:ext cx="19782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6" name="Google Shape;2066;p23"/>
          <p:cNvSpPr txBox="1">
            <a:spLocks noGrp="1"/>
          </p:cNvSpPr>
          <p:nvPr>
            <p:ph type="subTitle" idx="7"/>
          </p:nvPr>
        </p:nvSpPr>
        <p:spPr>
          <a:xfrm>
            <a:off x="6057182" y="1814198"/>
            <a:ext cx="19782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7" name="Google Shape;2067;p23"/>
          <p:cNvSpPr txBox="1">
            <a:spLocks noGrp="1"/>
          </p:cNvSpPr>
          <p:nvPr>
            <p:ph type="subTitle" idx="8"/>
          </p:nvPr>
        </p:nvSpPr>
        <p:spPr>
          <a:xfrm>
            <a:off x="6057187" y="3269200"/>
            <a:ext cx="19782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68" name="Google Shape;2068;p23"/>
          <p:cNvGrpSpPr/>
          <p:nvPr/>
        </p:nvGrpSpPr>
        <p:grpSpPr>
          <a:xfrm flipH="1">
            <a:off x="8530975" y="4478200"/>
            <a:ext cx="431925" cy="449950"/>
            <a:chOff x="-1119400" y="2592425"/>
            <a:chExt cx="431925" cy="449950"/>
          </a:xfrm>
        </p:grpSpPr>
        <p:sp>
          <p:nvSpPr>
            <p:cNvPr id="2069" name="Google Shape;2069;p23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oogle Shape;2090;p24"/>
          <p:cNvGrpSpPr/>
          <p:nvPr/>
        </p:nvGrpSpPr>
        <p:grpSpPr>
          <a:xfrm rot="-6661317">
            <a:off x="3859921" y="-1668624"/>
            <a:ext cx="7674914" cy="3206019"/>
            <a:chOff x="796500" y="1675925"/>
            <a:chExt cx="6045650" cy="2525375"/>
          </a:xfrm>
        </p:grpSpPr>
        <p:sp>
          <p:nvSpPr>
            <p:cNvPr id="2091" name="Google Shape;2091;p24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24"/>
          <p:cNvGrpSpPr/>
          <p:nvPr/>
        </p:nvGrpSpPr>
        <p:grpSpPr>
          <a:xfrm rot="-8166640">
            <a:off x="-2733497" y="2270055"/>
            <a:ext cx="7674924" cy="3205951"/>
            <a:chOff x="796500" y="1675925"/>
            <a:chExt cx="6045650" cy="2525375"/>
          </a:xfrm>
        </p:grpSpPr>
        <p:sp>
          <p:nvSpPr>
            <p:cNvPr id="2095" name="Google Shape;2095;p24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24"/>
          <p:cNvGrpSpPr/>
          <p:nvPr/>
        </p:nvGrpSpPr>
        <p:grpSpPr>
          <a:xfrm>
            <a:off x="8423988" y="278613"/>
            <a:ext cx="488225" cy="423350"/>
            <a:chOff x="3022500" y="3490050"/>
            <a:chExt cx="488225" cy="423350"/>
          </a:xfrm>
        </p:grpSpPr>
        <p:sp>
          <p:nvSpPr>
            <p:cNvPr id="2099" name="Google Shape;2099;p24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4" name="Google Shape;2114;p24"/>
          <p:cNvGrpSpPr/>
          <p:nvPr/>
        </p:nvGrpSpPr>
        <p:grpSpPr>
          <a:xfrm flipH="1">
            <a:off x="3774825" y="-223725"/>
            <a:ext cx="431925" cy="449950"/>
            <a:chOff x="-1119400" y="2592425"/>
            <a:chExt cx="431925" cy="449950"/>
          </a:xfrm>
        </p:grpSpPr>
        <p:sp>
          <p:nvSpPr>
            <p:cNvPr id="2115" name="Google Shape;2115;p24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4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4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4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4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4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4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4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4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4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4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4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24"/>
          <p:cNvGrpSpPr/>
          <p:nvPr/>
        </p:nvGrpSpPr>
        <p:grpSpPr>
          <a:xfrm>
            <a:off x="8593852" y="3669248"/>
            <a:ext cx="431925" cy="449950"/>
            <a:chOff x="-1119400" y="2592425"/>
            <a:chExt cx="431925" cy="449950"/>
          </a:xfrm>
        </p:grpSpPr>
        <p:sp>
          <p:nvSpPr>
            <p:cNvPr id="2136" name="Google Shape;2136;p24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4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4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4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4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4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4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4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4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4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4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4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4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4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24"/>
          <p:cNvGrpSpPr/>
          <p:nvPr/>
        </p:nvGrpSpPr>
        <p:grpSpPr>
          <a:xfrm>
            <a:off x="113625" y="2290691"/>
            <a:ext cx="511675" cy="449375"/>
            <a:chOff x="-1159275" y="3897200"/>
            <a:chExt cx="511675" cy="449375"/>
          </a:xfrm>
        </p:grpSpPr>
        <p:sp>
          <p:nvSpPr>
            <p:cNvPr id="2157" name="Google Shape;2157;p24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4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4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4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4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4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4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4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4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4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4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4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4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4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4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4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4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4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4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4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4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4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4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4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4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4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4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4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4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4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4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4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4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4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4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4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4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4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4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4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4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4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4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01" name="Google Shape;2201;p24"/>
          <p:cNvSpPr txBox="1">
            <a:spLocks noGrp="1"/>
          </p:cNvSpPr>
          <p:nvPr>
            <p:ph type="subTitle" idx="1"/>
          </p:nvPr>
        </p:nvSpPr>
        <p:spPr>
          <a:xfrm>
            <a:off x="1109150" y="2294000"/>
            <a:ext cx="19860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2" name="Google Shape;2202;p24"/>
          <p:cNvSpPr txBox="1">
            <a:spLocks noGrp="1"/>
          </p:cNvSpPr>
          <p:nvPr>
            <p:ph type="subTitle" idx="2"/>
          </p:nvPr>
        </p:nvSpPr>
        <p:spPr>
          <a:xfrm>
            <a:off x="3579000" y="2294000"/>
            <a:ext cx="19860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3" name="Google Shape;2203;p24"/>
          <p:cNvSpPr txBox="1">
            <a:spLocks noGrp="1"/>
          </p:cNvSpPr>
          <p:nvPr>
            <p:ph type="subTitle" idx="3"/>
          </p:nvPr>
        </p:nvSpPr>
        <p:spPr>
          <a:xfrm>
            <a:off x="1109155" y="4033250"/>
            <a:ext cx="19860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4" name="Google Shape;2204;p24"/>
          <p:cNvSpPr txBox="1">
            <a:spLocks noGrp="1"/>
          </p:cNvSpPr>
          <p:nvPr>
            <p:ph type="subTitle" idx="4"/>
          </p:nvPr>
        </p:nvSpPr>
        <p:spPr>
          <a:xfrm>
            <a:off x="3579000" y="4033250"/>
            <a:ext cx="19860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5" name="Google Shape;2205;p24"/>
          <p:cNvSpPr txBox="1">
            <a:spLocks noGrp="1"/>
          </p:cNvSpPr>
          <p:nvPr>
            <p:ph type="subTitle" idx="5"/>
          </p:nvPr>
        </p:nvSpPr>
        <p:spPr>
          <a:xfrm>
            <a:off x="6048849" y="2294000"/>
            <a:ext cx="19860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6" name="Google Shape;2206;p24"/>
          <p:cNvSpPr txBox="1">
            <a:spLocks noGrp="1"/>
          </p:cNvSpPr>
          <p:nvPr>
            <p:ph type="subTitle" idx="6"/>
          </p:nvPr>
        </p:nvSpPr>
        <p:spPr>
          <a:xfrm>
            <a:off x="6048845" y="4033250"/>
            <a:ext cx="19860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7" name="Google Shape;2207;p24"/>
          <p:cNvSpPr txBox="1">
            <a:spLocks noGrp="1"/>
          </p:cNvSpPr>
          <p:nvPr>
            <p:ph type="subTitle" idx="7"/>
          </p:nvPr>
        </p:nvSpPr>
        <p:spPr>
          <a:xfrm>
            <a:off x="1113055" y="20619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8" name="Google Shape;2208;p24"/>
          <p:cNvSpPr txBox="1">
            <a:spLocks noGrp="1"/>
          </p:cNvSpPr>
          <p:nvPr>
            <p:ph type="subTitle" idx="8"/>
          </p:nvPr>
        </p:nvSpPr>
        <p:spPr>
          <a:xfrm>
            <a:off x="3582900" y="20619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9" name="Google Shape;2209;p24"/>
          <p:cNvSpPr txBox="1">
            <a:spLocks noGrp="1"/>
          </p:cNvSpPr>
          <p:nvPr>
            <p:ph type="subTitle" idx="9"/>
          </p:nvPr>
        </p:nvSpPr>
        <p:spPr>
          <a:xfrm>
            <a:off x="6052745" y="20619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0" name="Google Shape;2210;p24"/>
          <p:cNvSpPr txBox="1">
            <a:spLocks noGrp="1"/>
          </p:cNvSpPr>
          <p:nvPr>
            <p:ph type="subTitle" idx="13"/>
          </p:nvPr>
        </p:nvSpPr>
        <p:spPr>
          <a:xfrm>
            <a:off x="1113055" y="38001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1" name="Google Shape;2211;p24"/>
          <p:cNvSpPr txBox="1">
            <a:spLocks noGrp="1"/>
          </p:cNvSpPr>
          <p:nvPr>
            <p:ph type="subTitle" idx="14"/>
          </p:nvPr>
        </p:nvSpPr>
        <p:spPr>
          <a:xfrm>
            <a:off x="3582900" y="38001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2" name="Google Shape;2212;p24"/>
          <p:cNvSpPr txBox="1">
            <a:spLocks noGrp="1"/>
          </p:cNvSpPr>
          <p:nvPr>
            <p:ph type="subTitle" idx="15"/>
          </p:nvPr>
        </p:nvSpPr>
        <p:spPr>
          <a:xfrm>
            <a:off x="6052745" y="38001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4" name="Google Shape;2214;p25"/>
          <p:cNvGrpSpPr/>
          <p:nvPr/>
        </p:nvGrpSpPr>
        <p:grpSpPr>
          <a:xfrm rot="7710831">
            <a:off x="2602263" y="2130717"/>
            <a:ext cx="9525215" cy="3978851"/>
            <a:chOff x="796500" y="1675925"/>
            <a:chExt cx="6045650" cy="2525375"/>
          </a:xfrm>
        </p:grpSpPr>
        <p:sp>
          <p:nvSpPr>
            <p:cNvPr id="2215" name="Google Shape;2215;p25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25"/>
          <p:cNvGrpSpPr/>
          <p:nvPr/>
        </p:nvGrpSpPr>
        <p:grpSpPr>
          <a:xfrm>
            <a:off x="8502075" y="3423454"/>
            <a:ext cx="511675" cy="449375"/>
            <a:chOff x="-1159275" y="3897200"/>
            <a:chExt cx="511675" cy="449375"/>
          </a:xfrm>
        </p:grpSpPr>
        <p:sp>
          <p:nvSpPr>
            <p:cNvPr id="2219" name="Google Shape;2219;p25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5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5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5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5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5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5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5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5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5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5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5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2" name="Google Shape;2262;p25"/>
          <p:cNvGrpSpPr/>
          <p:nvPr/>
        </p:nvGrpSpPr>
        <p:grpSpPr>
          <a:xfrm flipH="1">
            <a:off x="357336" y="2158748"/>
            <a:ext cx="431925" cy="449950"/>
            <a:chOff x="-1119400" y="2592425"/>
            <a:chExt cx="431925" cy="449950"/>
          </a:xfrm>
        </p:grpSpPr>
        <p:sp>
          <p:nvSpPr>
            <p:cNvPr id="2263" name="Google Shape;2263;p25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5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5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5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5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5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5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5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5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5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5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5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25"/>
          <p:cNvGrpSpPr/>
          <p:nvPr/>
        </p:nvGrpSpPr>
        <p:grpSpPr>
          <a:xfrm>
            <a:off x="8434950" y="1288338"/>
            <a:ext cx="488225" cy="423350"/>
            <a:chOff x="3022500" y="3490050"/>
            <a:chExt cx="488225" cy="423350"/>
          </a:xfrm>
        </p:grpSpPr>
        <p:sp>
          <p:nvSpPr>
            <p:cNvPr id="2284" name="Google Shape;2284;p25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5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5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5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5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5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5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5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5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5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5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5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5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5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5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25"/>
          <p:cNvGrpSpPr/>
          <p:nvPr/>
        </p:nvGrpSpPr>
        <p:grpSpPr>
          <a:xfrm flipH="1">
            <a:off x="6184225" y="4903450"/>
            <a:ext cx="431925" cy="449950"/>
            <a:chOff x="-1119400" y="2592425"/>
            <a:chExt cx="431925" cy="449950"/>
          </a:xfrm>
        </p:grpSpPr>
        <p:sp>
          <p:nvSpPr>
            <p:cNvPr id="2300" name="Google Shape;2300;p25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5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5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5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5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5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5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5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5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5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5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5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5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5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5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5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5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5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5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5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0" name="Google Shape;2320;p25"/>
          <p:cNvGrpSpPr/>
          <p:nvPr/>
        </p:nvGrpSpPr>
        <p:grpSpPr>
          <a:xfrm>
            <a:off x="6508888" y="-287900"/>
            <a:ext cx="488225" cy="423350"/>
            <a:chOff x="3022500" y="3490050"/>
            <a:chExt cx="488225" cy="423350"/>
          </a:xfrm>
        </p:grpSpPr>
        <p:sp>
          <p:nvSpPr>
            <p:cNvPr id="2321" name="Google Shape;2321;p25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5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5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5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5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5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5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5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5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5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5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5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5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5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5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6" name="Google Shape;2336;p25"/>
          <p:cNvGrpSpPr/>
          <p:nvPr/>
        </p:nvGrpSpPr>
        <p:grpSpPr>
          <a:xfrm rot="7710831">
            <a:off x="-4860312" y="-405021"/>
            <a:ext cx="9525215" cy="3978851"/>
            <a:chOff x="796500" y="1675925"/>
            <a:chExt cx="6045650" cy="2525375"/>
          </a:xfrm>
        </p:grpSpPr>
        <p:sp>
          <p:nvSpPr>
            <p:cNvPr id="2337" name="Google Shape;2337;p25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5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5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0" name="Google Shape;2340;p25"/>
          <p:cNvSpPr txBox="1">
            <a:spLocks noGrp="1"/>
          </p:cNvSpPr>
          <p:nvPr>
            <p:ph type="title" hasCustomPrompt="1"/>
          </p:nvPr>
        </p:nvSpPr>
        <p:spPr>
          <a:xfrm>
            <a:off x="2223600" y="71537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1" name="Google Shape;2341;p25"/>
          <p:cNvSpPr txBox="1">
            <a:spLocks noGrp="1"/>
          </p:cNvSpPr>
          <p:nvPr>
            <p:ph type="subTitle" idx="1"/>
          </p:nvPr>
        </p:nvSpPr>
        <p:spPr>
          <a:xfrm>
            <a:off x="2223600" y="1444007"/>
            <a:ext cx="46968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42" name="Google Shape;2342;p25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44131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3" name="Google Shape;2343;p25"/>
          <p:cNvSpPr txBox="1">
            <a:spLocks noGrp="1"/>
          </p:cNvSpPr>
          <p:nvPr>
            <p:ph type="subTitle" idx="3"/>
          </p:nvPr>
        </p:nvSpPr>
        <p:spPr>
          <a:xfrm>
            <a:off x="2223600" y="2765402"/>
            <a:ext cx="46968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44" name="Google Shape;2344;p25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6859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5" name="Google Shape;2345;p25"/>
          <p:cNvSpPr txBox="1">
            <a:spLocks noGrp="1"/>
          </p:cNvSpPr>
          <p:nvPr>
            <p:ph type="subTitle" idx="5"/>
          </p:nvPr>
        </p:nvSpPr>
        <p:spPr>
          <a:xfrm>
            <a:off x="2223600" y="4089199"/>
            <a:ext cx="46968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7" name="Google Shape;2347;p26"/>
          <p:cNvGrpSpPr/>
          <p:nvPr/>
        </p:nvGrpSpPr>
        <p:grpSpPr>
          <a:xfrm rot="-6661317">
            <a:off x="3859921" y="-1668624"/>
            <a:ext cx="7674914" cy="3206019"/>
            <a:chOff x="796500" y="1675925"/>
            <a:chExt cx="6045650" cy="2525375"/>
          </a:xfrm>
        </p:grpSpPr>
        <p:sp>
          <p:nvSpPr>
            <p:cNvPr id="2348" name="Google Shape;2348;p26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1" name="Google Shape;2351;p26"/>
          <p:cNvGrpSpPr/>
          <p:nvPr/>
        </p:nvGrpSpPr>
        <p:grpSpPr>
          <a:xfrm rot="-8166640">
            <a:off x="-2733497" y="2270055"/>
            <a:ext cx="7674924" cy="3205951"/>
            <a:chOff x="796500" y="1675925"/>
            <a:chExt cx="6045650" cy="2525375"/>
          </a:xfrm>
        </p:grpSpPr>
        <p:sp>
          <p:nvSpPr>
            <p:cNvPr id="2352" name="Google Shape;2352;p26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5" name="Google Shape;2355;p26"/>
          <p:cNvGrpSpPr/>
          <p:nvPr/>
        </p:nvGrpSpPr>
        <p:grpSpPr>
          <a:xfrm>
            <a:off x="8423988" y="278613"/>
            <a:ext cx="488225" cy="423350"/>
            <a:chOff x="3022500" y="3490050"/>
            <a:chExt cx="488225" cy="423350"/>
          </a:xfrm>
        </p:grpSpPr>
        <p:sp>
          <p:nvSpPr>
            <p:cNvPr id="2356" name="Google Shape;2356;p26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1" name="Google Shape;2371;p26"/>
          <p:cNvGrpSpPr/>
          <p:nvPr/>
        </p:nvGrpSpPr>
        <p:grpSpPr>
          <a:xfrm>
            <a:off x="8752002" y="3324198"/>
            <a:ext cx="431925" cy="449950"/>
            <a:chOff x="-1119400" y="2592425"/>
            <a:chExt cx="431925" cy="449950"/>
          </a:xfrm>
        </p:grpSpPr>
        <p:sp>
          <p:nvSpPr>
            <p:cNvPr id="2372" name="Google Shape;2372;p26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26"/>
          <p:cNvGrpSpPr/>
          <p:nvPr/>
        </p:nvGrpSpPr>
        <p:grpSpPr>
          <a:xfrm>
            <a:off x="-109225" y="2290691"/>
            <a:ext cx="511675" cy="449375"/>
            <a:chOff x="-1159275" y="3897200"/>
            <a:chExt cx="511675" cy="449375"/>
          </a:xfrm>
        </p:grpSpPr>
        <p:sp>
          <p:nvSpPr>
            <p:cNvPr id="2393" name="Google Shape;2393;p26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6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6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6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6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6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6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6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6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6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6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6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6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6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6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6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6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6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6" name="Google Shape;2436;p26"/>
          <p:cNvSpPr txBox="1">
            <a:spLocks noGrp="1"/>
          </p:cNvSpPr>
          <p:nvPr>
            <p:ph type="title" hasCustomPrompt="1"/>
          </p:nvPr>
        </p:nvSpPr>
        <p:spPr>
          <a:xfrm>
            <a:off x="7207975" y="3892905"/>
            <a:ext cx="1222800" cy="406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7" name="Google Shape;2437;p26"/>
          <p:cNvSpPr txBox="1">
            <a:spLocks noGrp="1"/>
          </p:cNvSpPr>
          <p:nvPr>
            <p:ph type="subTitle" idx="1"/>
          </p:nvPr>
        </p:nvSpPr>
        <p:spPr>
          <a:xfrm>
            <a:off x="720000" y="1665801"/>
            <a:ext cx="31152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38" name="Google Shape;2438;p26"/>
          <p:cNvSpPr txBox="1">
            <a:spLocks noGrp="1"/>
          </p:cNvSpPr>
          <p:nvPr>
            <p:ph type="subTitle" idx="2"/>
          </p:nvPr>
        </p:nvSpPr>
        <p:spPr>
          <a:xfrm>
            <a:off x="720000" y="1317459"/>
            <a:ext cx="3115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lt2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9" name="Google Shape;2439;p26"/>
          <p:cNvSpPr txBox="1">
            <a:spLocks noGrp="1"/>
          </p:cNvSpPr>
          <p:nvPr>
            <p:ph type="title" idx="3" hasCustomPrompt="1"/>
          </p:nvPr>
        </p:nvSpPr>
        <p:spPr>
          <a:xfrm>
            <a:off x="7207975" y="1557405"/>
            <a:ext cx="1222800" cy="406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0" name="Google Shape;2440;p26"/>
          <p:cNvSpPr txBox="1">
            <a:spLocks noGrp="1"/>
          </p:cNvSpPr>
          <p:nvPr>
            <p:ph type="subTitle" idx="4"/>
          </p:nvPr>
        </p:nvSpPr>
        <p:spPr>
          <a:xfrm>
            <a:off x="720000" y="2799950"/>
            <a:ext cx="31152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41" name="Google Shape;2441;p26"/>
          <p:cNvSpPr txBox="1">
            <a:spLocks noGrp="1"/>
          </p:cNvSpPr>
          <p:nvPr>
            <p:ph type="subTitle" idx="5"/>
          </p:nvPr>
        </p:nvSpPr>
        <p:spPr>
          <a:xfrm>
            <a:off x="720000" y="2451600"/>
            <a:ext cx="3115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dk2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2" name="Google Shape;2442;p26"/>
          <p:cNvSpPr txBox="1">
            <a:spLocks noGrp="1"/>
          </p:cNvSpPr>
          <p:nvPr>
            <p:ph type="title" idx="6" hasCustomPrompt="1"/>
          </p:nvPr>
        </p:nvSpPr>
        <p:spPr>
          <a:xfrm>
            <a:off x="7207975" y="2725143"/>
            <a:ext cx="1222800" cy="406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3" name="Google Shape;2443;p26"/>
          <p:cNvSpPr txBox="1">
            <a:spLocks noGrp="1"/>
          </p:cNvSpPr>
          <p:nvPr>
            <p:ph type="subTitle" idx="7"/>
          </p:nvPr>
        </p:nvSpPr>
        <p:spPr>
          <a:xfrm>
            <a:off x="720000" y="3930637"/>
            <a:ext cx="31152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44" name="Google Shape;2444;p26"/>
          <p:cNvSpPr txBox="1">
            <a:spLocks noGrp="1"/>
          </p:cNvSpPr>
          <p:nvPr>
            <p:ph type="subTitle" idx="8"/>
          </p:nvPr>
        </p:nvSpPr>
        <p:spPr>
          <a:xfrm>
            <a:off x="720000" y="3586875"/>
            <a:ext cx="3115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5" name="Google Shape;2445;p2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10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46" name="Google Shape;2446;p26"/>
          <p:cNvGrpSpPr/>
          <p:nvPr/>
        </p:nvGrpSpPr>
        <p:grpSpPr>
          <a:xfrm flipH="1">
            <a:off x="3924475" y="4764425"/>
            <a:ext cx="431925" cy="449950"/>
            <a:chOff x="-1119400" y="2592425"/>
            <a:chExt cx="431925" cy="449950"/>
          </a:xfrm>
        </p:grpSpPr>
        <p:sp>
          <p:nvSpPr>
            <p:cNvPr id="2447" name="Google Shape;2447;p26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6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6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6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6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6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6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6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6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6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6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6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6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6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6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6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6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6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8" name="Google Shape;2468;p27"/>
          <p:cNvGrpSpPr/>
          <p:nvPr/>
        </p:nvGrpSpPr>
        <p:grpSpPr>
          <a:xfrm rot="-6661317">
            <a:off x="3859921" y="-1668624"/>
            <a:ext cx="7674914" cy="3206019"/>
            <a:chOff x="796500" y="1675925"/>
            <a:chExt cx="6045650" cy="2525375"/>
          </a:xfrm>
        </p:grpSpPr>
        <p:sp>
          <p:nvSpPr>
            <p:cNvPr id="2469" name="Google Shape;2469;p27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7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7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2" name="Google Shape;2472;p27"/>
          <p:cNvGrpSpPr/>
          <p:nvPr/>
        </p:nvGrpSpPr>
        <p:grpSpPr>
          <a:xfrm rot="-8166640">
            <a:off x="-2733497" y="2270055"/>
            <a:ext cx="7674924" cy="3205951"/>
            <a:chOff x="796500" y="1675925"/>
            <a:chExt cx="6045650" cy="2525375"/>
          </a:xfrm>
        </p:grpSpPr>
        <p:sp>
          <p:nvSpPr>
            <p:cNvPr id="2473" name="Google Shape;2473;p27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7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7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27"/>
          <p:cNvGrpSpPr/>
          <p:nvPr/>
        </p:nvGrpSpPr>
        <p:grpSpPr>
          <a:xfrm>
            <a:off x="8553188" y="2290704"/>
            <a:ext cx="511675" cy="449375"/>
            <a:chOff x="-1159275" y="3897200"/>
            <a:chExt cx="511675" cy="449375"/>
          </a:xfrm>
        </p:grpSpPr>
        <p:sp>
          <p:nvSpPr>
            <p:cNvPr id="2477" name="Google Shape;2477;p27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7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7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7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7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7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7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7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7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7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7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7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7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7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7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7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7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7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7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7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7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7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7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7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7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7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7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7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7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7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7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7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7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7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7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7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7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7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7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7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7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7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7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27"/>
          <p:cNvGrpSpPr/>
          <p:nvPr/>
        </p:nvGrpSpPr>
        <p:grpSpPr>
          <a:xfrm>
            <a:off x="8326163" y="609188"/>
            <a:ext cx="488225" cy="423350"/>
            <a:chOff x="3022500" y="3490050"/>
            <a:chExt cx="488225" cy="423350"/>
          </a:xfrm>
        </p:grpSpPr>
        <p:sp>
          <p:nvSpPr>
            <p:cNvPr id="2521" name="Google Shape;2521;p27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7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7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7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7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7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7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7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7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7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7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7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7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7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7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6" name="Google Shape;2536;p27"/>
          <p:cNvGrpSpPr/>
          <p:nvPr/>
        </p:nvGrpSpPr>
        <p:grpSpPr>
          <a:xfrm>
            <a:off x="54950" y="4032991"/>
            <a:ext cx="511675" cy="449375"/>
            <a:chOff x="-1159275" y="3897200"/>
            <a:chExt cx="511675" cy="449375"/>
          </a:xfrm>
        </p:grpSpPr>
        <p:sp>
          <p:nvSpPr>
            <p:cNvPr id="2537" name="Google Shape;2537;p27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7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7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7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7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7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7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7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7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7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7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7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7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7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7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7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7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7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7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7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7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7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7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7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7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7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7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7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7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7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7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7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7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7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7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7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7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7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7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7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7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7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7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0" name="Google Shape;258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1" name="Google Shape;2581;p27"/>
          <p:cNvSpPr txBox="1">
            <a:spLocks noGrp="1"/>
          </p:cNvSpPr>
          <p:nvPr>
            <p:ph type="body" idx="1"/>
          </p:nvPr>
        </p:nvSpPr>
        <p:spPr>
          <a:xfrm>
            <a:off x="720000" y="1094325"/>
            <a:ext cx="44427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2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84" name="Google Shape;2584;p28"/>
          <p:cNvGrpSpPr/>
          <p:nvPr/>
        </p:nvGrpSpPr>
        <p:grpSpPr>
          <a:xfrm rot="-8100000">
            <a:off x="2810820" y="-1955326"/>
            <a:ext cx="9525377" cy="3978919"/>
            <a:chOff x="796500" y="1675925"/>
            <a:chExt cx="6045650" cy="2525375"/>
          </a:xfrm>
        </p:grpSpPr>
        <p:sp>
          <p:nvSpPr>
            <p:cNvPr id="2585" name="Google Shape;2585;p28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8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8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8" name="Google Shape;2588;p28"/>
          <p:cNvGrpSpPr/>
          <p:nvPr/>
        </p:nvGrpSpPr>
        <p:grpSpPr>
          <a:xfrm>
            <a:off x="8318250" y="314525"/>
            <a:ext cx="431925" cy="449950"/>
            <a:chOff x="-1119400" y="2592425"/>
            <a:chExt cx="431925" cy="449950"/>
          </a:xfrm>
        </p:grpSpPr>
        <p:sp>
          <p:nvSpPr>
            <p:cNvPr id="2589" name="Google Shape;2589;p28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8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8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8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8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8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8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8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8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8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8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8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8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8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8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8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8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8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8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8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8"/>
          <p:cNvGrpSpPr/>
          <p:nvPr/>
        </p:nvGrpSpPr>
        <p:grpSpPr>
          <a:xfrm>
            <a:off x="6391225" y="212663"/>
            <a:ext cx="488225" cy="423350"/>
            <a:chOff x="3022500" y="3490050"/>
            <a:chExt cx="488225" cy="423350"/>
          </a:xfrm>
        </p:grpSpPr>
        <p:sp>
          <p:nvSpPr>
            <p:cNvPr id="2610" name="Google Shape;2610;p28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8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8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8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8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8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8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8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8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8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8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8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8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8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8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28"/>
          <p:cNvGrpSpPr/>
          <p:nvPr/>
        </p:nvGrpSpPr>
        <p:grpSpPr>
          <a:xfrm rot="-8100000">
            <a:off x="-3692655" y="1763099"/>
            <a:ext cx="9525377" cy="3978919"/>
            <a:chOff x="796500" y="1675925"/>
            <a:chExt cx="6045650" cy="2525375"/>
          </a:xfrm>
        </p:grpSpPr>
        <p:sp>
          <p:nvSpPr>
            <p:cNvPr id="2626" name="Google Shape;2626;p28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8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8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28"/>
          <p:cNvGrpSpPr/>
          <p:nvPr/>
        </p:nvGrpSpPr>
        <p:grpSpPr>
          <a:xfrm>
            <a:off x="2286413" y="4287533"/>
            <a:ext cx="488225" cy="423350"/>
            <a:chOff x="3022500" y="3490050"/>
            <a:chExt cx="488225" cy="423350"/>
          </a:xfrm>
        </p:grpSpPr>
        <p:sp>
          <p:nvSpPr>
            <p:cNvPr id="2630" name="Google Shape;2630;p28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8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8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8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8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8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8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8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8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8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8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8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8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8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8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5" name="Google Shape;2645;p28"/>
          <p:cNvGrpSpPr/>
          <p:nvPr/>
        </p:nvGrpSpPr>
        <p:grpSpPr>
          <a:xfrm flipH="1">
            <a:off x="3339875" y="4603988"/>
            <a:ext cx="431925" cy="449950"/>
            <a:chOff x="-1119400" y="2592425"/>
            <a:chExt cx="431925" cy="449950"/>
          </a:xfrm>
        </p:grpSpPr>
        <p:sp>
          <p:nvSpPr>
            <p:cNvPr id="2646" name="Google Shape;2646;p28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8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8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8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8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8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8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8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8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8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8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8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8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8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8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8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8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8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8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8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6" name="Google Shape;2666;p28"/>
          <p:cNvGrpSpPr/>
          <p:nvPr/>
        </p:nvGrpSpPr>
        <p:grpSpPr>
          <a:xfrm>
            <a:off x="1005425" y="4518838"/>
            <a:ext cx="488225" cy="423350"/>
            <a:chOff x="3022500" y="3490050"/>
            <a:chExt cx="488225" cy="423350"/>
          </a:xfrm>
        </p:grpSpPr>
        <p:sp>
          <p:nvSpPr>
            <p:cNvPr id="2667" name="Google Shape;2667;p28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8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8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8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8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8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8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8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8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8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8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8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8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8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8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8"/>
          <p:cNvSpPr txBox="1">
            <a:spLocks noGrp="1"/>
          </p:cNvSpPr>
          <p:nvPr>
            <p:ph type="subTitle" idx="1"/>
          </p:nvPr>
        </p:nvSpPr>
        <p:spPr>
          <a:xfrm>
            <a:off x="4814500" y="1318500"/>
            <a:ext cx="3289200" cy="25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683" name="Google Shape;2683;p28"/>
          <p:cNvSpPr txBox="1">
            <a:spLocks noGrp="1"/>
          </p:cNvSpPr>
          <p:nvPr>
            <p:ph type="subTitle" idx="2"/>
          </p:nvPr>
        </p:nvSpPr>
        <p:spPr>
          <a:xfrm>
            <a:off x="1040300" y="1318500"/>
            <a:ext cx="3289200" cy="25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BODY_2_2"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686" name="Google Shape;2686;p29"/>
          <p:cNvGrpSpPr/>
          <p:nvPr/>
        </p:nvGrpSpPr>
        <p:grpSpPr>
          <a:xfrm rot="-8100000">
            <a:off x="2810820" y="-1955326"/>
            <a:ext cx="9525377" cy="3978919"/>
            <a:chOff x="796500" y="1675925"/>
            <a:chExt cx="6045650" cy="2525375"/>
          </a:xfrm>
        </p:grpSpPr>
        <p:sp>
          <p:nvSpPr>
            <p:cNvPr id="2687" name="Google Shape;2687;p29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9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9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0" name="Google Shape;2690;p29"/>
          <p:cNvGrpSpPr/>
          <p:nvPr/>
        </p:nvGrpSpPr>
        <p:grpSpPr>
          <a:xfrm>
            <a:off x="8318250" y="314525"/>
            <a:ext cx="431925" cy="449950"/>
            <a:chOff x="-1119400" y="2592425"/>
            <a:chExt cx="431925" cy="449950"/>
          </a:xfrm>
        </p:grpSpPr>
        <p:sp>
          <p:nvSpPr>
            <p:cNvPr id="2691" name="Google Shape;2691;p29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9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9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9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9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9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9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9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9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9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9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9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9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9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9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9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9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9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9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9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1" name="Google Shape;2711;p29"/>
          <p:cNvGrpSpPr/>
          <p:nvPr/>
        </p:nvGrpSpPr>
        <p:grpSpPr>
          <a:xfrm>
            <a:off x="6391225" y="212663"/>
            <a:ext cx="488225" cy="423350"/>
            <a:chOff x="3022500" y="3490050"/>
            <a:chExt cx="488225" cy="423350"/>
          </a:xfrm>
        </p:grpSpPr>
        <p:sp>
          <p:nvSpPr>
            <p:cNvPr id="2712" name="Google Shape;2712;p29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9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9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9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9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9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9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9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9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9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9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9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9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9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9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7" name="Google Shape;2727;p29"/>
          <p:cNvGrpSpPr/>
          <p:nvPr/>
        </p:nvGrpSpPr>
        <p:grpSpPr>
          <a:xfrm rot="-8100000">
            <a:off x="-3692655" y="1763099"/>
            <a:ext cx="9525377" cy="3978919"/>
            <a:chOff x="796500" y="1675925"/>
            <a:chExt cx="6045650" cy="2525375"/>
          </a:xfrm>
        </p:grpSpPr>
        <p:sp>
          <p:nvSpPr>
            <p:cNvPr id="2728" name="Google Shape;2728;p29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9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9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1" name="Google Shape;2731;p29"/>
          <p:cNvGrpSpPr/>
          <p:nvPr/>
        </p:nvGrpSpPr>
        <p:grpSpPr>
          <a:xfrm>
            <a:off x="2286413" y="4287533"/>
            <a:ext cx="488225" cy="423350"/>
            <a:chOff x="3022500" y="3490050"/>
            <a:chExt cx="488225" cy="423350"/>
          </a:xfrm>
        </p:grpSpPr>
        <p:sp>
          <p:nvSpPr>
            <p:cNvPr id="2732" name="Google Shape;2732;p29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9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9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9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9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9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9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9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9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9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9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9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9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9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9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7" name="Google Shape;2747;p29"/>
          <p:cNvGrpSpPr/>
          <p:nvPr/>
        </p:nvGrpSpPr>
        <p:grpSpPr>
          <a:xfrm flipH="1">
            <a:off x="3339875" y="4603988"/>
            <a:ext cx="431925" cy="449950"/>
            <a:chOff x="-1119400" y="2592425"/>
            <a:chExt cx="431925" cy="449950"/>
          </a:xfrm>
        </p:grpSpPr>
        <p:sp>
          <p:nvSpPr>
            <p:cNvPr id="2748" name="Google Shape;2748;p29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9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9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9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9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9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9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9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9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9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9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9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9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9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9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9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9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9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9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9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29"/>
          <p:cNvGrpSpPr/>
          <p:nvPr/>
        </p:nvGrpSpPr>
        <p:grpSpPr>
          <a:xfrm>
            <a:off x="1005425" y="4518838"/>
            <a:ext cx="488225" cy="423350"/>
            <a:chOff x="3022500" y="3490050"/>
            <a:chExt cx="488225" cy="423350"/>
          </a:xfrm>
        </p:grpSpPr>
        <p:sp>
          <p:nvSpPr>
            <p:cNvPr id="2769" name="Google Shape;2769;p29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9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9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9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9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9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9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9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9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9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9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9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9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9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9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4" name="Google Shape;2784;p29"/>
          <p:cNvSpPr txBox="1">
            <a:spLocks noGrp="1"/>
          </p:cNvSpPr>
          <p:nvPr>
            <p:ph type="subTitle" idx="1"/>
          </p:nvPr>
        </p:nvSpPr>
        <p:spPr>
          <a:xfrm>
            <a:off x="4723900" y="1560900"/>
            <a:ext cx="3470400" cy="25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785" name="Google Shape;2785;p29"/>
          <p:cNvSpPr txBox="1">
            <a:spLocks noGrp="1"/>
          </p:cNvSpPr>
          <p:nvPr>
            <p:ph type="subTitle" idx="2"/>
          </p:nvPr>
        </p:nvSpPr>
        <p:spPr>
          <a:xfrm>
            <a:off x="949700" y="1560900"/>
            <a:ext cx="3470400" cy="25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AND_BODY_2_1"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7" name="Google Shape;2787;p30"/>
          <p:cNvGrpSpPr/>
          <p:nvPr/>
        </p:nvGrpSpPr>
        <p:grpSpPr>
          <a:xfrm rot="7710831">
            <a:off x="2602263" y="2130717"/>
            <a:ext cx="9525215" cy="3978851"/>
            <a:chOff x="796500" y="1675925"/>
            <a:chExt cx="6045650" cy="2525375"/>
          </a:xfrm>
        </p:grpSpPr>
        <p:sp>
          <p:nvSpPr>
            <p:cNvPr id="2788" name="Google Shape;2788;p30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0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0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1" name="Google Shape;2791;p30"/>
          <p:cNvGrpSpPr/>
          <p:nvPr/>
        </p:nvGrpSpPr>
        <p:grpSpPr>
          <a:xfrm>
            <a:off x="8502075" y="3423454"/>
            <a:ext cx="511675" cy="449375"/>
            <a:chOff x="-1159275" y="3897200"/>
            <a:chExt cx="511675" cy="449375"/>
          </a:xfrm>
        </p:grpSpPr>
        <p:sp>
          <p:nvSpPr>
            <p:cNvPr id="2792" name="Google Shape;2792;p30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0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0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0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0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0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0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0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0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0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0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0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0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0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0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0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0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0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0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0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0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0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0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0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0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0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0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0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0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0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0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0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0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0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0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0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0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0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0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0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0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0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0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5" name="Google Shape;2835;p30"/>
          <p:cNvGrpSpPr/>
          <p:nvPr/>
        </p:nvGrpSpPr>
        <p:grpSpPr>
          <a:xfrm flipH="1">
            <a:off x="357336" y="2158748"/>
            <a:ext cx="431925" cy="449950"/>
            <a:chOff x="-1119400" y="2592425"/>
            <a:chExt cx="431925" cy="449950"/>
          </a:xfrm>
        </p:grpSpPr>
        <p:sp>
          <p:nvSpPr>
            <p:cNvPr id="2836" name="Google Shape;2836;p30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0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0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0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0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0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0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0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0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0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0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0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0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0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0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0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0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0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0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0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6" name="Google Shape;2856;p30"/>
          <p:cNvGrpSpPr/>
          <p:nvPr/>
        </p:nvGrpSpPr>
        <p:grpSpPr>
          <a:xfrm>
            <a:off x="8434950" y="1288338"/>
            <a:ext cx="488225" cy="423350"/>
            <a:chOff x="3022500" y="3490050"/>
            <a:chExt cx="488225" cy="423350"/>
          </a:xfrm>
        </p:grpSpPr>
        <p:sp>
          <p:nvSpPr>
            <p:cNvPr id="2857" name="Google Shape;2857;p30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0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0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0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0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0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0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0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0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0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0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0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0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0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0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2" name="Google Shape;2872;p30"/>
          <p:cNvGrpSpPr/>
          <p:nvPr/>
        </p:nvGrpSpPr>
        <p:grpSpPr>
          <a:xfrm flipH="1">
            <a:off x="6184225" y="4903450"/>
            <a:ext cx="431925" cy="449950"/>
            <a:chOff x="-1119400" y="2592425"/>
            <a:chExt cx="431925" cy="449950"/>
          </a:xfrm>
        </p:grpSpPr>
        <p:sp>
          <p:nvSpPr>
            <p:cNvPr id="2873" name="Google Shape;2873;p30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0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0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0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0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0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0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0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0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0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0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0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0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0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0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0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0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0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0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0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0"/>
          <p:cNvGrpSpPr/>
          <p:nvPr/>
        </p:nvGrpSpPr>
        <p:grpSpPr>
          <a:xfrm>
            <a:off x="6508888" y="-287900"/>
            <a:ext cx="488225" cy="423350"/>
            <a:chOff x="3022500" y="3490050"/>
            <a:chExt cx="488225" cy="423350"/>
          </a:xfrm>
        </p:grpSpPr>
        <p:sp>
          <p:nvSpPr>
            <p:cNvPr id="2894" name="Google Shape;2894;p30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0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0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0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0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0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0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0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0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0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0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0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0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0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0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9" name="Google Shape;2909;p30"/>
          <p:cNvGrpSpPr/>
          <p:nvPr/>
        </p:nvGrpSpPr>
        <p:grpSpPr>
          <a:xfrm rot="7710831">
            <a:off x="-4860312" y="-405021"/>
            <a:ext cx="9525215" cy="3978851"/>
            <a:chOff x="796500" y="1675925"/>
            <a:chExt cx="6045650" cy="2525375"/>
          </a:xfrm>
        </p:grpSpPr>
        <p:sp>
          <p:nvSpPr>
            <p:cNvPr id="2910" name="Google Shape;2910;p30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0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0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3" name="Google Shape;291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p31"/>
          <p:cNvSpPr txBox="1"/>
          <p:nvPr/>
        </p:nvSpPr>
        <p:spPr>
          <a:xfrm>
            <a:off x="3484975" y="378738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endParaRPr sz="12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916" name="Google Shape;2916;p31"/>
          <p:cNvSpPr txBox="1">
            <a:spLocks noGrp="1"/>
          </p:cNvSpPr>
          <p:nvPr>
            <p:ph type="title"/>
          </p:nvPr>
        </p:nvSpPr>
        <p:spPr>
          <a:xfrm>
            <a:off x="3733825" y="540000"/>
            <a:ext cx="44481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7" name="Google Shape;2917;p31"/>
          <p:cNvSpPr txBox="1">
            <a:spLocks noGrp="1"/>
          </p:cNvSpPr>
          <p:nvPr>
            <p:ph type="subTitle" idx="1"/>
          </p:nvPr>
        </p:nvSpPr>
        <p:spPr>
          <a:xfrm>
            <a:off x="3733825" y="2011800"/>
            <a:ext cx="44481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1"/>
          </p:nvPr>
        </p:nvSpPr>
        <p:spPr>
          <a:xfrm>
            <a:off x="4810198" y="3197390"/>
            <a:ext cx="2709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2"/>
          </p:nvPr>
        </p:nvSpPr>
        <p:spPr>
          <a:xfrm>
            <a:off x="1624513" y="3197390"/>
            <a:ext cx="2709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3"/>
          </p:nvPr>
        </p:nvSpPr>
        <p:spPr>
          <a:xfrm>
            <a:off x="1624513" y="2709765"/>
            <a:ext cx="2709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4"/>
          </p:nvPr>
        </p:nvSpPr>
        <p:spPr>
          <a:xfrm>
            <a:off x="4810198" y="2709765"/>
            <a:ext cx="2709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0" name="Google Shape;120;p5"/>
          <p:cNvGrpSpPr/>
          <p:nvPr/>
        </p:nvGrpSpPr>
        <p:grpSpPr>
          <a:xfrm rot="7710831">
            <a:off x="2602263" y="2130717"/>
            <a:ext cx="9525215" cy="3978851"/>
            <a:chOff x="796500" y="1675925"/>
            <a:chExt cx="6045650" cy="2525375"/>
          </a:xfrm>
        </p:grpSpPr>
        <p:sp>
          <p:nvSpPr>
            <p:cNvPr id="121" name="Google Shape;121;p5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8502075" y="3423454"/>
            <a:ext cx="511675" cy="449375"/>
            <a:chOff x="-1159275" y="3897200"/>
            <a:chExt cx="511675" cy="449375"/>
          </a:xfrm>
        </p:grpSpPr>
        <p:sp>
          <p:nvSpPr>
            <p:cNvPr id="125" name="Google Shape;125;p5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5"/>
          <p:cNvGrpSpPr/>
          <p:nvPr/>
        </p:nvGrpSpPr>
        <p:grpSpPr>
          <a:xfrm flipH="1">
            <a:off x="357336" y="2158748"/>
            <a:ext cx="431925" cy="449950"/>
            <a:chOff x="-1119400" y="2592425"/>
            <a:chExt cx="431925" cy="449950"/>
          </a:xfrm>
        </p:grpSpPr>
        <p:sp>
          <p:nvSpPr>
            <p:cNvPr id="169" name="Google Shape;169;p5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5"/>
          <p:cNvGrpSpPr/>
          <p:nvPr/>
        </p:nvGrpSpPr>
        <p:grpSpPr>
          <a:xfrm>
            <a:off x="8434950" y="1288338"/>
            <a:ext cx="488225" cy="423350"/>
            <a:chOff x="3022500" y="3490050"/>
            <a:chExt cx="488225" cy="423350"/>
          </a:xfrm>
        </p:grpSpPr>
        <p:sp>
          <p:nvSpPr>
            <p:cNvPr id="190" name="Google Shape;190;p5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5"/>
          <p:cNvGrpSpPr/>
          <p:nvPr/>
        </p:nvGrpSpPr>
        <p:grpSpPr>
          <a:xfrm flipH="1">
            <a:off x="6184225" y="4903450"/>
            <a:ext cx="431925" cy="449950"/>
            <a:chOff x="-1119400" y="2592425"/>
            <a:chExt cx="431925" cy="449950"/>
          </a:xfrm>
        </p:grpSpPr>
        <p:sp>
          <p:nvSpPr>
            <p:cNvPr id="206" name="Google Shape;206;p5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5"/>
          <p:cNvGrpSpPr/>
          <p:nvPr/>
        </p:nvGrpSpPr>
        <p:grpSpPr>
          <a:xfrm>
            <a:off x="6508888" y="-287900"/>
            <a:ext cx="488225" cy="423350"/>
            <a:chOff x="3022500" y="3490050"/>
            <a:chExt cx="488225" cy="423350"/>
          </a:xfrm>
        </p:grpSpPr>
        <p:sp>
          <p:nvSpPr>
            <p:cNvPr id="227" name="Google Shape;227;p5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5"/>
          <p:cNvGrpSpPr/>
          <p:nvPr/>
        </p:nvGrpSpPr>
        <p:grpSpPr>
          <a:xfrm rot="7710831">
            <a:off x="-4860312" y="-405021"/>
            <a:ext cx="9525215" cy="3978851"/>
            <a:chOff x="796500" y="1675925"/>
            <a:chExt cx="6045650" cy="2525375"/>
          </a:xfrm>
        </p:grpSpPr>
        <p:sp>
          <p:nvSpPr>
            <p:cNvPr id="243" name="Google Shape;243;p5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p32"/>
          <p:cNvSpPr/>
          <p:nvPr/>
        </p:nvSpPr>
        <p:spPr>
          <a:xfrm flipH="1">
            <a:off x="-264519" y="358484"/>
            <a:ext cx="4083737" cy="1885532"/>
          </a:xfrm>
          <a:custGeom>
            <a:avLst/>
            <a:gdLst/>
            <a:ahLst/>
            <a:cxnLst/>
            <a:rect l="l" t="t" r="r" b="b"/>
            <a:pathLst>
              <a:path w="15059" h="6953" extrusionOk="0">
                <a:moveTo>
                  <a:pt x="13515" y="3877"/>
                </a:moveTo>
                <a:lnTo>
                  <a:pt x="13435" y="3877"/>
                </a:lnTo>
                <a:cubicBezTo>
                  <a:pt x="13515" y="3603"/>
                  <a:pt x="13561" y="3305"/>
                  <a:pt x="13561" y="3008"/>
                </a:cubicBezTo>
                <a:lnTo>
                  <a:pt x="13561" y="3008"/>
                </a:lnTo>
                <a:cubicBezTo>
                  <a:pt x="13561" y="1339"/>
                  <a:pt x="12212" y="1"/>
                  <a:pt x="10554" y="1"/>
                </a:cubicBezTo>
                <a:lnTo>
                  <a:pt x="3007" y="1"/>
                </a:lnTo>
                <a:cubicBezTo>
                  <a:pt x="1350" y="1"/>
                  <a:pt x="0" y="1339"/>
                  <a:pt x="0" y="3008"/>
                </a:cubicBezTo>
                <a:lnTo>
                  <a:pt x="0" y="3008"/>
                </a:lnTo>
                <a:cubicBezTo>
                  <a:pt x="0" y="4666"/>
                  <a:pt x="1350" y="6015"/>
                  <a:pt x="3007" y="6015"/>
                </a:cubicBezTo>
                <a:lnTo>
                  <a:pt x="8244" y="6015"/>
                </a:lnTo>
                <a:cubicBezTo>
                  <a:pt x="8484" y="6564"/>
                  <a:pt x="9033" y="6953"/>
                  <a:pt x="9662" y="6953"/>
                </a:cubicBezTo>
                <a:lnTo>
                  <a:pt x="13515" y="6953"/>
                </a:lnTo>
                <a:cubicBezTo>
                  <a:pt x="14373" y="6953"/>
                  <a:pt x="15059" y="6267"/>
                  <a:pt x="15059" y="5421"/>
                </a:cubicBezTo>
                <a:cubicBezTo>
                  <a:pt x="15059" y="4563"/>
                  <a:pt x="14373" y="3877"/>
                  <a:pt x="13515" y="3877"/>
                </a:cubicBezTo>
                <a:close/>
              </a:path>
            </a:pathLst>
          </a:custGeom>
          <a:solidFill>
            <a:schemeClr val="lt2">
              <a:alpha val="52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0" name="Google Shape;2920;p32"/>
          <p:cNvGrpSpPr/>
          <p:nvPr/>
        </p:nvGrpSpPr>
        <p:grpSpPr>
          <a:xfrm rot="-4633292">
            <a:off x="-2733732" y="2168748"/>
            <a:ext cx="7675215" cy="3205878"/>
            <a:chOff x="796500" y="1675925"/>
            <a:chExt cx="6045650" cy="2525375"/>
          </a:xfrm>
        </p:grpSpPr>
        <p:sp>
          <p:nvSpPr>
            <p:cNvPr id="2921" name="Google Shape;2921;p32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2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2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4" name="Google Shape;2924;p32"/>
          <p:cNvGrpSpPr/>
          <p:nvPr/>
        </p:nvGrpSpPr>
        <p:grpSpPr>
          <a:xfrm rot="3788053">
            <a:off x="5177951" y="968875"/>
            <a:ext cx="7675090" cy="3205747"/>
            <a:chOff x="796500" y="1675925"/>
            <a:chExt cx="6045650" cy="2525375"/>
          </a:xfrm>
        </p:grpSpPr>
        <p:sp>
          <p:nvSpPr>
            <p:cNvPr id="2925" name="Google Shape;2925;p32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2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2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8" name="Google Shape;2928;p32"/>
          <p:cNvGrpSpPr/>
          <p:nvPr/>
        </p:nvGrpSpPr>
        <p:grpSpPr>
          <a:xfrm>
            <a:off x="7703950" y="539500"/>
            <a:ext cx="431925" cy="449950"/>
            <a:chOff x="-1119400" y="2592425"/>
            <a:chExt cx="431925" cy="449950"/>
          </a:xfrm>
        </p:grpSpPr>
        <p:sp>
          <p:nvSpPr>
            <p:cNvPr id="2929" name="Google Shape;2929;p32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2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2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2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2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2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2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2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2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2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2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2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2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2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2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2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2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2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2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2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32"/>
          <p:cNvGrpSpPr/>
          <p:nvPr/>
        </p:nvGrpSpPr>
        <p:grpSpPr>
          <a:xfrm>
            <a:off x="8868288" y="1424883"/>
            <a:ext cx="488225" cy="423350"/>
            <a:chOff x="3022500" y="3490050"/>
            <a:chExt cx="488225" cy="423350"/>
          </a:xfrm>
        </p:grpSpPr>
        <p:sp>
          <p:nvSpPr>
            <p:cNvPr id="2950" name="Google Shape;2950;p32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2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2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2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2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2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2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2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2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2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2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2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2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2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2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5" name="Google Shape;2965;p32"/>
          <p:cNvGrpSpPr/>
          <p:nvPr/>
        </p:nvGrpSpPr>
        <p:grpSpPr>
          <a:xfrm flipH="1">
            <a:off x="497263" y="3209538"/>
            <a:ext cx="431925" cy="449950"/>
            <a:chOff x="-1119400" y="2592425"/>
            <a:chExt cx="431925" cy="449950"/>
          </a:xfrm>
        </p:grpSpPr>
        <p:sp>
          <p:nvSpPr>
            <p:cNvPr id="2966" name="Google Shape;2966;p32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2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2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2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2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2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2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2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2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2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2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2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2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2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2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2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2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2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2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2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6" name="Google Shape;2986;p32"/>
          <p:cNvGrpSpPr/>
          <p:nvPr/>
        </p:nvGrpSpPr>
        <p:grpSpPr>
          <a:xfrm>
            <a:off x="8135875" y="4180638"/>
            <a:ext cx="488225" cy="423350"/>
            <a:chOff x="3022500" y="3490050"/>
            <a:chExt cx="488225" cy="423350"/>
          </a:xfrm>
        </p:grpSpPr>
        <p:sp>
          <p:nvSpPr>
            <p:cNvPr id="2987" name="Google Shape;2987;p32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2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2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2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2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2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2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2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2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2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2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2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2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2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2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32"/>
          <p:cNvGrpSpPr/>
          <p:nvPr/>
        </p:nvGrpSpPr>
        <p:grpSpPr>
          <a:xfrm>
            <a:off x="1329748" y="4833766"/>
            <a:ext cx="512340" cy="449959"/>
            <a:chOff x="-1159275" y="3897200"/>
            <a:chExt cx="511675" cy="449375"/>
          </a:xfrm>
        </p:grpSpPr>
        <p:sp>
          <p:nvSpPr>
            <p:cNvPr id="3003" name="Google Shape;3003;p32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2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2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2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2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2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2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2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2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2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2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2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2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2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2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2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2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2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2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2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2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2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2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2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2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2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2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2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2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2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2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2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2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2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2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2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2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2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2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2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2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2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2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7" name="Google Shape;3047;p33"/>
          <p:cNvGrpSpPr/>
          <p:nvPr/>
        </p:nvGrpSpPr>
        <p:grpSpPr>
          <a:xfrm rot="-133530">
            <a:off x="2691072" y="3001018"/>
            <a:ext cx="7675301" cy="3205964"/>
            <a:chOff x="796500" y="1675925"/>
            <a:chExt cx="6045650" cy="2525375"/>
          </a:xfrm>
        </p:grpSpPr>
        <p:sp>
          <p:nvSpPr>
            <p:cNvPr id="3048" name="Google Shape;3048;p33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3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3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p33"/>
          <p:cNvGrpSpPr/>
          <p:nvPr/>
        </p:nvGrpSpPr>
        <p:grpSpPr>
          <a:xfrm rot="3788053">
            <a:off x="-1809674" y="3771425"/>
            <a:ext cx="7675090" cy="3205747"/>
            <a:chOff x="796500" y="1675925"/>
            <a:chExt cx="6045650" cy="2525375"/>
          </a:xfrm>
        </p:grpSpPr>
        <p:sp>
          <p:nvSpPr>
            <p:cNvPr id="3052" name="Google Shape;3052;p33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3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3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5" name="Google Shape;3055;p33"/>
          <p:cNvGrpSpPr/>
          <p:nvPr/>
        </p:nvGrpSpPr>
        <p:grpSpPr>
          <a:xfrm>
            <a:off x="7799825" y="4326750"/>
            <a:ext cx="431925" cy="449950"/>
            <a:chOff x="-1119400" y="2592425"/>
            <a:chExt cx="431925" cy="449950"/>
          </a:xfrm>
        </p:grpSpPr>
        <p:sp>
          <p:nvSpPr>
            <p:cNvPr id="3056" name="Google Shape;3056;p33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3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3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3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3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3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3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3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3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3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3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3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3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3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3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3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3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3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3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3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33"/>
          <p:cNvGrpSpPr/>
          <p:nvPr/>
        </p:nvGrpSpPr>
        <p:grpSpPr>
          <a:xfrm>
            <a:off x="8810575" y="2428638"/>
            <a:ext cx="488225" cy="423350"/>
            <a:chOff x="3022500" y="3490050"/>
            <a:chExt cx="488225" cy="423350"/>
          </a:xfrm>
        </p:grpSpPr>
        <p:sp>
          <p:nvSpPr>
            <p:cNvPr id="3077" name="Google Shape;3077;p33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3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3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3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3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3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3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3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3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3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2" name="Google Shape;3092;p33"/>
          <p:cNvGrpSpPr/>
          <p:nvPr/>
        </p:nvGrpSpPr>
        <p:grpSpPr>
          <a:xfrm>
            <a:off x="2286413" y="4287533"/>
            <a:ext cx="488225" cy="423350"/>
            <a:chOff x="3022500" y="3490050"/>
            <a:chExt cx="488225" cy="423350"/>
          </a:xfrm>
        </p:grpSpPr>
        <p:sp>
          <p:nvSpPr>
            <p:cNvPr id="3093" name="Google Shape;3093;p33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3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3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3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3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3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3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3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3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3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3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3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3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3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3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8" name="Google Shape;3108;p33"/>
          <p:cNvGrpSpPr/>
          <p:nvPr/>
        </p:nvGrpSpPr>
        <p:grpSpPr>
          <a:xfrm flipH="1">
            <a:off x="3339875" y="4603988"/>
            <a:ext cx="431925" cy="449950"/>
            <a:chOff x="-1119400" y="2592425"/>
            <a:chExt cx="431925" cy="449950"/>
          </a:xfrm>
        </p:grpSpPr>
        <p:sp>
          <p:nvSpPr>
            <p:cNvPr id="3109" name="Google Shape;3109;p33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3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3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3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3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3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3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3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3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3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3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3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3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3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3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3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3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3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3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3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9" name="Google Shape;3129;p33"/>
          <p:cNvGrpSpPr/>
          <p:nvPr/>
        </p:nvGrpSpPr>
        <p:grpSpPr>
          <a:xfrm>
            <a:off x="1005425" y="4518838"/>
            <a:ext cx="488225" cy="423350"/>
            <a:chOff x="3022500" y="3490050"/>
            <a:chExt cx="488225" cy="423350"/>
          </a:xfrm>
        </p:grpSpPr>
        <p:sp>
          <p:nvSpPr>
            <p:cNvPr id="3130" name="Google Shape;3130;p33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3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3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3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3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3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3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3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3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3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3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3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3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3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3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6"/>
          <p:cNvGrpSpPr/>
          <p:nvPr/>
        </p:nvGrpSpPr>
        <p:grpSpPr>
          <a:xfrm rot="7284729">
            <a:off x="3084607" y="2109633"/>
            <a:ext cx="9525665" cy="3979039"/>
            <a:chOff x="796500" y="1675925"/>
            <a:chExt cx="6045650" cy="2525375"/>
          </a:xfrm>
        </p:grpSpPr>
        <p:sp>
          <p:nvSpPr>
            <p:cNvPr id="248" name="Google Shape;248;p6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6"/>
          <p:cNvGrpSpPr/>
          <p:nvPr/>
        </p:nvGrpSpPr>
        <p:grpSpPr>
          <a:xfrm>
            <a:off x="7703950" y="82300"/>
            <a:ext cx="431925" cy="449950"/>
            <a:chOff x="-1119400" y="2592425"/>
            <a:chExt cx="431925" cy="449950"/>
          </a:xfrm>
        </p:grpSpPr>
        <p:sp>
          <p:nvSpPr>
            <p:cNvPr id="252" name="Google Shape;252;p6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6"/>
          <p:cNvGrpSpPr/>
          <p:nvPr/>
        </p:nvGrpSpPr>
        <p:grpSpPr>
          <a:xfrm>
            <a:off x="8868288" y="1424883"/>
            <a:ext cx="488225" cy="423350"/>
            <a:chOff x="3022500" y="3490050"/>
            <a:chExt cx="488225" cy="423350"/>
          </a:xfrm>
        </p:grpSpPr>
        <p:sp>
          <p:nvSpPr>
            <p:cNvPr id="273" name="Google Shape;273;p6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6"/>
          <p:cNvGrpSpPr/>
          <p:nvPr/>
        </p:nvGrpSpPr>
        <p:grpSpPr>
          <a:xfrm flipH="1">
            <a:off x="2986725" y="4888638"/>
            <a:ext cx="431925" cy="449950"/>
            <a:chOff x="-1119400" y="2592425"/>
            <a:chExt cx="431925" cy="449950"/>
          </a:xfrm>
        </p:grpSpPr>
        <p:sp>
          <p:nvSpPr>
            <p:cNvPr id="289" name="Google Shape;289;p6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6"/>
          <p:cNvGrpSpPr/>
          <p:nvPr/>
        </p:nvGrpSpPr>
        <p:grpSpPr>
          <a:xfrm>
            <a:off x="8135875" y="4661513"/>
            <a:ext cx="488225" cy="423350"/>
            <a:chOff x="3022500" y="3490050"/>
            <a:chExt cx="488225" cy="423350"/>
          </a:xfrm>
        </p:grpSpPr>
        <p:sp>
          <p:nvSpPr>
            <p:cNvPr id="310" name="Google Shape;310;p6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6"/>
          <p:cNvGrpSpPr/>
          <p:nvPr/>
        </p:nvGrpSpPr>
        <p:grpSpPr>
          <a:xfrm>
            <a:off x="457048" y="4379016"/>
            <a:ext cx="512340" cy="449959"/>
            <a:chOff x="-1159275" y="3897200"/>
            <a:chExt cx="511675" cy="449375"/>
          </a:xfrm>
        </p:grpSpPr>
        <p:sp>
          <p:nvSpPr>
            <p:cNvPr id="326" name="Google Shape;326;p6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 rot="-6661317">
            <a:off x="3859921" y="-1668624"/>
            <a:ext cx="7674914" cy="3206019"/>
            <a:chOff x="796500" y="1675925"/>
            <a:chExt cx="6045650" cy="2525375"/>
          </a:xfrm>
        </p:grpSpPr>
        <p:sp>
          <p:nvSpPr>
            <p:cNvPr id="372" name="Google Shape;372;p7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7"/>
          <p:cNvGrpSpPr/>
          <p:nvPr/>
        </p:nvGrpSpPr>
        <p:grpSpPr>
          <a:xfrm rot="-8166640">
            <a:off x="-2733497" y="2270055"/>
            <a:ext cx="7674924" cy="3205951"/>
            <a:chOff x="796500" y="1675925"/>
            <a:chExt cx="6045650" cy="2525375"/>
          </a:xfrm>
        </p:grpSpPr>
        <p:sp>
          <p:nvSpPr>
            <p:cNvPr id="376" name="Google Shape;376;p7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7"/>
          <p:cNvGrpSpPr/>
          <p:nvPr/>
        </p:nvGrpSpPr>
        <p:grpSpPr>
          <a:xfrm>
            <a:off x="8553188" y="2290704"/>
            <a:ext cx="511675" cy="449375"/>
            <a:chOff x="-1159275" y="3897200"/>
            <a:chExt cx="511675" cy="449375"/>
          </a:xfrm>
        </p:grpSpPr>
        <p:sp>
          <p:nvSpPr>
            <p:cNvPr id="380" name="Google Shape;380;p7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7"/>
          <p:cNvGrpSpPr/>
          <p:nvPr/>
        </p:nvGrpSpPr>
        <p:grpSpPr>
          <a:xfrm>
            <a:off x="539725" y="651863"/>
            <a:ext cx="488225" cy="423350"/>
            <a:chOff x="3022500" y="3490050"/>
            <a:chExt cx="488225" cy="423350"/>
          </a:xfrm>
        </p:grpSpPr>
        <p:sp>
          <p:nvSpPr>
            <p:cNvPr id="424" name="Google Shape;424;p7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7"/>
          <p:cNvGrpSpPr/>
          <p:nvPr/>
        </p:nvGrpSpPr>
        <p:grpSpPr>
          <a:xfrm>
            <a:off x="8326163" y="609188"/>
            <a:ext cx="488225" cy="423350"/>
            <a:chOff x="3022500" y="3490050"/>
            <a:chExt cx="488225" cy="423350"/>
          </a:xfrm>
        </p:grpSpPr>
        <p:sp>
          <p:nvSpPr>
            <p:cNvPr id="440" name="Google Shape;440;p7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7"/>
          <p:cNvGrpSpPr/>
          <p:nvPr/>
        </p:nvGrpSpPr>
        <p:grpSpPr>
          <a:xfrm flipH="1">
            <a:off x="3774825" y="-343950"/>
            <a:ext cx="431925" cy="449950"/>
            <a:chOff x="-1119400" y="2592425"/>
            <a:chExt cx="431925" cy="449950"/>
          </a:xfrm>
        </p:grpSpPr>
        <p:sp>
          <p:nvSpPr>
            <p:cNvPr id="456" name="Google Shape;456;p7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7"/>
          <p:cNvGrpSpPr/>
          <p:nvPr/>
        </p:nvGrpSpPr>
        <p:grpSpPr>
          <a:xfrm>
            <a:off x="6907948" y="4379023"/>
            <a:ext cx="431925" cy="449950"/>
            <a:chOff x="-1119400" y="2592425"/>
            <a:chExt cx="431925" cy="449950"/>
          </a:xfrm>
        </p:grpSpPr>
        <p:sp>
          <p:nvSpPr>
            <p:cNvPr id="477" name="Google Shape;477;p7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7"/>
          <p:cNvGrpSpPr/>
          <p:nvPr/>
        </p:nvGrpSpPr>
        <p:grpSpPr>
          <a:xfrm>
            <a:off x="457375" y="3790266"/>
            <a:ext cx="511675" cy="449375"/>
            <a:chOff x="-1159275" y="3897200"/>
            <a:chExt cx="511675" cy="449375"/>
          </a:xfrm>
        </p:grpSpPr>
        <p:sp>
          <p:nvSpPr>
            <p:cNvPr id="498" name="Google Shape;498;p7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109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subTitle" idx="1"/>
          </p:nvPr>
        </p:nvSpPr>
        <p:spPr>
          <a:xfrm>
            <a:off x="883288" y="1724625"/>
            <a:ext cx="3723600" cy="24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8"/>
          <p:cNvGrpSpPr/>
          <p:nvPr/>
        </p:nvGrpSpPr>
        <p:grpSpPr>
          <a:xfrm rot="-8265457">
            <a:off x="-2088386" y="1509198"/>
            <a:ext cx="9525293" cy="3978883"/>
            <a:chOff x="796500" y="1675925"/>
            <a:chExt cx="6045650" cy="2525375"/>
          </a:xfrm>
        </p:grpSpPr>
        <p:sp>
          <p:nvSpPr>
            <p:cNvPr id="545" name="Google Shape;545;p8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8"/>
          <p:cNvGrpSpPr/>
          <p:nvPr/>
        </p:nvGrpSpPr>
        <p:grpSpPr>
          <a:xfrm rot="-8265457">
            <a:off x="1389939" y="-1098902"/>
            <a:ext cx="9525293" cy="3978883"/>
            <a:chOff x="796500" y="1675925"/>
            <a:chExt cx="6045650" cy="2525375"/>
          </a:xfrm>
        </p:grpSpPr>
        <p:sp>
          <p:nvSpPr>
            <p:cNvPr id="549" name="Google Shape;549;p8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8"/>
          <p:cNvSpPr/>
          <p:nvPr/>
        </p:nvSpPr>
        <p:spPr>
          <a:xfrm flipH="1">
            <a:off x="4615812" y="374984"/>
            <a:ext cx="4083737" cy="1885532"/>
          </a:xfrm>
          <a:custGeom>
            <a:avLst/>
            <a:gdLst/>
            <a:ahLst/>
            <a:cxnLst/>
            <a:rect l="l" t="t" r="r" b="b"/>
            <a:pathLst>
              <a:path w="15059" h="6953" extrusionOk="0">
                <a:moveTo>
                  <a:pt x="13515" y="3877"/>
                </a:moveTo>
                <a:lnTo>
                  <a:pt x="13435" y="3877"/>
                </a:lnTo>
                <a:cubicBezTo>
                  <a:pt x="13515" y="3603"/>
                  <a:pt x="13561" y="3305"/>
                  <a:pt x="13561" y="3008"/>
                </a:cubicBezTo>
                <a:lnTo>
                  <a:pt x="13561" y="3008"/>
                </a:lnTo>
                <a:cubicBezTo>
                  <a:pt x="13561" y="1339"/>
                  <a:pt x="12212" y="1"/>
                  <a:pt x="10554" y="1"/>
                </a:cubicBezTo>
                <a:lnTo>
                  <a:pt x="3007" y="1"/>
                </a:lnTo>
                <a:cubicBezTo>
                  <a:pt x="1350" y="1"/>
                  <a:pt x="0" y="1339"/>
                  <a:pt x="0" y="3008"/>
                </a:cubicBezTo>
                <a:lnTo>
                  <a:pt x="0" y="3008"/>
                </a:lnTo>
                <a:cubicBezTo>
                  <a:pt x="0" y="4666"/>
                  <a:pt x="1350" y="6015"/>
                  <a:pt x="3007" y="6015"/>
                </a:cubicBezTo>
                <a:lnTo>
                  <a:pt x="8244" y="6015"/>
                </a:lnTo>
                <a:cubicBezTo>
                  <a:pt x="8484" y="6564"/>
                  <a:pt x="9033" y="6953"/>
                  <a:pt x="9662" y="6953"/>
                </a:cubicBezTo>
                <a:lnTo>
                  <a:pt x="13515" y="6953"/>
                </a:lnTo>
                <a:cubicBezTo>
                  <a:pt x="14373" y="6953"/>
                  <a:pt x="15059" y="6267"/>
                  <a:pt x="15059" y="5421"/>
                </a:cubicBezTo>
                <a:cubicBezTo>
                  <a:pt x="15059" y="4563"/>
                  <a:pt x="14373" y="3877"/>
                  <a:pt x="13515" y="38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8"/>
          <p:cNvSpPr txBox="1">
            <a:spLocks noGrp="1"/>
          </p:cNvSpPr>
          <p:nvPr>
            <p:ph type="title"/>
          </p:nvPr>
        </p:nvSpPr>
        <p:spPr>
          <a:xfrm>
            <a:off x="713225" y="1898300"/>
            <a:ext cx="6107700" cy="20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9"/>
          <p:cNvGrpSpPr/>
          <p:nvPr/>
        </p:nvGrpSpPr>
        <p:grpSpPr>
          <a:xfrm rot="7284729">
            <a:off x="3084607" y="2109633"/>
            <a:ext cx="9525665" cy="3979039"/>
            <a:chOff x="796500" y="1675925"/>
            <a:chExt cx="6045650" cy="2525375"/>
          </a:xfrm>
        </p:grpSpPr>
        <p:sp>
          <p:nvSpPr>
            <p:cNvPr id="556" name="Google Shape;556;p9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9"/>
          <p:cNvSpPr txBox="1">
            <a:spLocks noGrp="1"/>
          </p:cNvSpPr>
          <p:nvPr>
            <p:ph type="title"/>
          </p:nvPr>
        </p:nvSpPr>
        <p:spPr>
          <a:xfrm>
            <a:off x="3778225" y="1324475"/>
            <a:ext cx="4652400" cy="16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9"/>
          <p:cNvSpPr txBox="1">
            <a:spLocks noGrp="1"/>
          </p:cNvSpPr>
          <p:nvPr>
            <p:ph type="subTitle" idx="1"/>
          </p:nvPr>
        </p:nvSpPr>
        <p:spPr>
          <a:xfrm>
            <a:off x="3778325" y="3006650"/>
            <a:ext cx="46524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0"/>
          <p:cNvSpPr txBox="1">
            <a:spLocks noGrp="1"/>
          </p:cNvSpPr>
          <p:nvPr>
            <p:ph type="title"/>
          </p:nvPr>
        </p:nvSpPr>
        <p:spPr>
          <a:xfrm>
            <a:off x="2051850" y="4028625"/>
            <a:ext cx="5040300" cy="558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1"/>
          <p:cNvGrpSpPr/>
          <p:nvPr/>
        </p:nvGrpSpPr>
        <p:grpSpPr>
          <a:xfrm rot="7284729">
            <a:off x="3084607" y="2109633"/>
            <a:ext cx="9525665" cy="3979039"/>
            <a:chOff x="796500" y="1675925"/>
            <a:chExt cx="6045650" cy="2525375"/>
          </a:xfrm>
        </p:grpSpPr>
        <p:sp>
          <p:nvSpPr>
            <p:cNvPr id="565" name="Google Shape;565;p11"/>
            <p:cNvSpPr/>
            <p:nvPr/>
          </p:nvSpPr>
          <p:spPr>
            <a:xfrm>
              <a:off x="796500" y="1972650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241826" y="33352"/>
                  </a:moveTo>
                  <a:lnTo>
                    <a:pt x="203690" y="33352"/>
                  </a:lnTo>
                  <a:cubicBezTo>
                    <a:pt x="199272" y="33352"/>
                    <a:pt x="195691" y="36932"/>
                    <a:pt x="195691" y="41351"/>
                  </a:cubicBezTo>
                  <a:lnTo>
                    <a:pt x="195691" y="63016"/>
                  </a:lnTo>
                  <a:cubicBezTo>
                    <a:pt x="195691" y="77429"/>
                    <a:pt x="183960" y="89146"/>
                    <a:pt x="169562" y="89146"/>
                  </a:cubicBezTo>
                  <a:cubicBezTo>
                    <a:pt x="155148" y="89146"/>
                    <a:pt x="143432" y="77414"/>
                    <a:pt x="143432" y="63016"/>
                  </a:cubicBezTo>
                  <a:lnTo>
                    <a:pt x="143432" y="15389"/>
                  </a:lnTo>
                  <a:cubicBezTo>
                    <a:pt x="143432" y="6918"/>
                    <a:pt x="136530" y="1"/>
                    <a:pt x="128044" y="1"/>
                  </a:cubicBezTo>
                  <a:cubicBezTo>
                    <a:pt x="119573" y="1"/>
                    <a:pt x="112655" y="6887"/>
                    <a:pt x="112655" y="15389"/>
                  </a:cubicBezTo>
                  <a:lnTo>
                    <a:pt x="112655" y="21666"/>
                  </a:lnTo>
                  <a:cubicBezTo>
                    <a:pt x="112655" y="32636"/>
                    <a:pt x="103742" y="41549"/>
                    <a:pt x="92773" y="41549"/>
                  </a:cubicBezTo>
                  <a:lnTo>
                    <a:pt x="79731" y="41549"/>
                  </a:lnTo>
                  <a:cubicBezTo>
                    <a:pt x="75312" y="41549"/>
                    <a:pt x="71732" y="45129"/>
                    <a:pt x="71732" y="49548"/>
                  </a:cubicBezTo>
                  <a:cubicBezTo>
                    <a:pt x="71732" y="65119"/>
                    <a:pt x="59071" y="77780"/>
                    <a:pt x="43499" y="77780"/>
                  </a:cubicBezTo>
                  <a:lnTo>
                    <a:pt x="1" y="7778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96500" y="1675925"/>
              <a:ext cx="6045650" cy="2228650"/>
            </a:xfrm>
            <a:custGeom>
              <a:avLst/>
              <a:gdLst/>
              <a:ahLst/>
              <a:cxnLst/>
              <a:rect l="l" t="t" r="r" b="b"/>
              <a:pathLst>
                <a:path w="241826" h="89146" fill="none" extrusionOk="0">
                  <a:moveTo>
                    <a:pt x="1" y="77765"/>
                  </a:moveTo>
                  <a:lnTo>
                    <a:pt x="43499" y="77765"/>
                  </a:lnTo>
                  <a:cubicBezTo>
                    <a:pt x="52519" y="77765"/>
                    <a:pt x="59848" y="70436"/>
                    <a:pt x="59848" y="61417"/>
                  </a:cubicBezTo>
                  <a:cubicBezTo>
                    <a:pt x="59848" y="50447"/>
                    <a:pt x="68761" y="41534"/>
                    <a:pt x="79731" y="41534"/>
                  </a:cubicBezTo>
                  <a:lnTo>
                    <a:pt x="92773" y="41534"/>
                  </a:lnTo>
                  <a:cubicBezTo>
                    <a:pt x="97191" y="41534"/>
                    <a:pt x="100771" y="37953"/>
                    <a:pt x="100771" y="33535"/>
                  </a:cubicBezTo>
                  <a:lnTo>
                    <a:pt x="100771" y="27258"/>
                  </a:lnTo>
                  <a:cubicBezTo>
                    <a:pt x="100771" y="12220"/>
                    <a:pt x="113006" y="1"/>
                    <a:pt x="128028" y="1"/>
                  </a:cubicBezTo>
                  <a:cubicBezTo>
                    <a:pt x="143051" y="1"/>
                    <a:pt x="155286" y="12220"/>
                    <a:pt x="155286" y="27258"/>
                  </a:cubicBezTo>
                  <a:lnTo>
                    <a:pt x="155286" y="74900"/>
                  </a:lnTo>
                  <a:cubicBezTo>
                    <a:pt x="155286" y="82762"/>
                    <a:pt x="161685" y="89146"/>
                    <a:pt x="169531" y="89146"/>
                  </a:cubicBezTo>
                  <a:cubicBezTo>
                    <a:pt x="177393" y="89146"/>
                    <a:pt x="183777" y="82747"/>
                    <a:pt x="183777" y="74900"/>
                  </a:cubicBezTo>
                  <a:lnTo>
                    <a:pt x="183777" y="53220"/>
                  </a:lnTo>
                  <a:cubicBezTo>
                    <a:pt x="183777" y="42250"/>
                    <a:pt x="192690" y="33337"/>
                    <a:pt x="203660" y="33337"/>
                  </a:cubicBezTo>
                  <a:lnTo>
                    <a:pt x="241826" y="3333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dot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961825" y="1817250"/>
              <a:ext cx="5712725" cy="2241225"/>
            </a:xfrm>
            <a:custGeom>
              <a:avLst/>
              <a:gdLst/>
              <a:ahLst/>
              <a:cxnLst/>
              <a:rect l="l" t="t" r="r" b="b"/>
              <a:pathLst>
                <a:path w="228509" h="89649" extrusionOk="0">
                  <a:moveTo>
                    <a:pt x="121415" y="0"/>
                  </a:moveTo>
                  <a:cubicBezTo>
                    <a:pt x="120029" y="0"/>
                    <a:pt x="118627" y="137"/>
                    <a:pt x="117287" y="412"/>
                  </a:cubicBezTo>
                  <a:cubicBezTo>
                    <a:pt x="117149" y="442"/>
                    <a:pt x="117058" y="579"/>
                    <a:pt x="117073" y="732"/>
                  </a:cubicBezTo>
                  <a:cubicBezTo>
                    <a:pt x="117088" y="838"/>
                    <a:pt x="117210" y="945"/>
                    <a:pt x="117332" y="945"/>
                  </a:cubicBezTo>
                  <a:cubicBezTo>
                    <a:pt x="117363" y="945"/>
                    <a:pt x="117378" y="945"/>
                    <a:pt x="117393" y="914"/>
                  </a:cubicBezTo>
                  <a:cubicBezTo>
                    <a:pt x="118703" y="671"/>
                    <a:pt x="120059" y="534"/>
                    <a:pt x="121415" y="534"/>
                  </a:cubicBezTo>
                  <a:lnTo>
                    <a:pt x="121873" y="534"/>
                  </a:lnTo>
                  <a:cubicBezTo>
                    <a:pt x="122010" y="534"/>
                    <a:pt x="122132" y="427"/>
                    <a:pt x="122132" y="274"/>
                  </a:cubicBezTo>
                  <a:cubicBezTo>
                    <a:pt x="122132" y="137"/>
                    <a:pt x="122025" y="0"/>
                    <a:pt x="121873" y="0"/>
                  </a:cubicBezTo>
                  <a:close/>
                  <a:moveTo>
                    <a:pt x="126409" y="603"/>
                  </a:moveTo>
                  <a:cubicBezTo>
                    <a:pt x="126287" y="603"/>
                    <a:pt x="126193" y="678"/>
                    <a:pt x="126154" y="808"/>
                  </a:cubicBezTo>
                  <a:cubicBezTo>
                    <a:pt x="126123" y="960"/>
                    <a:pt x="126200" y="1097"/>
                    <a:pt x="126352" y="1128"/>
                  </a:cubicBezTo>
                  <a:cubicBezTo>
                    <a:pt x="127799" y="1478"/>
                    <a:pt x="129216" y="1981"/>
                    <a:pt x="130572" y="2636"/>
                  </a:cubicBezTo>
                  <a:cubicBezTo>
                    <a:pt x="130618" y="2651"/>
                    <a:pt x="130648" y="2651"/>
                    <a:pt x="130694" y="2651"/>
                  </a:cubicBezTo>
                  <a:cubicBezTo>
                    <a:pt x="130786" y="2651"/>
                    <a:pt x="130877" y="2590"/>
                    <a:pt x="130953" y="2514"/>
                  </a:cubicBezTo>
                  <a:cubicBezTo>
                    <a:pt x="131014" y="2392"/>
                    <a:pt x="130953" y="2209"/>
                    <a:pt x="130816" y="2164"/>
                  </a:cubicBezTo>
                  <a:cubicBezTo>
                    <a:pt x="129430" y="1493"/>
                    <a:pt x="127982" y="975"/>
                    <a:pt x="126474" y="610"/>
                  </a:cubicBezTo>
                  <a:cubicBezTo>
                    <a:pt x="126452" y="605"/>
                    <a:pt x="126430" y="603"/>
                    <a:pt x="126409" y="603"/>
                  </a:cubicBezTo>
                  <a:close/>
                  <a:moveTo>
                    <a:pt x="112990" y="1735"/>
                  </a:moveTo>
                  <a:cubicBezTo>
                    <a:pt x="112954" y="1735"/>
                    <a:pt x="112918" y="1741"/>
                    <a:pt x="112883" y="1752"/>
                  </a:cubicBezTo>
                  <a:cubicBezTo>
                    <a:pt x="111466" y="2362"/>
                    <a:pt x="110126" y="3124"/>
                    <a:pt x="108861" y="4023"/>
                  </a:cubicBezTo>
                  <a:cubicBezTo>
                    <a:pt x="108754" y="4114"/>
                    <a:pt x="108709" y="4297"/>
                    <a:pt x="108800" y="4403"/>
                  </a:cubicBezTo>
                  <a:cubicBezTo>
                    <a:pt x="108861" y="4480"/>
                    <a:pt x="108952" y="4525"/>
                    <a:pt x="109029" y="4525"/>
                  </a:cubicBezTo>
                  <a:cubicBezTo>
                    <a:pt x="109090" y="4525"/>
                    <a:pt x="109151" y="4495"/>
                    <a:pt x="109196" y="4464"/>
                  </a:cubicBezTo>
                  <a:cubicBezTo>
                    <a:pt x="110415" y="3581"/>
                    <a:pt x="111741" y="2849"/>
                    <a:pt x="113112" y="2255"/>
                  </a:cubicBezTo>
                  <a:cubicBezTo>
                    <a:pt x="113234" y="2194"/>
                    <a:pt x="113295" y="2027"/>
                    <a:pt x="113234" y="1890"/>
                  </a:cubicBezTo>
                  <a:cubicBezTo>
                    <a:pt x="113199" y="1787"/>
                    <a:pt x="113097" y="1735"/>
                    <a:pt x="112990" y="1735"/>
                  </a:cubicBezTo>
                  <a:close/>
                  <a:moveTo>
                    <a:pt x="134559" y="4535"/>
                  </a:moveTo>
                  <a:cubicBezTo>
                    <a:pt x="134480" y="4535"/>
                    <a:pt x="134403" y="4571"/>
                    <a:pt x="134351" y="4632"/>
                  </a:cubicBezTo>
                  <a:cubicBezTo>
                    <a:pt x="134244" y="4754"/>
                    <a:pt x="134275" y="4921"/>
                    <a:pt x="134381" y="5013"/>
                  </a:cubicBezTo>
                  <a:cubicBezTo>
                    <a:pt x="135570" y="5927"/>
                    <a:pt x="136651" y="6978"/>
                    <a:pt x="137596" y="8136"/>
                  </a:cubicBezTo>
                  <a:cubicBezTo>
                    <a:pt x="137657" y="8197"/>
                    <a:pt x="137733" y="8228"/>
                    <a:pt x="137809" y="8228"/>
                  </a:cubicBezTo>
                  <a:cubicBezTo>
                    <a:pt x="137870" y="8228"/>
                    <a:pt x="137931" y="8212"/>
                    <a:pt x="137992" y="8182"/>
                  </a:cubicBezTo>
                  <a:cubicBezTo>
                    <a:pt x="138114" y="8075"/>
                    <a:pt x="138129" y="7908"/>
                    <a:pt x="138038" y="7801"/>
                  </a:cubicBezTo>
                  <a:cubicBezTo>
                    <a:pt x="137048" y="6613"/>
                    <a:pt x="135951" y="5546"/>
                    <a:pt x="134732" y="4601"/>
                  </a:cubicBezTo>
                  <a:cubicBezTo>
                    <a:pt x="134679" y="4556"/>
                    <a:pt x="134618" y="4535"/>
                    <a:pt x="134559" y="4535"/>
                  </a:cubicBezTo>
                  <a:close/>
                  <a:moveTo>
                    <a:pt x="105627" y="7020"/>
                  </a:moveTo>
                  <a:cubicBezTo>
                    <a:pt x="105553" y="7020"/>
                    <a:pt x="105482" y="7050"/>
                    <a:pt x="105433" y="7115"/>
                  </a:cubicBezTo>
                  <a:cubicBezTo>
                    <a:pt x="104382" y="8228"/>
                    <a:pt x="103468" y="9492"/>
                    <a:pt x="102706" y="10818"/>
                  </a:cubicBezTo>
                  <a:cubicBezTo>
                    <a:pt x="102630" y="10940"/>
                    <a:pt x="102675" y="11107"/>
                    <a:pt x="102812" y="11183"/>
                  </a:cubicBezTo>
                  <a:cubicBezTo>
                    <a:pt x="102843" y="11199"/>
                    <a:pt x="102904" y="11229"/>
                    <a:pt x="102934" y="11229"/>
                  </a:cubicBezTo>
                  <a:cubicBezTo>
                    <a:pt x="103041" y="11229"/>
                    <a:pt x="103132" y="11168"/>
                    <a:pt x="103193" y="11107"/>
                  </a:cubicBezTo>
                  <a:cubicBezTo>
                    <a:pt x="103925" y="9797"/>
                    <a:pt x="104824" y="8578"/>
                    <a:pt x="105829" y="7466"/>
                  </a:cubicBezTo>
                  <a:cubicBezTo>
                    <a:pt x="105936" y="7359"/>
                    <a:pt x="105936" y="7192"/>
                    <a:pt x="105814" y="7085"/>
                  </a:cubicBezTo>
                  <a:cubicBezTo>
                    <a:pt x="105757" y="7043"/>
                    <a:pt x="105691" y="7020"/>
                    <a:pt x="105627" y="7020"/>
                  </a:cubicBezTo>
                  <a:close/>
                  <a:moveTo>
                    <a:pt x="140336" y="11470"/>
                  </a:moveTo>
                  <a:cubicBezTo>
                    <a:pt x="140295" y="11470"/>
                    <a:pt x="140253" y="11481"/>
                    <a:pt x="140217" y="11503"/>
                  </a:cubicBezTo>
                  <a:cubicBezTo>
                    <a:pt x="140079" y="11580"/>
                    <a:pt x="140019" y="11732"/>
                    <a:pt x="140095" y="11869"/>
                  </a:cubicBezTo>
                  <a:cubicBezTo>
                    <a:pt x="140780" y="13210"/>
                    <a:pt x="141329" y="14611"/>
                    <a:pt x="141740" y="16059"/>
                  </a:cubicBezTo>
                  <a:cubicBezTo>
                    <a:pt x="141771" y="16181"/>
                    <a:pt x="141893" y="16257"/>
                    <a:pt x="141999" y="16257"/>
                  </a:cubicBezTo>
                  <a:cubicBezTo>
                    <a:pt x="142014" y="16257"/>
                    <a:pt x="142045" y="16257"/>
                    <a:pt x="142060" y="16226"/>
                  </a:cubicBezTo>
                  <a:cubicBezTo>
                    <a:pt x="142213" y="16196"/>
                    <a:pt x="142289" y="16059"/>
                    <a:pt x="142243" y="15907"/>
                  </a:cubicBezTo>
                  <a:cubicBezTo>
                    <a:pt x="141847" y="14429"/>
                    <a:pt x="141283" y="12996"/>
                    <a:pt x="140567" y="11625"/>
                  </a:cubicBezTo>
                  <a:cubicBezTo>
                    <a:pt x="140535" y="11529"/>
                    <a:pt x="140435" y="11470"/>
                    <a:pt x="140336" y="11470"/>
                  </a:cubicBezTo>
                  <a:close/>
                  <a:moveTo>
                    <a:pt x="101084" y="14866"/>
                  </a:moveTo>
                  <a:cubicBezTo>
                    <a:pt x="100970" y="14866"/>
                    <a:pt x="100871" y="14946"/>
                    <a:pt x="100847" y="15053"/>
                  </a:cubicBezTo>
                  <a:cubicBezTo>
                    <a:pt x="100390" y="16516"/>
                    <a:pt x="100085" y="18024"/>
                    <a:pt x="99933" y="19563"/>
                  </a:cubicBezTo>
                  <a:cubicBezTo>
                    <a:pt x="99918" y="19700"/>
                    <a:pt x="100024" y="19837"/>
                    <a:pt x="100177" y="19853"/>
                  </a:cubicBezTo>
                  <a:lnTo>
                    <a:pt x="100192" y="19853"/>
                  </a:lnTo>
                  <a:cubicBezTo>
                    <a:pt x="100329" y="19853"/>
                    <a:pt x="100451" y="19731"/>
                    <a:pt x="100466" y="19624"/>
                  </a:cubicBezTo>
                  <a:cubicBezTo>
                    <a:pt x="100603" y="18131"/>
                    <a:pt x="100908" y="16653"/>
                    <a:pt x="101365" y="15221"/>
                  </a:cubicBezTo>
                  <a:cubicBezTo>
                    <a:pt x="101411" y="15069"/>
                    <a:pt x="101319" y="14916"/>
                    <a:pt x="101182" y="14886"/>
                  </a:cubicBezTo>
                  <a:cubicBezTo>
                    <a:pt x="101149" y="14873"/>
                    <a:pt x="101116" y="14866"/>
                    <a:pt x="101084" y="14866"/>
                  </a:cubicBezTo>
                  <a:close/>
                  <a:moveTo>
                    <a:pt x="142700" y="20218"/>
                  </a:moveTo>
                  <a:cubicBezTo>
                    <a:pt x="142578" y="20234"/>
                    <a:pt x="142456" y="20340"/>
                    <a:pt x="142456" y="20493"/>
                  </a:cubicBezTo>
                  <a:cubicBezTo>
                    <a:pt x="142456" y="20858"/>
                    <a:pt x="142472" y="21239"/>
                    <a:pt x="142472" y="21605"/>
                  </a:cubicBezTo>
                  <a:lnTo>
                    <a:pt x="142472" y="25048"/>
                  </a:lnTo>
                  <a:cubicBezTo>
                    <a:pt x="142472" y="25200"/>
                    <a:pt x="142593" y="25322"/>
                    <a:pt x="142746" y="25322"/>
                  </a:cubicBezTo>
                  <a:cubicBezTo>
                    <a:pt x="142898" y="25322"/>
                    <a:pt x="143005" y="25185"/>
                    <a:pt x="143035" y="25033"/>
                  </a:cubicBezTo>
                  <a:lnTo>
                    <a:pt x="143035" y="21590"/>
                  </a:lnTo>
                  <a:cubicBezTo>
                    <a:pt x="143035" y="21224"/>
                    <a:pt x="143005" y="20843"/>
                    <a:pt x="142990" y="20462"/>
                  </a:cubicBezTo>
                  <a:cubicBezTo>
                    <a:pt x="142974" y="20325"/>
                    <a:pt x="142852" y="20218"/>
                    <a:pt x="142700" y="20218"/>
                  </a:cubicBezTo>
                  <a:close/>
                  <a:moveTo>
                    <a:pt x="100100" y="23875"/>
                  </a:moveTo>
                  <a:cubicBezTo>
                    <a:pt x="99948" y="23875"/>
                    <a:pt x="99841" y="23982"/>
                    <a:pt x="99841" y="24134"/>
                  </a:cubicBezTo>
                  <a:lnTo>
                    <a:pt x="99841" y="27882"/>
                  </a:lnTo>
                  <a:cubicBezTo>
                    <a:pt x="99841" y="28141"/>
                    <a:pt x="99841" y="28400"/>
                    <a:pt x="99811" y="28674"/>
                  </a:cubicBezTo>
                  <a:cubicBezTo>
                    <a:pt x="99796" y="28827"/>
                    <a:pt x="99918" y="28948"/>
                    <a:pt x="100085" y="28948"/>
                  </a:cubicBezTo>
                  <a:cubicBezTo>
                    <a:pt x="100222" y="28948"/>
                    <a:pt x="100344" y="28842"/>
                    <a:pt x="100344" y="28705"/>
                  </a:cubicBezTo>
                  <a:cubicBezTo>
                    <a:pt x="100375" y="28430"/>
                    <a:pt x="100375" y="28156"/>
                    <a:pt x="100375" y="27882"/>
                  </a:cubicBezTo>
                  <a:lnTo>
                    <a:pt x="100375" y="24134"/>
                  </a:lnTo>
                  <a:cubicBezTo>
                    <a:pt x="100375" y="23982"/>
                    <a:pt x="100253" y="23875"/>
                    <a:pt x="100100" y="23875"/>
                  </a:cubicBezTo>
                  <a:close/>
                  <a:moveTo>
                    <a:pt x="205442" y="33352"/>
                  </a:moveTo>
                  <a:cubicBezTo>
                    <a:pt x="205289" y="33352"/>
                    <a:pt x="205167" y="33474"/>
                    <a:pt x="205167" y="33626"/>
                  </a:cubicBezTo>
                  <a:cubicBezTo>
                    <a:pt x="205167" y="33778"/>
                    <a:pt x="205289" y="33885"/>
                    <a:pt x="205442" y="33885"/>
                  </a:cubicBezTo>
                  <a:lnTo>
                    <a:pt x="209982" y="33885"/>
                  </a:lnTo>
                  <a:cubicBezTo>
                    <a:pt x="210150" y="33885"/>
                    <a:pt x="210256" y="33778"/>
                    <a:pt x="210256" y="33626"/>
                  </a:cubicBezTo>
                  <a:cubicBezTo>
                    <a:pt x="210256" y="33474"/>
                    <a:pt x="210134" y="33352"/>
                    <a:pt x="209982" y="33352"/>
                  </a:cubicBezTo>
                  <a:close/>
                  <a:moveTo>
                    <a:pt x="214553" y="33352"/>
                  </a:moveTo>
                  <a:cubicBezTo>
                    <a:pt x="214400" y="33352"/>
                    <a:pt x="214294" y="33474"/>
                    <a:pt x="214294" y="33626"/>
                  </a:cubicBezTo>
                  <a:cubicBezTo>
                    <a:pt x="214294" y="33778"/>
                    <a:pt x="214416" y="33885"/>
                    <a:pt x="214553" y="33885"/>
                  </a:cubicBezTo>
                  <a:lnTo>
                    <a:pt x="219108" y="33885"/>
                  </a:lnTo>
                  <a:cubicBezTo>
                    <a:pt x="219261" y="33885"/>
                    <a:pt x="219383" y="33778"/>
                    <a:pt x="219383" y="33626"/>
                  </a:cubicBezTo>
                  <a:cubicBezTo>
                    <a:pt x="219383" y="33474"/>
                    <a:pt x="219261" y="33352"/>
                    <a:pt x="219108" y="33352"/>
                  </a:cubicBezTo>
                  <a:close/>
                  <a:moveTo>
                    <a:pt x="223679" y="33352"/>
                  </a:moveTo>
                  <a:cubicBezTo>
                    <a:pt x="223527" y="33352"/>
                    <a:pt x="223420" y="33474"/>
                    <a:pt x="223420" y="33626"/>
                  </a:cubicBezTo>
                  <a:cubicBezTo>
                    <a:pt x="223420" y="33778"/>
                    <a:pt x="223527" y="33885"/>
                    <a:pt x="223679" y="33885"/>
                  </a:cubicBezTo>
                  <a:lnTo>
                    <a:pt x="228235" y="33885"/>
                  </a:lnTo>
                  <a:cubicBezTo>
                    <a:pt x="228387" y="33885"/>
                    <a:pt x="228509" y="33778"/>
                    <a:pt x="228509" y="33626"/>
                  </a:cubicBezTo>
                  <a:cubicBezTo>
                    <a:pt x="228509" y="33474"/>
                    <a:pt x="228387" y="33352"/>
                    <a:pt x="228235" y="33352"/>
                  </a:cubicBezTo>
                  <a:close/>
                  <a:moveTo>
                    <a:pt x="197062" y="33367"/>
                  </a:moveTo>
                  <a:cubicBezTo>
                    <a:pt x="196803" y="33367"/>
                    <a:pt x="196544" y="33367"/>
                    <a:pt x="196300" y="33397"/>
                  </a:cubicBezTo>
                  <a:cubicBezTo>
                    <a:pt x="196163" y="33397"/>
                    <a:pt x="196041" y="33519"/>
                    <a:pt x="196041" y="33672"/>
                  </a:cubicBezTo>
                  <a:cubicBezTo>
                    <a:pt x="196041" y="33809"/>
                    <a:pt x="196178" y="33931"/>
                    <a:pt x="196315" y="33931"/>
                  </a:cubicBezTo>
                  <a:cubicBezTo>
                    <a:pt x="196494" y="33908"/>
                    <a:pt x="196680" y="33894"/>
                    <a:pt x="196863" y="33894"/>
                  </a:cubicBezTo>
                  <a:cubicBezTo>
                    <a:pt x="196930" y="33894"/>
                    <a:pt x="196997" y="33896"/>
                    <a:pt x="197062" y="33900"/>
                  </a:cubicBezTo>
                  <a:lnTo>
                    <a:pt x="200871" y="33900"/>
                  </a:lnTo>
                  <a:cubicBezTo>
                    <a:pt x="201023" y="33900"/>
                    <a:pt x="201130" y="33793"/>
                    <a:pt x="201130" y="33641"/>
                  </a:cubicBezTo>
                  <a:cubicBezTo>
                    <a:pt x="201130" y="33489"/>
                    <a:pt x="201023" y="33367"/>
                    <a:pt x="200871" y="33367"/>
                  </a:cubicBezTo>
                  <a:close/>
                  <a:moveTo>
                    <a:pt x="142746" y="29360"/>
                  </a:moveTo>
                  <a:cubicBezTo>
                    <a:pt x="142593" y="29360"/>
                    <a:pt x="142472" y="29466"/>
                    <a:pt x="142472" y="29619"/>
                  </a:cubicBezTo>
                  <a:lnTo>
                    <a:pt x="142472" y="34174"/>
                  </a:lnTo>
                  <a:cubicBezTo>
                    <a:pt x="142472" y="34327"/>
                    <a:pt x="142593" y="34433"/>
                    <a:pt x="142746" y="34433"/>
                  </a:cubicBezTo>
                  <a:cubicBezTo>
                    <a:pt x="142898" y="34433"/>
                    <a:pt x="143005" y="34312"/>
                    <a:pt x="143005" y="34174"/>
                  </a:cubicBezTo>
                  <a:lnTo>
                    <a:pt x="143005" y="29619"/>
                  </a:lnTo>
                  <a:cubicBezTo>
                    <a:pt x="143005" y="29466"/>
                    <a:pt x="142898" y="29360"/>
                    <a:pt x="142746" y="29360"/>
                  </a:cubicBezTo>
                  <a:close/>
                  <a:moveTo>
                    <a:pt x="191875" y="34338"/>
                  </a:moveTo>
                  <a:cubicBezTo>
                    <a:pt x="191846" y="34338"/>
                    <a:pt x="191817" y="34344"/>
                    <a:pt x="191790" y="34357"/>
                  </a:cubicBezTo>
                  <a:cubicBezTo>
                    <a:pt x="190343" y="34936"/>
                    <a:pt x="189002" y="35759"/>
                    <a:pt x="187829" y="36764"/>
                  </a:cubicBezTo>
                  <a:cubicBezTo>
                    <a:pt x="187707" y="36856"/>
                    <a:pt x="187692" y="37023"/>
                    <a:pt x="187783" y="37145"/>
                  </a:cubicBezTo>
                  <a:cubicBezTo>
                    <a:pt x="187844" y="37206"/>
                    <a:pt x="187920" y="37237"/>
                    <a:pt x="187997" y="37237"/>
                  </a:cubicBezTo>
                  <a:cubicBezTo>
                    <a:pt x="188073" y="37237"/>
                    <a:pt x="188134" y="37222"/>
                    <a:pt x="188164" y="37161"/>
                  </a:cubicBezTo>
                  <a:cubicBezTo>
                    <a:pt x="189307" y="36186"/>
                    <a:pt x="190587" y="35408"/>
                    <a:pt x="191973" y="34860"/>
                  </a:cubicBezTo>
                  <a:cubicBezTo>
                    <a:pt x="192110" y="34814"/>
                    <a:pt x="192186" y="34647"/>
                    <a:pt x="192125" y="34510"/>
                  </a:cubicBezTo>
                  <a:cubicBezTo>
                    <a:pt x="192090" y="34414"/>
                    <a:pt x="191980" y="34338"/>
                    <a:pt x="191875" y="34338"/>
                  </a:cubicBezTo>
                  <a:close/>
                  <a:moveTo>
                    <a:pt x="99087" y="32858"/>
                  </a:moveTo>
                  <a:cubicBezTo>
                    <a:pt x="98983" y="32858"/>
                    <a:pt x="98886" y="32927"/>
                    <a:pt x="98851" y="33032"/>
                  </a:cubicBezTo>
                  <a:cubicBezTo>
                    <a:pt x="98272" y="34403"/>
                    <a:pt x="97495" y="35683"/>
                    <a:pt x="96520" y="36825"/>
                  </a:cubicBezTo>
                  <a:cubicBezTo>
                    <a:pt x="96413" y="36932"/>
                    <a:pt x="96429" y="37100"/>
                    <a:pt x="96535" y="37206"/>
                  </a:cubicBezTo>
                  <a:cubicBezTo>
                    <a:pt x="96581" y="37237"/>
                    <a:pt x="96657" y="37252"/>
                    <a:pt x="96718" y="37252"/>
                  </a:cubicBezTo>
                  <a:cubicBezTo>
                    <a:pt x="96794" y="37252"/>
                    <a:pt x="96870" y="37222"/>
                    <a:pt x="96916" y="37161"/>
                  </a:cubicBezTo>
                  <a:cubicBezTo>
                    <a:pt x="97952" y="35987"/>
                    <a:pt x="98744" y="34662"/>
                    <a:pt x="99339" y="33215"/>
                  </a:cubicBezTo>
                  <a:cubicBezTo>
                    <a:pt x="99400" y="33093"/>
                    <a:pt x="99323" y="32940"/>
                    <a:pt x="99186" y="32879"/>
                  </a:cubicBezTo>
                  <a:cubicBezTo>
                    <a:pt x="99154" y="32865"/>
                    <a:pt x="99120" y="32858"/>
                    <a:pt x="99087" y="32858"/>
                  </a:cubicBezTo>
                  <a:close/>
                  <a:moveTo>
                    <a:pt x="93231" y="39637"/>
                  </a:moveTo>
                  <a:cubicBezTo>
                    <a:pt x="93185" y="39637"/>
                    <a:pt x="93138" y="39649"/>
                    <a:pt x="93092" y="39675"/>
                  </a:cubicBezTo>
                  <a:cubicBezTo>
                    <a:pt x="91797" y="40436"/>
                    <a:pt x="90410" y="40970"/>
                    <a:pt x="88948" y="41274"/>
                  </a:cubicBezTo>
                  <a:cubicBezTo>
                    <a:pt x="88780" y="41305"/>
                    <a:pt x="88689" y="41442"/>
                    <a:pt x="88734" y="41594"/>
                  </a:cubicBezTo>
                  <a:cubicBezTo>
                    <a:pt x="88765" y="41716"/>
                    <a:pt x="88856" y="41808"/>
                    <a:pt x="88993" y="41808"/>
                  </a:cubicBezTo>
                  <a:lnTo>
                    <a:pt x="89039" y="41808"/>
                  </a:lnTo>
                  <a:cubicBezTo>
                    <a:pt x="90563" y="41488"/>
                    <a:pt x="92025" y="40924"/>
                    <a:pt x="93351" y="40132"/>
                  </a:cubicBezTo>
                  <a:cubicBezTo>
                    <a:pt x="93488" y="40055"/>
                    <a:pt x="93534" y="39903"/>
                    <a:pt x="93458" y="39766"/>
                  </a:cubicBezTo>
                  <a:cubicBezTo>
                    <a:pt x="93407" y="39685"/>
                    <a:pt x="93322" y="39637"/>
                    <a:pt x="93231" y="39637"/>
                  </a:cubicBezTo>
                  <a:close/>
                  <a:moveTo>
                    <a:pt x="79913" y="41564"/>
                  </a:moveTo>
                  <a:cubicBezTo>
                    <a:pt x="79760" y="41564"/>
                    <a:pt x="79654" y="41670"/>
                    <a:pt x="79654" y="41823"/>
                  </a:cubicBezTo>
                  <a:cubicBezTo>
                    <a:pt x="79654" y="41975"/>
                    <a:pt x="79760" y="42097"/>
                    <a:pt x="79913" y="42097"/>
                  </a:cubicBezTo>
                  <a:lnTo>
                    <a:pt x="84468" y="42097"/>
                  </a:lnTo>
                  <a:cubicBezTo>
                    <a:pt x="84621" y="42097"/>
                    <a:pt x="84727" y="41975"/>
                    <a:pt x="84727" y="41823"/>
                  </a:cubicBezTo>
                  <a:cubicBezTo>
                    <a:pt x="84727" y="41670"/>
                    <a:pt x="84621" y="41564"/>
                    <a:pt x="84468" y="41564"/>
                  </a:cubicBezTo>
                  <a:close/>
                  <a:moveTo>
                    <a:pt x="73133" y="41564"/>
                  </a:moveTo>
                  <a:cubicBezTo>
                    <a:pt x="72341" y="41564"/>
                    <a:pt x="71533" y="41625"/>
                    <a:pt x="70756" y="41747"/>
                  </a:cubicBezTo>
                  <a:cubicBezTo>
                    <a:pt x="70604" y="41777"/>
                    <a:pt x="70512" y="41899"/>
                    <a:pt x="70527" y="42051"/>
                  </a:cubicBezTo>
                  <a:cubicBezTo>
                    <a:pt x="70543" y="42188"/>
                    <a:pt x="70665" y="42280"/>
                    <a:pt x="70786" y="42280"/>
                  </a:cubicBezTo>
                  <a:lnTo>
                    <a:pt x="70847" y="42280"/>
                  </a:lnTo>
                  <a:cubicBezTo>
                    <a:pt x="71594" y="42143"/>
                    <a:pt x="72371" y="42097"/>
                    <a:pt x="73133" y="42097"/>
                  </a:cubicBezTo>
                  <a:lnTo>
                    <a:pt x="75357" y="42097"/>
                  </a:lnTo>
                  <a:cubicBezTo>
                    <a:pt x="75510" y="42097"/>
                    <a:pt x="75631" y="41975"/>
                    <a:pt x="75631" y="41823"/>
                  </a:cubicBezTo>
                  <a:cubicBezTo>
                    <a:pt x="75631" y="41670"/>
                    <a:pt x="75510" y="41564"/>
                    <a:pt x="75357" y="41564"/>
                  </a:cubicBezTo>
                  <a:close/>
                  <a:moveTo>
                    <a:pt x="142746" y="38471"/>
                  </a:moveTo>
                  <a:cubicBezTo>
                    <a:pt x="142593" y="38471"/>
                    <a:pt x="142472" y="38593"/>
                    <a:pt x="142472" y="38745"/>
                  </a:cubicBezTo>
                  <a:lnTo>
                    <a:pt x="142472" y="43301"/>
                  </a:lnTo>
                  <a:cubicBezTo>
                    <a:pt x="142472" y="43453"/>
                    <a:pt x="142593" y="43560"/>
                    <a:pt x="142746" y="43560"/>
                  </a:cubicBezTo>
                  <a:cubicBezTo>
                    <a:pt x="142898" y="43560"/>
                    <a:pt x="143005" y="43423"/>
                    <a:pt x="143005" y="43301"/>
                  </a:cubicBezTo>
                  <a:lnTo>
                    <a:pt x="143005" y="38745"/>
                  </a:lnTo>
                  <a:cubicBezTo>
                    <a:pt x="143005" y="38593"/>
                    <a:pt x="142898" y="38471"/>
                    <a:pt x="142746" y="38471"/>
                  </a:cubicBezTo>
                  <a:close/>
                  <a:moveTo>
                    <a:pt x="185071" y="40186"/>
                  </a:moveTo>
                  <a:cubicBezTo>
                    <a:pt x="184979" y="40186"/>
                    <a:pt x="184879" y="40237"/>
                    <a:pt x="184827" y="40330"/>
                  </a:cubicBezTo>
                  <a:cubicBezTo>
                    <a:pt x="184050" y="41655"/>
                    <a:pt x="183487" y="43103"/>
                    <a:pt x="183151" y="44626"/>
                  </a:cubicBezTo>
                  <a:cubicBezTo>
                    <a:pt x="183121" y="44779"/>
                    <a:pt x="183212" y="44916"/>
                    <a:pt x="183365" y="44946"/>
                  </a:cubicBezTo>
                  <a:lnTo>
                    <a:pt x="183426" y="44946"/>
                  </a:lnTo>
                  <a:cubicBezTo>
                    <a:pt x="183563" y="44946"/>
                    <a:pt x="183670" y="44855"/>
                    <a:pt x="183670" y="44733"/>
                  </a:cubicBezTo>
                  <a:cubicBezTo>
                    <a:pt x="183974" y="43270"/>
                    <a:pt x="184523" y="41884"/>
                    <a:pt x="185285" y="40589"/>
                  </a:cubicBezTo>
                  <a:cubicBezTo>
                    <a:pt x="185361" y="40482"/>
                    <a:pt x="185330" y="40299"/>
                    <a:pt x="185193" y="40223"/>
                  </a:cubicBezTo>
                  <a:cubicBezTo>
                    <a:pt x="185158" y="40198"/>
                    <a:pt x="185116" y="40186"/>
                    <a:pt x="185071" y="40186"/>
                  </a:cubicBezTo>
                  <a:close/>
                  <a:moveTo>
                    <a:pt x="66477" y="43222"/>
                  </a:moveTo>
                  <a:cubicBezTo>
                    <a:pt x="66436" y="43222"/>
                    <a:pt x="66394" y="43232"/>
                    <a:pt x="66353" y="43255"/>
                  </a:cubicBezTo>
                  <a:cubicBezTo>
                    <a:pt x="64982" y="44002"/>
                    <a:pt x="63763" y="44946"/>
                    <a:pt x="62696" y="46089"/>
                  </a:cubicBezTo>
                  <a:cubicBezTo>
                    <a:pt x="62605" y="46211"/>
                    <a:pt x="62605" y="46378"/>
                    <a:pt x="62711" y="46470"/>
                  </a:cubicBezTo>
                  <a:cubicBezTo>
                    <a:pt x="62772" y="46531"/>
                    <a:pt x="62849" y="46546"/>
                    <a:pt x="62909" y="46546"/>
                  </a:cubicBezTo>
                  <a:cubicBezTo>
                    <a:pt x="62986" y="46546"/>
                    <a:pt x="63062" y="46515"/>
                    <a:pt x="63077" y="46455"/>
                  </a:cubicBezTo>
                  <a:cubicBezTo>
                    <a:pt x="64098" y="45358"/>
                    <a:pt x="65286" y="44443"/>
                    <a:pt x="66597" y="43727"/>
                  </a:cubicBezTo>
                  <a:cubicBezTo>
                    <a:pt x="66734" y="43651"/>
                    <a:pt x="66795" y="43499"/>
                    <a:pt x="66718" y="43377"/>
                  </a:cubicBezTo>
                  <a:cubicBezTo>
                    <a:pt x="66665" y="43281"/>
                    <a:pt x="66574" y="43222"/>
                    <a:pt x="66477" y="43222"/>
                  </a:cubicBezTo>
                  <a:close/>
                  <a:moveTo>
                    <a:pt x="142746" y="47597"/>
                  </a:moveTo>
                  <a:cubicBezTo>
                    <a:pt x="142593" y="47597"/>
                    <a:pt x="142472" y="47719"/>
                    <a:pt x="142472" y="47871"/>
                  </a:cubicBezTo>
                  <a:lnTo>
                    <a:pt x="142472" y="52412"/>
                  </a:lnTo>
                  <a:cubicBezTo>
                    <a:pt x="142472" y="52564"/>
                    <a:pt x="142593" y="52686"/>
                    <a:pt x="142746" y="52686"/>
                  </a:cubicBezTo>
                  <a:cubicBezTo>
                    <a:pt x="142898" y="52686"/>
                    <a:pt x="143005" y="52549"/>
                    <a:pt x="143005" y="52397"/>
                  </a:cubicBezTo>
                  <a:lnTo>
                    <a:pt x="143005" y="47871"/>
                  </a:lnTo>
                  <a:cubicBezTo>
                    <a:pt x="143005" y="47719"/>
                    <a:pt x="142898" y="47597"/>
                    <a:pt x="142746" y="47597"/>
                  </a:cubicBezTo>
                  <a:close/>
                  <a:moveTo>
                    <a:pt x="183136" y="48968"/>
                  </a:moveTo>
                  <a:cubicBezTo>
                    <a:pt x="182984" y="48968"/>
                    <a:pt x="182862" y="49090"/>
                    <a:pt x="182862" y="49243"/>
                  </a:cubicBezTo>
                  <a:lnTo>
                    <a:pt x="182862" y="53783"/>
                  </a:lnTo>
                  <a:cubicBezTo>
                    <a:pt x="182862" y="53935"/>
                    <a:pt x="182984" y="54057"/>
                    <a:pt x="183136" y="54057"/>
                  </a:cubicBezTo>
                  <a:cubicBezTo>
                    <a:pt x="183273" y="54057"/>
                    <a:pt x="183410" y="53920"/>
                    <a:pt x="183410" y="53783"/>
                  </a:cubicBezTo>
                  <a:lnTo>
                    <a:pt x="183410" y="49243"/>
                  </a:lnTo>
                  <a:cubicBezTo>
                    <a:pt x="183410" y="49090"/>
                    <a:pt x="183289" y="48968"/>
                    <a:pt x="183136" y="48968"/>
                  </a:cubicBezTo>
                  <a:close/>
                  <a:moveTo>
                    <a:pt x="60396" y="49805"/>
                  </a:moveTo>
                  <a:cubicBezTo>
                    <a:pt x="60288" y="49805"/>
                    <a:pt x="60182" y="49856"/>
                    <a:pt x="60137" y="49959"/>
                  </a:cubicBezTo>
                  <a:cubicBezTo>
                    <a:pt x="59497" y="51376"/>
                    <a:pt x="59116" y="52899"/>
                    <a:pt x="58963" y="54438"/>
                  </a:cubicBezTo>
                  <a:cubicBezTo>
                    <a:pt x="58948" y="54575"/>
                    <a:pt x="59055" y="54697"/>
                    <a:pt x="59207" y="54728"/>
                  </a:cubicBezTo>
                  <a:lnTo>
                    <a:pt x="59238" y="54728"/>
                  </a:lnTo>
                  <a:cubicBezTo>
                    <a:pt x="59390" y="54728"/>
                    <a:pt x="59497" y="54606"/>
                    <a:pt x="59497" y="54499"/>
                  </a:cubicBezTo>
                  <a:cubicBezTo>
                    <a:pt x="59649" y="53006"/>
                    <a:pt x="60030" y="51559"/>
                    <a:pt x="60639" y="50187"/>
                  </a:cubicBezTo>
                  <a:cubicBezTo>
                    <a:pt x="60700" y="50050"/>
                    <a:pt x="60639" y="49883"/>
                    <a:pt x="60502" y="49822"/>
                  </a:cubicBezTo>
                  <a:cubicBezTo>
                    <a:pt x="60468" y="49810"/>
                    <a:pt x="60432" y="49805"/>
                    <a:pt x="60396" y="49805"/>
                  </a:cubicBezTo>
                  <a:close/>
                  <a:moveTo>
                    <a:pt x="142746" y="56708"/>
                  </a:moveTo>
                  <a:cubicBezTo>
                    <a:pt x="142593" y="56708"/>
                    <a:pt x="142472" y="56815"/>
                    <a:pt x="142472" y="56967"/>
                  </a:cubicBezTo>
                  <a:lnTo>
                    <a:pt x="142472" y="61538"/>
                  </a:lnTo>
                  <a:cubicBezTo>
                    <a:pt x="142472" y="61690"/>
                    <a:pt x="142593" y="61812"/>
                    <a:pt x="142746" y="61812"/>
                  </a:cubicBezTo>
                  <a:cubicBezTo>
                    <a:pt x="142898" y="61812"/>
                    <a:pt x="143005" y="61675"/>
                    <a:pt x="143005" y="61523"/>
                  </a:cubicBezTo>
                  <a:lnTo>
                    <a:pt x="143005" y="56967"/>
                  </a:lnTo>
                  <a:cubicBezTo>
                    <a:pt x="143005" y="56815"/>
                    <a:pt x="142898" y="56708"/>
                    <a:pt x="142746" y="56708"/>
                  </a:cubicBezTo>
                  <a:close/>
                  <a:moveTo>
                    <a:pt x="183136" y="58095"/>
                  </a:moveTo>
                  <a:cubicBezTo>
                    <a:pt x="182984" y="58095"/>
                    <a:pt x="182862" y="58201"/>
                    <a:pt x="182862" y="58354"/>
                  </a:cubicBezTo>
                  <a:lnTo>
                    <a:pt x="182862" y="62909"/>
                  </a:lnTo>
                  <a:cubicBezTo>
                    <a:pt x="182862" y="63062"/>
                    <a:pt x="182984" y="63184"/>
                    <a:pt x="183136" y="63184"/>
                  </a:cubicBezTo>
                  <a:cubicBezTo>
                    <a:pt x="183273" y="63184"/>
                    <a:pt x="183410" y="63046"/>
                    <a:pt x="183410" y="62909"/>
                  </a:cubicBezTo>
                  <a:lnTo>
                    <a:pt x="183410" y="58354"/>
                  </a:lnTo>
                  <a:cubicBezTo>
                    <a:pt x="183410" y="58201"/>
                    <a:pt x="183289" y="58095"/>
                    <a:pt x="183136" y="58095"/>
                  </a:cubicBezTo>
                  <a:close/>
                  <a:moveTo>
                    <a:pt x="58976" y="58718"/>
                  </a:moveTo>
                  <a:cubicBezTo>
                    <a:pt x="58837" y="58718"/>
                    <a:pt x="58718" y="58807"/>
                    <a:pt x="58704" y="58948"/>
                  </a:cubicBezTo>
                  <a:cubicBezTo>
                    <a:pt x="58476" y="60441"/>
                    <a:pt x="58110" y="61904"/>
                    <a:pt x="57592" y="63305"/>
                  </a:cubicBezTo>
                  <a:cubicBezTo>
                    <a:pt x="57531" y="63443"/>
                    <a:pt x="57607" y="63595"/>
                    <a:pt x="57744" y="63656"/>
                  </a:cubicBezTo>
                  <a:cubicBezTo>
                    <a:pt x="57790" y="63671"/>
                    <a:pt x="57805" y="63671"/>
                    <a:pt x="57836" y="63671"/>
                  </a:cubicBezTo>
                  <a:cubicBezTo>
                    <a:pt x="57943" y="63671"/>
                    <a:pt x="58049" y="63610"/>
                    <a:pt x="58110" y="63504"/>
                  </a:cubicBezTo>
                  <a:cubicBezTo>
                    <a:pt x="58643" y="62056"/>
                    <a:pt x="59009" y="60548"/>
                    <a:pt x="59238" y="59024"/>
                  </a:cubicBezTo>
                  <a:cubicBezTo>
                    <a:pt x="59253" y="58872"/>
                    <a:pt x="59161" y="58735"/>
                    <a:pt x="59009" y="58719"/>
                  </a:cubicBezTo>
                  <a:cubicBezTo>
                    <a:pt x="58998" y="58718"/>
                    <a:pt x="58987" y="58718"/>
                    <a:pt x="58976" y="58718"/>
                  </a:cubicBezTo>
                  <a:close/>
                  <a:moveTo>
                    <a:pt x="142731" y="65819"/>
                  </a:moveTo>
                  <a:cubicBezTo>
                    <a:pt x="142578" y="65819"/>
                    <a:pt x="142456" y="65941"/>
                    <a:pt x="142456" y="66094"/>
                  </a:cubicBezTo>
                  <a:lnTo>
                    <a:pt x="142456" y="69247"/>
                  </a:lnTo>
                  <a:cubicBezTo>
                    <a:pt x="142456" y="69705"/>
                    <a:pt x="142472" y="70192"/>
                    <a:pt x="142517" y="70664"/>
                  </a:cubicBezTo>
                  <a:cubicBezTo>
                    <a:pt x="142517" y="70801"/>
                    <a:pt x="142654" y="70908"/>
                    <a:pt x="142776" y="70908"/>
                  </a:cubicBezTo>
                  <a:cubicBezTo>
                    <a:pt x="142959" y="70908"/>
                    <a:pt x="143066" y="70771"/>
                    <a:pt x="143035" y="70649"/>
                  </a:cubicBezTo>
                  <a:cubicBezTo>
                    <a:pt x="143005" y="70192"/>
                    <a:pt x="142990" y="69705"/>
                    <a:pt x="142990" y="69247"/>
                  </a:cubicBezTo>
                  <a:lnTo>
                    <a:pt x="142990" y="66094"/>
                  </a:lnTo>
                  <a:cubicBezTo>
                    <a:pt x="142990" y="65941"/>
                    <a:pt x="142883" y="65819"/>
                    <a:pt x="142731" y="65819"/>
                  </a:cubicBezTo>
                  <a:close/>
                  <a:moveTo>
                    <a:pt x="55824" y="67211"/>
                  </a:moveTo>
                  <a:cubicBezTo>
                    <a:pt x="55732" y="67211"/>
                    <a:pt x="55645" y="67255"/>
                    <a:pt x="55596" y="67343"/>
                  </a:cubicBezTo>
                  <a:cubicBezTo>
                    <a:pt x="54819" y="68623"/>
                    <a:pt x="53875" y="69826"/>
                    <a:pt x="52854" y="70908"/>
                  </a:cubicBezTo>
                  <a:cubicBezTo>
                    <a:pt x="52762" y="71030"/>
                    <a:pt x="52762" y="71198"/>
                    <a:pt x="52869" y="71289"/>
                  </a:cubicBezTo>
                  <a:cubicBezTo>
                    <a:pt x="52930" y="71350"/>
                    <a:pt x="52991" y="71365"/>
                    <a:pt x="53067" y="71365"/>
                  </a:cubicBezTo>
                  <a:cubicBezTo>
                    <a:pt x="53143" y="71365"/>
                    <a:pt x="53189" y="71350"/>
                    <a:pt x="53250" y="71274"/>
                  </a:cubicBezTo>
                  <a:cubicBezTo>
                    <a:pt x="54316" y="70162"/>
                    <a:pt x="55246" y="68927"/>
                    <a:pt x="56069" y="67632"/>
                  </a:cubicBezTo>
                  <a:cubicBezTo>
                    <a:pt x="56145" y="67495"/>
                    <a:pt x="56114" y="67328"/>
                    <a:pt x="55977" y="67252"/>
                  </a:cubicBezTo>
                  <a:cubicBezTo>
                    <a:pt x="55928" y="67224"/>
                    <a:pt x="55875" y="67211"/>
                    <a:pt x="55824" y="67211"/>
                  </a:cubicBezTo>
                  <a:close/>
                  <a:moveTo>
                    <a:pt x="183136" y="67191"/>
                  </a:moveTo>
                  <a:cubicBezTo>
                    <a:pt x="182984" y="67191"/>
                    <a:pt x="182862" y="67312"/>
                    <a:pt x="182862" y="67465"/>
                  </a:cubicBezTo>
                  <a:lnTo>
                    <a:pt x="182862" y="69247"/>
                  </a:lnTo>
                  <a:cubicBezTo>
                    <a:pt x="182862" y="70162"/>
                    <a:pt x="182786" y="71076"/>
                    <a:pt x="182679" y="71975"/>
                  </a:cubicBezTo>
                  <a:cubicBezTo>
                    <a:pt x="182664" y="72127"/>
                    <a:pt x="182755" y="72264"/>
                    <a:pt x="182908" y="72279"/>
                  </a:cubicBezTo>
                  <a:lnTo>
                    <a:pt x="182938" y="72279"/>
                  </a:lnTo>
                  <a:cubicBezTo>
                    <a:pt x="183075" y="72279"/>
                    <a:pt x="183197" y="72188"/>
                    <a:pt x="183212" y="72051"/>
                  </a:cubicBezTo>
                  <a:cubicBezTo>
                    <a:pt x="183350" y="71137"/>
                    <a:pt x="183410" y="70192"/>
                    <a:pt x="183410" y="69247"/>
                  </a:cubicBezTo>
                  <a:lnTo>
                    <a:pt x="183410" y="67465"/>
                  </a:lnTo>
                  <a:cubicBezTo>
                    <a:pt x="183410" y="67312"/>
                    <a:pt x="183289" y="67191"/>
                    <a:pt x="183136" y="67191"/>
                  </a:cubicBezTo>
                  <a:close/>
                  <a:moveTo>
                    <a:pt x="49598" y="73803"/>
                  </a:moveTo>
                  <a:cubicBezTo>
                    <a:pt x="49543" y="73803"/>
                    <a:pt x="49489" y="73819"/>
                    <a:pt x="49441" y="73849"/>
                  </a:cubicBezTo>
                  <a:cubicBezTo>
                    <a:pt x="48207" y="74702"/>
                    <a:pt x="46866" y="75418"/>
                    <a:pt x="45495" y="76012"/>
                  </a:cubicBezTo>
                  <a:cubicBezTo>
                    <a:pt x="45373" y="76073"/>
                    <a:pt x="45312" y="76241"/>
                    <a:pt x="45373" y="76378"/>
                  </a:cubicBezTo>
                  <a:cubicBezTo>
                    <a:pt x="45403" y="76484"/>
                    <a:pt x="45495" y="76545"/>
                    <a:pt x="45617" y="76545"/>
                  </a:cubicBezTo>
                  <a:cubicBezTo>
                    <a:pt x="45647" y="76545"/>
                    <a:pt x="45693" y="76530"/>
                    <a:pt x="45708" y="76530"/>
                  </a:cubicBezTo>
                  <a:cubicBezTo>
                    <a:pt x="47125" y="75936"/>
                    <a:pt x="48496" y="75174"/>
                    <a:pt x="49746" y="74306"/>
                  </a:cubicBezTo>
                  <a:cubicBezTo>
                    <a:pt x="49883" y="74199"/>
                    <a:pt x="49898" y="74032"/>
                    <a:pt x="49822" y="73925"/>
                  </a:cubicBezTo>
                  <a:cubicBezTo>
                    <a:pt x="49766" y="73841"/>
                    <a:pt x="49682" y="73803"/>
                    <a:pt x="49598" y="73803"/>
                  </a:cubicBezTo>
                  <a:close/>
                  <a:moveTo>
                    <a:pt x="275" y="77780"/>
                  </a:moveTo>
                  <a:cubicBezTo>
                    <a:pt x="122" y="77780"/>
                    <a:pt x="0" y="77901"/>
                    <a:pt x="0" y="78054"/>
                  </a:cubicBezTo>
                  <a:cubicBezTo>
                    <a:pt x="0" y="78206"/>
                    <a:pt x="122" y="78313"/>
                    <a:pt x="275" y="78313"/>
                  </a:cubicBezTo>
                  <a:lnTo>
                    <a:pt x="4815" y="78313"/>
                  </a:lnTo>
                  <a:cubicBezTo>
                    <a:pt x="4967" y="78313"/>
                    <a:pt x="5089" y="78191"/>
                    <a:pt x="5089" y="78054"/>
                  </a:cubicBezTo>
                  <a:cubicBezTo>
                    <a:pt x="5089" y="77901"/>
                    <a:pt x="4967" y="77780"/>
                    <a:pt x="4815" y="77780"/>
                  </a:cubicBezTo>
                  <a:close/>
                  <a:moveTo>
                    <a:pt x="9386" y="77780"/>
                  </a:moveTo>
                  <a:cubicBezTo>
                    <a:pt x="9233" y="77780"/>
                    <a:pt x="9127" y="77901"/>
                    <a:pt x="9127" y="78054"/>
                  </a:cubicBezTo>
                  <a:cubicBezTo>
                    <a:pt x="9127" y="78206"/>
                    <a:pt x="9233" y="78313"/>
                    <a:pt x="9386" y="78313"/>
                  </a:cubicBezTo>
                  <a:lnTo>
                    <a:pt x="13941" y="78313"/>
                  </a:lnTo>
                  <a:cubicBezTo>
                    <a:pt x="14094" y="78313"/>
                    <a:pt x="14215" y="78191"/>
                    <a:pt x="14215" y="78054"/>
                  </a:cubicBezTo>
                  <a:cubicBezTo>
                    <a:pt x="14215" y="77901"/>
                    <a:pt x="14094" y="77780"/>
                    <a:pt x="13941" y="77780"/>
                  </a:cubicBezTo>
                  <a:close/>
                  <a:moveTo>
                    <a:pt x="18512" y="77780"/>
                  </a:moveTo>
                  <a:cubicBezTo>
                    <a:pt x="18360" y="77780"/>
                    <a:pt x="18253" y="77901"/>
                    <a:pt x="18253" y="78054"/>
                  </a:cubicBezTo>
                  <a:cubicBezTo>
                    <a:pt x="18253" y="78206"/>
                    <a:pt x="18360" y="78313"/>
                    <a:pt x="18512" y="78313"/>
                  </a:cubicBezTo>
                  <a:lnTo>
                    <a:pt x="23067" y="78313"/>
                  </a:lnTo>
                  <a:cubicBezTo>
                    <a:pt x="23220" y="78313"/>
                    <a:pt x="23327" y="78191"/>
                    <a:pt x="23327" y="78054"/>
                  </a:cubicBezTo>
                  <a:cubicBezTo>
                    <a:pt x="23327" y="77901"/>
                    <a:pt x="23220" y="77780"/>
                    <a:pt x="23067" y="77780"/>
                  </a:cubicBezTo>
                  <a:close/>
                  <a:moveTo>
                    <a:pt x="27623" y="77780"/>
                  </a:moveTo>
                  <a:cubicBezTo>
                    <a:pt x="27471" y="77780"/>
                    <a:pt x="27349" y="77901"/>
                    <a:pt x="27349" y="78054"/>
                  </a:cubicBezTo>
                  <a:cubicBezTo>
                    <a:pt x="27349" y="78206"/>
                    <a:pt x="27471" y="78313"/>
                    <a:pt x="27623" y="78313"/>
                  </a:cubicBezTo>
                  <a:lnTo>
                    <a:pt x="32194" y="78313"/>
                  </a:lnTo>
                  <a:cubicBezTo>
                    <a:pt x="32346" y="78313"/>
                    <a:pt x="32453" y="78191"/>
                    <a:pt x="32453" y="78054"/>
                  </a:cubicBezTo>
                  <a:cubicBezTo>
                    <a:pt x="32453" y="77901"/>
                    <a:pt x="32346" y="77780"/>
                    <a:pt x="32194" y="77780"/>
                  </a:cubicBezTo>
                  <a:close/>
                  <a:moveTo>
                    <a:pt x="41251" y="77366"/>
                  </a:moveTo>
                  <a:cubicBezTo>
                    <a:pt x="41239" y="77366"/>
                    <a:pt x="41226" y="77367"/>
                    <a:pt x="41213" y="77368"/>
                  </a:cubicBezTo>
                  <a:cubicBezTo>
                    <a:pt x="39812" y="77658"/>
                    <a:pt x="38334" y="77780"/>
                    <a:pt x="36886" y="77780"/>
                  </a:cubicBezTo>
                  <a:lnTo>
                    <a:pt x="36734" y="77780"/>
                  </a:lnTo>
                  <a:cubicBezTo>
                    <a:pt x="36582" y="77780"/>
                    <a:pt x="36475" y="77901"/>
                    <a:pt x="36475" y="78054"/>
                  </a:cubicBezTo>
                  <a:cubicBezTo>
                    <a:pt x="36475" y="78206"/>
                    <a:pt x="36582" y="78313"/>
                    <a:pt x="36734" y="78313"/>
                  </a:cubicBezTo>
                  <a:lnTo>
                    <a:pt x="36886" y="78313"/>
                  </a:lnTo>
                  <a:cubicBezTo>
                    <a:pt x="38395" y="78313"/>
                    <a:pt x="39888" y="78160"/>
                    <a:pt x="41320" y="77901"/>
                  </a:cubicBezTo>
                  <a:cubicBezTo>
                    <a:pt x="41473" y="77856"/>
                    <a:pt x="41579" y="77734"/>
                    <a:pt x="41533" y="77581"/>
                  </a:cubicBezTo>
                  <a:cubicBezTo>
                    <a:pt x="41506" y="77442"/>
                    <a:pt x="41388" y="77366"/>
                    <a:pt x="41251" y="77366"/>
                  </a:cubicBezTo>
                  <a:close/>
                  <a:moveTo>
                    <a:pt x="143597" y="74858"/>
                  </a:moveTo>
                  <a:cubicBezTo>
                    <a:pt x="143572" y="74858"/>
                    <a:pt x="143547" y="74861"/>
                    <a:pt x="143523" y="74869"/>
                  </a:cubicBezTo>
                  <a:cubicBezTo>
                    <a:pt x="143386" y="74930"/>
                    <a:pt x="143310" y="75083"/>
                    <a:pt x="143355" y="75205"/>
                  </a:cubicBezTo>
                  <a:cubicBezTo>
                    <a:pt x="143797" y="76683"/>
                    <a:pt x="144422" y="78115"/>
                    <a:pt x="145184" y="79440"/>
                  </a:cubicBezTo>
                  <a:cubicBezTo>
                    <a:pt x="145214" y="79516"/>
                    <a:pt x="145321" y="79577"/>
                    <a:pt x="145412" y="79577"/>
                  </a:cubicBezTo>
                  <a:cubicBezTo>
                    <a:pt x="145473" y="79577"/>
                    <a:pt x="145503" y="79562"/>
                    <a:pt x="145564" y="79516"/>
                  </a:cubicBezTo>
                  <a:cubicBezTo>
                    <a:pt x="145686" y="79440"/>
                    <a:pt x="145732" y="79288"/>
                    <a:pt x="145656" y="79151"/>
                  </a:cubicBezTo>
                  <a:cubicBezTo>
                    <a:pt x="144894" y="77856"/>
                    <a:pt x="144300" y="76469"/>
                    <a:pt x="143858" y="75037"/>
                  </a:cubicBezTo>
                  <a:cubicBezTo>
                    <a:pt x="143820" y="74937"/>
                    <a:pt x="143711" y="74858"/>
                    <a:pt x="143597" y="74858"/>
                  </a:cubicBezTo>
                  <a:close/>
                  <a:moveTo>
                    <a:pt x="181803" y="76159"/>
                  </a:moveTo>
                  <a:cubicBezTo>
                    <a:pt x="181698" y="76159"/>
                    <a:pt x="181598" y="76228"/>
                    <a:pt x="181552" y="76332"/>
                  </a:cubicBezTo>
                  <a:cubicBezTo>
                    <a:pt x="181018" y="77719"/>
                    <a:pt x="180333" y="79075"/>
                    <a:pt x="179495" y="80309"/>
                  </a:cubicBezTo>
                  <a:cubicBezTo>
                    <a:pt x="179419" y="80446"/>
                    <a:pt x="179449" y="80613"/>
                    <a:pt x="179571" y="80690"/>
                  </a:cubicBezTo>
                  <a:cubicBezTo>
                    <a:pt x="179632" y="80720"/>
                    <a:pt x="179678" y="80735"/>
                    <a:pt x="179723" y="80735"/>
                  </a:cubicBezTo>
                  <a:cubicBezTo>
                    <a:pt x="179830" y="80735"/>
                    <a:pt x="179891" y="80705"/>
                    <a:pt x="179937" y="80613"/>
                  </a:cubicBezTo>
                  <a:cubicBezTo>
                    <a:pt x="180790" y="79349"/>
                    <a:pt x="181491" y="77947"/>
                    <a:pt x="182055" y="76530"/>
                  </a:cubicBezTo>
                  <a:cubicBezTo>
                    <a:pt x="182100" y="76393"/>
                    <a:pt x="182039" y="76241"/>
                    <a:pt x="181902" y="76180"/>
                  </a:cubicBezTo>
                  <a:cubicBezTo>
                    <a:pt x="181870" y="76165"/>
                    <a:pt x="181836" y="76159"/>
                    <a:pt x="181803" y="76159"/>
                  </a:cubicBezTo>
                  <a:close/>
                  <a:moveTo>
                    <a:pt x="148135" y="82710"/>
                  </a:moveTo>
                  <a:cubicBezTo>
                    <a:pt x="148069" y="82710"/>
                    <a:pt x="148000" y="82733"/>
                    <a:pt x="147941" y="82777"/>
                  </a:cubicBezTo>
                  <a:cubicBezTo>
                    <a:pt x="147835" y="82868"/>
                    <a:pt x="147835" y="83036"/>
                    <a:pt x="147926" y="83158"/>
                  </a:cubicBezTo>
                  <a:cubicBezTo>
                    <a:pt x="148977" y="84285"/>
                    <a:pt x="150135" y="85291"/>
                    <a:pt x="151415" y="86159"/>
                  </a:cubicBezTo>
                  <a:cubicBezTo>
                    <a:pt x="151446" y="86190"/>
                    <a:pt x="151506" y="86205"/>
                    <a:pt x="151567" y="86205"/>
                  </a:cubicBezTo>
                  <a:cubicBezTo>
                    <a:pt x="151644" y="86205"/>
                    <a:pt x="151735" y="86159"/>
                    <a:pt x="151811" y="86114"/>
                  </a:cubicBezTo>
                  <a:cubicBezTo>
                    <a:pt x="151887" y="85976"/>
                    <a:pt x="151842" y="85809"/>
                    <a:pt x="151735" y="85733"/>
                  </a:cubicBezTo>
                  <a:cubicBezTo>
                    <a:pt x="150501" y="84895"/>
                    <a:pt x="149358" y="83904"/>
                    <a:pt x="148322" y="82792"/>
                  </a:cubicBezTo>
                  <a:cubicBezTo>
                    <a:pt x="148275" y="82737"/>
                    <a:pt x="148207" y="82710"/>
                    <a:pt x="148135" y="82710"/>
                  </a:cubicBezTo>
                  <a:close/>
                  <a:moveTo>
                    <a:pt x="176806" y="83672"/>
                  </a:moveTo>
                  <a:cubicBezTo>
                    <a:pt x="176743" y="83672"/>
                    <a:pt x="176680" y="83694"/>
                    <a:pt x="176631" y="83737"/>
                  </a:cubicBezTo>
                  <a:cubicBezTo>
                    <a:pt x="175518" y="84788"/>
                    <a:pt x="174315" y="85687"/>
                    <a:pt x="173020" y="86449"/>
                  </a:cubicBezTo>
                  <a:cubicBezTo>
                    <a:pt x="172898" y="86525"/>
                    <a:pt x="172852" y="86677"/>
                    <a:pt x="172928" y="86814"/>
                  </a:cubicBezTo>
                  <a:cubicBezTo>
                    <a:pt x="172974" y="86906"/>
                    <a:pt x="173065" y="86952"/>
                    <a:pt x="173157" y="86952"/>
                  </a:cubicBezTo>
                  <a:cubicBezTo>
                    <a:pt x="173202" y="86952"/>
                    <a:pt x="173248" y="86921"/>
                    <a:pt x="173294" y="86906"/>
                  </a:cubicBezTo>
                  <a:cubicBezTo>
                    <a:pt x="174619" y="86129"/>
                    <a:pt x="175869" y="85215"/>
                    <a:pt x="176981" y="84148"/>
                  </a:cubicBezTo>
                  <a:cubicBezTo>
                    <a:pt x="177103" y="84041"/>
                    <a:pt x="177103" y="83874"/>
                    <a:pt x="177011" y="83767"/>
                  </a:cubicBezTo>
                  <a:cubicBezTo>
                    <a:pt x="176954" y="83702"/>
                    <a:pt x="176880" y="83672"/>
                    <a:pt x="176806" y="83672"/>
                  </a:cubicBezTo>
                  <a:close/>
                  <a:moveTo>
                    <a:pt x="155582" y="87799"/>
                  </a:moveTo>
                  <a:cubicBezTo>
                    <a:pt x="155477" y="87799"/>
                    <a:pt x="155377" y="87868"/>
                    <a:pt x="155331" y="87972"/>
                  </a:cubicBezTo>
                  <a:cubicBezTo>
                    <a:pt x="155270" y="88109"/>
                    <a:pt x="155346" y="88262"/>
                    <a:pt x="155483" y="88308"/>
                  </a:cubicBezTo>
                  <a:cubicBezTo>
                    <a:pt x="156915" y="88871"/>
                    <a:pt x="158424" y="89267"/>
                    <a:pt x="159947" y="89496"/>
                  </a:cubicBezTo>
                  <a:lnTo>
                    <a:pt x="159978" y="89496"/>
                  </a:lnTo>
                  <a:cubicBezTo>
                    <a:pt x="160115" y="89496"/>
                    <a:pt x="160221" y="89405"/>
                    <a:pt x="160252" y="89267"/>
                  </a:cubicBezTo>
                  <a:cubicBezTo>
                    <a:pt x="160267" y="89115"/>
                    <a:pt x="160160" y="88978"/>
                    <a:pt x="160023" y="88963"/>
                  </a:cubicBezTo>
                  <a:cubicBezTo>
                    <a:pt x="158530" y="88749"/>
                    <a:pt x="157068" y="88368"/>
                    <a:pt x="155681" y="87820"/>
                  </a:cubicBezTo>
                  <a:cubicBezTo>
                    <a:pt x="155648" y="87805"/>
                    <a:pt x="155615" y="87799"/>
                    <a:pt x="155582" y="87799"/>
                  </a:cubicBezTo>
                  <a:close/>
                  <a:moveTo>
                    <a:pt x="168988" y="88249"/>
                  </a:moveTo>
                  <a:cubicBezTo>
                    <a:pt x="168961" y="88249"/>
                    <a:pt x="168933" y="88253"/>
                    <a:pt x="168906" y="88262"/>
                  </a:cubicBezTo>
                  <a:cubicBezTo>
                    <a:pt x="167504" y="88719"/>
                    <a:pt x="166011" y="89008"/>
                    <a:pt x="164518" y="89115"/>
                  </a:cubicBezTo>
                  <a:cubicBezTo>
                    <a:pt x="164366" y="89115"/>
                    <a:pt x="164244" y="89252"/>
                    <a:pt x="164259" y="89405"/>
                  </a:cubicBezTo>
                  <a:cubicBezTo>
                    <a:pt x="164259" y="89542"/>
                    <a:pt x="164396" y="89648"/>
                    <a:pt x="164533" y="89648"/>
                  </a:cubicBezTo>
                  <a:lnTo>
                    <a:pt x="164548" y="89648"/>
                  </a:lnTo>
                  <a:cubicBezTo>
                    <a:pt x="166087" y="89542"/>
                    <a:pt x="167611" y="89237"/>
                    <a:pt x="169073" y="88780"/>
                  </a:cubicBezTo>
                  <a:cubicBezTo>
                    <a:pt x="169211" y="88719"/>
                    <a:pt x="169287" y="88567"/>
                    <a:pt x="169256" y="88429"/>
                  </a:cubicBezTo>
                  <a:cubicBezTo>
                    <a:pt x="169207" y="88319"/>
                    <a:pt x="169100" y="88249"/>
                    <a:pt x="168988" y="88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1"/>
          <p:cNvSpPr txBox="1">
            <a:spLocks noGrp="1"/>
          </p:cNvSpPr>
          <p:nvPr>
            <p:ph type="title" hasCustomPrompt="1"/>
          </p:nvPr>
        </p:nvSpPr>
        <p:spPr>
          <a:xfrm>
            <a:off x="4139650" y="1288175"/>
            <a:ext cx="3692100" cy="1512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9" name="Google Shape;569;p11"/>
          <p:cNvSpPr txBox="1">
            <a:spLocks noGrp="1"/>
          </p:cNvSpPr>
          <p:nvPr>
            <p:ph type="subTitle" idx="1"/>
          </p:nvPr>
        </p:nvSpPr>
        <p:spPr>
          <a:xfrm>
            <a:off x="4139800" y="3053575"/>
            <a:ext cx="36921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tim"/>
              <a:buNone/>
              <a:defRPr sz="35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p3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13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/>
              <a:t>Marina Heights</a:t>
            </a:r>
            <a:endParaRPr sz="7200"/>
          </a:p>
        </p:txBody>
      </p:sp>
      <p:sp>
        <p:nvSpPr>
          <p:cNvPr id="3156" name="Google Shape;3156;p37"/>
          <p:cNvSpPr txBox="1">
            <a:spLocks noGrp="1"/>
          </p:cNvSpPr>
          <p:nvPr>
            <p:ph type="subTitle" idx="1"/>
          </p:nvPr>
        </p:nvSpPr>
        <p:spPr>
          <a:xfrm>
            <a:off x="4021932" y="2149109"/>
            <a:ext cx="2742206" cy="1126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Cheng Jing Hang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Chuah Kai Xian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Lee Jia Jun</a:t>
            </a:r>
            <a:endParaRPr/>
          </a:p>
        </p:txBody>
      </p:sp>
      <p:grpSp>
        <p:nvGrpSpPr>
          <p:cNvPr id="3157" name="Google Shape;3157;p37"/>
          <p:cNvGrpSpPr/>
          <p:nvPr/>
        </p:nvGrpSpPr>
        <p:grpSpPr>
          <a:xfrm>
            <a:off x="6759310" y="2438729"/>
            <a:ext cx="2596431" cy="2704784"/>
            <a:chOff x="-1119400" y="2592425"/>
            <a:chExt cx="431925" cy="449950"/>
          </a:xfrm>
        </p:grpSpPr>
        <p:sp>
          <p:nvSpPr>
            <p:cNvPr id="3158" name="Google Shape;3158;p37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7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7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7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7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7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7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7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7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7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7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7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7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7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7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7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7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7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7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7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37"/>
          <p:cNvGrpSpPr/>
          <p:nvPr/>
        </p:nvGrpSpPr>
        <p:grpSpPr>
          <a:xfrm>
            <a:off x="3715228" y="3398238"/>
            <a:ext cx="2045028" cy="1773286"/>
            <a:chOff x="3022500" y="3490050"/>
            <a:chExt cx="488225" cy="423350"/>
          </a:xfrm>
        </p:grpSpPr>
        <p:sp>
          <p:nvSpPr>
            <p:cNvPr id="3179" name="Google Shape;3179;p37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7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7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7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7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7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7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7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7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7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7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7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7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7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7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4" name="Google Shape;3194;p37"/>
          <p:cNvGrpSpPr/>
          <p:nvPr/>
        </p:nvGrpSpPr>
        <p:grpSpPr>
          <a:xfrm>
            <a:off x="-48563" y="2715475"/>
            <a:ext cx="2764734" cy="2428153"/>
            <a:chOff x="-1159275" y="3897200"/>
            <a:chExt cx="511675" cy="449375"/>
          </a:xfrm>
        </p:grpSpPr>
        <p:sp>
          <p:nvSpPr>
            <p:cNvPr id="3195" name="Google Shape;3195;p37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7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7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7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7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7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7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7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7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7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7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7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7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7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7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7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7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7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7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7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7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7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7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7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7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7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7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7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7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7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7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7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7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7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7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7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7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7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7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7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7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7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7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8" name="Google Shape;3238;p37"/>
          <p:cNvSpPr/>
          <p:nvPr/>
        </p:nvSpPr>
        <p:spPr>
          <a:xfrm rot="8100000">
            <a:off x="3139392" y="2090809"/>
            <a:ext cx="820102" cy="820102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24">
          <a:extLst>
            <a:ext uri="{FF2B5EF4-FFF2-40B4-BE49-F238E27FC236}">
              <a16:creationId xmlns:a16="http://schemas.microsoft.com/office/drawing/2014/main" id="{1015086B-60D4-09DF-0A9F-BFFBAD97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41">
            <a:extLst>
              <a:ext uri="{FF2B5EF4-FFF2-40B4-BE49-F238E27FC236}">
                <a16:creationId xmlns:a16="http://schemas.microsoft.com/office/drawing/2014/main" id="{5C8D25AC-E972-C3EB-01BD-8AC0A0E7286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985275"/>
            <a:ext cx="156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47" name="Google Shape;3447;p41">
            <a:extLst>
              <a:ext uri="{FF2B5EF4-FFF2-40B4-BE49-F238E27FC236}">
                <a16:creationId xmlns:a16="http://schemas.microsoft.com/office/drawing/2014/main" id="{F007FD34-4181-757A-1ED9-4008E4C83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25775"/>
            <a:ext cx="50676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Development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12E12-3055-20CF-DC01-4BECAD707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99" name="Google Shape;4893;p73">
            <a:extLst>
              <a:ext uri="{FF2B5EF4-FFF2-40B4-BE49-F238E27FC236}">
                <a16:creationId xmlns:a16="http://schemas.microsoft.com/office/drawing/2014/main" id="{7394C4F3-ADF6-AF80-2462-610598158017}"/>
              </a:ext>
            </a:extLst>
          </p:cNvPr>
          <p:cNvGrpSpPr/>
          <p:nvPr/>
        </p:nvGrpSpPr>
        <p:grpSpPr>
          <a:xfrm>
            <a:off x="7322800" y="1245101"/>
            <a:ext cx="3268380" cy="3894805"/>
            <a:chOff x="1997875" y="2187475"/>
            <a:chExt cx="1398300" cy="1645875"/>
          </a:xfrm>
        </p:grpSpPr>
        <p:sp>
          <p:nvSpPr>
            <p:cNvPr id="20" name="Google Shape;4894;p73">
              <a:extLst>
                <a:ext uri="{FF2B5EF4-FFF2-40B4-BE49-F238E27FC236}">
                  <a16:creationId xmlns:a16="http://schemas.microsoft.com/office/drawing/2014/main" id="{3F686783-F356-0D0F-FB17-14C06DB18D90}"/>
                </a:ext>
              </a:extLst>
            </p:cNvPr>
            <p:cNvSpPr/>
            <p:nvPr/>
          </p:nvSpPr>
          <p:spPr>
            <a:xfrm>
              <a:off x="2411150" y="2187475"/>
              <a:ext cx="571750" cy="268550"/>
            </a:xfrm>
            <a:custGeom>
              <a:avLst/>
              <a:gdLst/>
              <a:ahLst/>
              <a:cxnLst/>
              <a:rect l="l" t="t" r="r" b="b"/>
              <a:pathLst>
                <a:path w="22870" h="10742" extrusionOk="0">
                  <a:moveTo>
                    <a:pt x="0" y="1"/>
                  </a:moveTo>
                  <a:lnTo>
                    <a:pt x="0" y="10742"/>
                  </a:lnTo>
                  <a:lnTo>
                    <a:pt x="22869" y="10742"/>
                  </a:lnTo>
                  <a:lnTo>
                    <a:pt x="228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95;p73">
              <a:extLst>
                <a:ext uri="{FF2B5EF4-FFF2-40B4-BE49-F238E27FC236}">
                  <a16:creationId xmlns:a16="http://schemas.microsoft.com/office/drawing/2014/main" id="{3262D0BB-CBD9-ADB9-7F53-D7423375AC12}"/>
                </a:ext>
              </a:extLst>
            </p:cNvPr>
            <p:cNvSpPr/>
            <p:nvPr/>
          </p:nvSpPr>
          <p:spPr>
            <a:xfrm>
              <a:off x="2569600" y="2187475"/>
              <a:ext cx="826575" cy="268550"/>
            </a:xfrm>
            <a:custGeom>
              <a:avLst/>
              <a:gdLst/>
              <a:ahLst/>
              <a:cxnLst/>
              <a:rect l="l" t="t" r="r" b="b"/>
              <a:pathLst>
                <a:path w="33063" h="10742" extrusionOk="0">
                  <a:moveTo>
                    <a:pt x="16531" y="1"/>
                  </a:moveTo>
                  <a:lnTo>
                    <a:pt x="0" y="10742"/>
                  </a:lnTo>
                  <a:lnTo>
                    <a:pt x="33062" y="10742"/>
                  </a:lnTo>
                  <a:lnTo>
                    <a:pt x="165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96;p73">
              <a:extLst>
                <a:ext uri="{FF2B5EF4-FFF2-40B4-BE49-F238E27FC236}">
                  <a16:creationId xmlns:a16="http://schemas.microsoft.com/office/drawing/2014/main" id="{A489056D-D339-13F4-AE33-A63EA4D69609}"/>
                </a:ext>
              </a:extLst>
            </p:cNvPr>
            <p:cNvSpPr/>
            <p:nvPr/>
          </p:nvSpPr>
          <p:spPr>
            <a:xfrm>
              <a:off x="2824425" y="2456000"/>
              <a:ext cx="571750" cy="1377350"/>
            </a:xfrm>
            <a:custGeom>
              <a:avLst/>
              <a:gdLst/>
              <a:ahLst/>
              <a:cxnLst/>
              <a:rect l="l" t="t" r="r" b="b"/>
              <a:pathLst>
                <a:path w="22870" h="55094" extrusionOk="0">
                  <a:moveTo>
                    <a:pt x="0" y="1"/>
                  </a:moveTo>
                  <a:lnTo>
                    <a:pt x="0" y="55094"/>
                  </a:lnTo>
                  <a:lnTo>
                    <a:pt x="22869" y="55094"/>
                  </a:lnTo>
                  <a:lnTo>
                    <a:pt x="22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97;p73">
              <a:extLst>
                <a:ext uri="{FF2B5EF4-FFF2-40B4-BE49-F238E27FC236}">
                  <a16:creationId xmlns:a16="http://schemas.microsoft.com/office/drawing/2014/main" id="{5D6AA8E8-C374-EF51-375F-09FFF535E73B}"/>
                </a:ext>
              </a:extLst>
            </p:cNvPr>
            <p:cNvSpPr/>
            <p:nvPr/>
          </p:nvSpPr>
          <p:spPr>
            <a:xfrm>
              <a:off x="1997875" y="2456000"/>
              <a:ext cx="826575" cy="1377350"/>
            </a:xfrm>
            <a:custGeom>
              <a:avLst/>
              <a:gdLst/>
              <a:ahLst/>
              <a:cxnLst/>
              <a:rect l="l" t="t" r="r" b="b"/>
              <a:pathLst>
                <a:path w="33063" h="55094" extrusionOk="0">
                  <a:moveTo>
                    <a:pt x="0" y="1"/>
                  </a:moveTo>
                  <a:lnTo>
                    <a:pt x="0" y="55094"/>
                  </a:lnTo>
                  <a:lnTo>
                    <a:pt x="33062" y="55094"/>
                  </a:lnTo>
                  <a:lnTo>
                    <a:pt x="33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98;p73">
              <a:extLst>
                <a:ext uri="{FF2B5EF4-FFF2-40B4-BE49-F238E27FC236}">
                  <a16:creationId xmlns:a16="http://schemas.microsoft.com/office/drawing/2014/main" id="{FCCFBAD7-5795-8ACE-309B-481F4FF88DC8}"/>
                </a:ext>
              </a:extLst>
            </p:cNvPr>
            <p:cNvSpPr/>
            <p:nvPr/>
          </p:nvSpPr>
          <p:spPr>
            <a:xfrm>
              <a:off x="1997875" y="2187475"/>
              <a:ext cx="826575" cy="268550"/>
            </a:xfrm>
            <a:custGeom>
              <a:avLst/>
              <a:gdLst/>
              <a:ahLst/>
              <a:cxnLst/>
              <a:rect l="l" t="t" r="r" b="b"/>
              <a:pathLst>
                <a:path w="33063" h="10742" extrusionOk="0">
                  <a:moveTo>
                    <a:pt x="16531" y="1"/>
                  </a:moveTo>
                  <a:lnTo>
                    <a:pt x="0" y="10742"/>
                  </a:lnTo>
                  <a:lnTo>
                    <a:pt x="33062" y="10742"/>
                  </a:lnTo>
                  <a:lnTo>
                    <a:pt x="16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899;p73">
              <a:extLst>
                <a:ext uri="{FF2B5EF4-FFF2-40B4-BE49-F238E27FC236}">
                  <a16:creationId xmlns:a16="http://schemas.microsoft.com/office/drawing/2014/main" id="{C4C3103C-913D-E60F-AF2C-193AB59634C0}"/>
                </a:ext>
              </a:extLst>
            </p:cNvPr>
            <p:cNvSpPr/>
            <p:nvPr/>
          </p:nvSpPr>
          <p:spPr>
            <a:xfrm>
              <a:off x="2174975" y="2694825"/>
              <a:ext cx="131050" cy="192775"/>
            </a:xfrm>
            <a:custGeom>
              <a:avLst/>
              <a:gdLst/>
              <a:ahLst/>
              <a:cxnLst/>
              <a:rect l="l" t="t" r="r" b="b"/>
              <a:pathLst>
                <a:path w="5242" h="7711" extrusionOk="0">
                  <a:moveTo>
                    <a:pt x="1" y="1"/>
                  </a:moveTo>
                  <a:lnTo>
                    <a:pt x="1" y="7710"/>
                  </a:lnTo>
                  <a:lnTo>
                    <a:pt x="5242" y="7710"/>
                  </a:lnTo>
                  <a:lnTo>
                    <a:pt x="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00;p73">
              <a:extLst>
                <a:ext uri="{FF2B5EF4-FFF2-40B4-BE49-F238E27FC236}">
                  <a16:creationId xmlns:a16="http://schemas.microsoft.com/office/drawing/2014/main" id="{7AD3505C-13D9-357C-75EB-450BC2E5E39C}"/>
                </a:ext>
              </a:extLst>
            </p:cNvPr>
            <p:cNvSpPr/>
            <p:nvPr/>
          </p:nvSpPr>
          <p:spPr>
            <a:xfrm>
              <a:off x="2496450" y="2694825"/>
              <a:ext cx="130675" cy="192775"/>
            </a:xfrm>
            <a:custGeom>
              <a:avLst/>
              <a:gdLst/>
              <a:ahLst/>
              <a:cxnLst/>
              <a:rect l="l" t="t" r="r" b="b"/>
              <a:pathLst>
                <a:path w="5227" h="7711" extrusionOk="0">
                  <a:moveTo>
                    <a:pt x="1" y="1"/>
                  </a:moveTo>
                  <a:lnTo>
                    <a:pt x="1" y="7710"/>
                  </a:lnTo>
                  <a:lnTo>
                    <a:pt x="5227" y="7710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01;p73">
              <a:extLst>
                <a:ext uri="{FF2B5EF4-FFF2-40B4-BE49-F238E27FC236}">
                  <a16:creationId xmlns:a16="http://schemas.microsoft.com/office/drawing/2014/main" id="{B713257C-6AE6-42CF-CFE0-8E6405B42B38}"/>
                </a:ext>
              </a:extLst>
            </p:cNvPr>
            <p:cNvSpPr/>
            <p:nvPr/>
          </p:nvSpPr>
          <p:spPr>
            <a:xfrm>
              <a:off x="2174975" y="3047925"/>
              <a:ext cx="131050" cy="193150"/>
            </a:xfrm>
            <a:custGeom>
              <a:avLst/>
              <a:gdLst/>
              <a:ahLst/>
              <a:cxnLst/>
              <a:rect l="l" t="t" r="r" b="b"/>
              <a:pathLst>
                <a:path w="5242" h="7726" extrusionOk="0">
                  <a:moveTo>
                    <a:pt x="1" y="0"/>
                  </a:moveTo>
                  <a:lnTo>
                    <a:pt x="1" y="7725"/>
                  </a:lnTo>
                  <a:lnTo>
                    <a:pt x="5242" y="7725"/>
                  </a:lnTo>
                  <a:lnTo>
                    <a:pt x="5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02;p73">
              <a:extLst>
                <a:ext uri="{FF2B5EF4-FFF2-40B4-BE49-F238E27FC236}">
                  <a16:creationId xmlns:a16="http://schemas.microsoft.com/office/drawing/2014/main" id="{98FC0952-E3F6-1831-705B-B5A8B5B75C46}"/>
                </a:ext>
              </a:extLst>
            </p:cNvPr>
            <p:cNvSpPr/>
            <p:nvPr/>
          </p:nvSpPr>
          <p:spPr>
            <a:xfrm>
              <a:off x="2496450" y="3047925"/>
              <a:ext cx="130675" cy="193150"/>
            </a:xfrm>
            <a:custGeom>
              <a:avLst/>
              <a:gdLst/>
              <a:ahLst/>
              <a:cxnLst/>
              <a:rect l="l" t="t" r="r" b="b"/>
              <a:pathLst>
                <a:path w="5227" h="7726" extrusionOk="0">
                  <a:moveTo>
                    <a:pt x="1" y="0"/>
                  </a:moveTo>
                  <a:lnTo>
                    <a:pt x="1" y="7725"/>
                  </a:lnTo>
                  <a:lnTo>
                    <a:pt x="5227" y="7725"/>
                  </a:lnTo>
                  <a:lnTo>
                    <a:pt x="5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03;p73">
              <a:extLst>
                <a:ext uri="{FF2B5EF4-FFF2-40B4-BE49-F238E27FC236}">
                  <a16:creationId xmlns:a16="http://schemas.microsoft.com/office/drawing/2014/main" id="{A89C91EA-A2C8-D50F-C3F3-C4D19A47184A}"/>
                </a:ext>
              </a:extLst>
            </p:cNvPr>
            <p:cNvSpPr/>
            <p:nvPr/>
          </p:nvSpPr>
          <p:spPr>
            <a:xfrm>
              <a:off x="2174975" y="3401775"/>
              <a:ext cx="131050" cy="193150"/>
            </a:xfrm>
            <a:custGeom>
              <a:avLst/>
              <a:gdLst/>
              <a:ahLst/>
              <a:cxnLst/>
              <a:rect l="l" t="t" r="r" b="b"/>
              <a:pathLst>
                <a:path w="5242" h="7726" extrusionOk="0">
                  <a:moveTo>
                    <a:pt x="1" y="1"/>
                  </a:moveTo>
                  <a:lnTo>
                    <a:pt x="1" y="7725"/>
                  </a:lnTo>
                  <a:lnTo>
                    <a:pt x="5242" y="7725"/>
                  </a:lnTo>
                  <a:lnTo>
                    <a:pt x="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04;p73">
              <a:extLst>
                <a:ext uri="{FF2B5EF4-FFF2-40B4-BE49-F238E27FC236}">
                  <a16:creationId xmlns:a16="http://schemas.microsoft.com/office/drawing/2014/main" id="{231B3583-2BB4-A56A-FD91-955567B9942A}"/>
                </a:ext>
              </a:extLst>
            </p:cNvPr>
            <p:cNvSpPr/>
            <p:nvPr/>
          </p:nvSpPr>
          <p:spPr>
            <a:xfrm>
              <a:off x="2496450" y="3401775"/>
              <a:ext cx="130675" cy="193150"/>
            </a:xfrm>
            <a:custGeom>
              <a:avLst/>
              <a:gdLst/>
              <a:ahLst/>
              <a:cxnLst/>
              <a:rect l="l" t="t" r="r" b="b"/>
              <a:pathLst>
                <a:path w="5227" h="7726" extrusionOk="0">
                  <a:moveTo>
                    <a:pt x="1" y="1"/>
                  </a:moveTo>
                  <a:lnTo>
                    <a:pt x="1" y="7725"/>
                  </a:lnTo>
                  <a:lnTo>
                    <a:pt x="5227" y="7725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05;p73">
              <a:extLst>
                <a:ext uri="{FF2B5EF4-FFF2-40B4-BE49-F238E27FC236}">
                  <a16:creationId xmlns:a16="http://schemas.microsoft.com/office/drawing/2014/main" id="{EAD43C95-5397-E95E-92C9-65A14384C180}"/>
                </a:ext>
              </a:extLst>
            </p:cNvPr>
            <p:cNvSpPr/>
            <p:nvPr/>
          </p:nvSpPr>
          <p:spPr>
            <a:xfrm>
              <a:off x="3044950" y="2694825"/>
              <a:ext cx="131050" cy="192775"/>
            </a:xfrm>
            <a:custGeom>
              <a:avLst/>
              <a:gdLst/>
              <a:ahLst/>
              <a:cxnLst/>
              <a:rect l="l" t="t" r="r" b="b"/>
              <a:pathLst>
                <a:path w="5242" h="7711" extrusionOk="0">
                  <a:moveTo>
                    <a:pt x="1" y="1"/>
                  </a:moveTo>
                  <a:lnTo>
                    <a:pt x="1" y="7710"/>
                  </a:lnTo>
                  <a:lnTo>
                    <a:pt x="5242" y="7710"/>
                  </a:lnTo>
                  <a:lnTo>
                    <a:pt x="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906;p73">
              <a:extLst>
                <a:ext uri="{FF2B5EF4-FFF2-40B4-BE49-F238E27FC236}">
                  <a16:creationId xmlns:a16="http://schemas.microsoft.com/office/drawing/2014/main" id="{88991EC7-C438-0366-4DCD-A6DDCFD8D327}"/>
                </a:ext>
              </a:extLst>
            </p:cNvPr>
            <p:cNvSpPr/>
            <p:nvPr/>
          </p:nvSpPr>
          <p:spPr>
            <a:xfrm>
              <a:off x="3044950" y="3047925"/>
              <a:ext cx="131050" cy="193150"/>
            </a:xfrm>
            <a:custGeom>
              <a:avLst/>
              <a:gdLst/>
              <a:ahLst/>
              <a:cxnLst/>
              <a:rect l="l" t="t" r="r" b="b"/>
              <a:pathLst>
                <a:path w="5242" h="7726" extrusionOk="0">
                  <a:moveTo>
                    <a:pt x="1" y="0"/>
                  </a:moveTo>
                  <a:lnTo>
                    <a:pt x="1" y="7725"/>
                  </a:lnTo>
                  <a:lnTo>
                    <a:pt x="5242" y="7725"/>
                  </a:lnTo>
                  <a:lnTo>
                    <a:pt x="5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07;p73">
              <a:extLst>
                <a:ext uri="{FF2B5EF4-FFF2-40B4-BE49-F238E27FC236}">
                  <a16:creationId xmlns:a16="http://schemas.microsoft.com/office/drawing/2014/main" id="{B70F6897-EE66-ADDA-1949-C6B256A8A988}"/>
                </a:ext>
              </a:extLst>
            </p:cNvPr>
            <p:cNvSpPr/>
            <p:nvPr/>
          </p:nvSpPr>
          <p:spPr>
            <a:xfrm>
              <a:off x="3044950" y="3401775"/>
              <a:ext cx="131050" cy="193150"/>
            </a:xfrm>
            <a:custGeom>
              <a:avLst/>
              <a:gdLst/>
              <a:ahLst/>
              <a:cxnLst/>
              <a:rect l="l" t="t" r="r" b="b"/>
              <a:pathLst>
                <a:path w="5242" h="7726" extrusionOk="0">
                  <a:moveTo>
                    <a:pt x="1" y="1"/>
                  </a:moveTo>
                  <a:lnTo>
                    <a:pt x="1" y="7725"/>
                  </a:lnTo>
                  <a:lnTo>
                    <a:pt x="5242" y="7725"/>
                  </a:lnTo>
                  <a:lnTo>
                    <a:pt x="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08;p73">
              <a:extLst>
                <a:ext uri="{FF2B5EF4-FFF2-40B4-BE49-F238E27FC236}">
                  <a16:creationId xmlns:a16="http://schemas.microsoft.com/office/drawing/2014/main" id="{4D1053C3-6278-2763-285B-F1E264EAC29B}"/>
                </a:ext>
              </a:extLst>
            </p:cNvPr>
            <p:cNvSpPr/>
            <p:nvPr/>
          </p:nvSpPr>
          <p:spPr>
            <a:xfrm>
              <a:off x="2236300" y="2694825"/>
              <a:ext cx="8400" cy="192775"/>
            </a:xfrm>
            <a:custGeom>
              <a:avLst/>
              <a:gdLst/>
              <a:ahLst/>
              <a:cxnLst/>
              <a:rect l="l" t="t" r="r" b="b"/>
              <a:pathLst>
                <a:path w="336" h="7711" extrusionOk="0">
                  <a:moveTo>
                    <a:pt x="1" y="1"/>
                  </a:moveTo>
                  <a:lnTo>
                    <a:pt x="1" y="7710"/>
                  </a:lnTo>
                  <a:lnTo>
                    <a:pt x="336" y="771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909;p73">
              <a:extLst>
                <a:ext uri="{FF2B5EF4-FFF2-40B4-BE49-F238E27FC236}">
                  <a16:creationId xmlns:a16="http://schemas.microsoft.com/office/drawing/2014/main" id="{EFA8202B-5D20-17F8-9683-CDAA14A4E06C}"/>
                </a:ext>
              </a:extLst>
            </p:cNvPr>
            <p:cNvSpPr/>
            <p:nvPr/>
          </p:nvSpPr>
          <p:spPr>
            <a:xfrm>
              <a:off x="2174975" y="2746625"/>
              <a:ext cx="131050" cy="8425"/>
            </a:xfrm>
            <a:custGeom>
              <a:avLst/>
              <a:gdLst/>
              <a:ahLst/>
              <a:cxnLst/>
              <a:rect l="l" t="t" r="r" b="b"/>
              <a:pathLst>
                <a:path w="5242" h="337" extrusionOk="0">
                  <a:moveTo>
                    <a:pt x="1" y="1"/>
                  </a:moveTo>
                  <a:lnTo>
                    <a:pt x="1" y="336"/>
                  </a:lnTo>
                  <a:lnTo>
                    <a:pt x="5242" y="336"/>
                  </a:lnTo>
                  <a:lnTo>
                    <a:pt x="5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10;p73">
              <a:extLst>
                <a:ext uri="{FF2B5EF4-FFF2-40B4-BE49-F238E27FC236}">
                  <a16:creationId xmlns:a16="http://schemas.microsoft.com/office/drawing/2014/main" id="{B101C985-3ED1-2C43-FC89-C025F9FFEAF5}"/>
                </a:ext>
              </a:extLst>
            </p:cNvPr>
            <p:cNvSpPr/>
            <p:nvPr/>
          </p:nvSpPr>
          <p:spPr>
            <a:xfrm>
              <a:off x="2557775" y="2694825"/>
              <a:ext cx="8025" cy="192775"/>
            </a:xfrm>
            <a:custGeom>
              <a:avLst/>
              <a:gdLst/>
              <a:ahLst/>
              <a:cxnLst/>
              <a:rect l="l" t="t" r="r" b="b"/>
              <a:pathLst>
                <a:path w="321" h="7711" extrusionOk="0">
                  <a:moveTo>
                    <a:pt x="1" y="1"/>
                  </a:moveTo>
                  <a:lnTo>
                    <a:pt x="1" y="7710"/>
                  </a:lnTo>
                  <a:lnTo>
                    <a:pt x="321" y="7710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11;p73">
              <a:extLst>
                <a:ext uri="{FF2B5EF4-FFF2-40B4-BE49-F238E27FC236}">
                  <a16:creationId xmlns:a16="http://schemas.microsoft.com/office/drawing/2014/main" id="{6C9AC5A4-68D3-6EF4-4A82-3D2E44E86F43}"/>
                </a:ext>
              </a:extLst>
            </p:cNvPr>
            <p:cNvSpPr/>
            <p:nvPr/>
          </p:nvSpPr>
          <p:spPr>
            <a:xfrm>
              <a:off x="2496450" y="2746625"/>
              <a:ext cx="130675" cy="8425"/>
            </a:xfrm>
            <a:custGeom>
              <a:avLst/>
              <a:gdLst/>
              <a:ahLst/>
              <a:cxnLst/>
              <a:rect l="l" t="t" r="r" b="b"/>
              <a:pathLst>
                <a:path w="5227" h="337" extrusionOk="0">
                  <a:moveTo>
                    <a:pt x="1" y="1"/>
                  </a:moveTo>
                  <a:lnTo>
                    <a:pt x="1" y="336"/>
                  </a:lnTo>
                  <a:lnTo>
                    <a:pt x="5227" y="336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912;p73">
              <a:extLst>
                <a:ext uri="{FF2B5EF4-FFF2-40B4-BE49-F238E27FC236}">
                  <a16:creationId xmlns:a16="http://schemas.microsoft.com/office/drawing/2014/main" id="{CA545037-22C6-98EC-6975-42C4F745A01D}"/>
                </a:ext>
              </a:extLst>
            </p:cNvPr>
            <p:cNvSpPr/>
            <p:nvPr/>
          </p:nvSpPr>
          <p:spPr>
            <a:xfrm>
              <a:off x="2236300" y="3047925"/>
              <a:ext cx="8400" cy="193150"/>
            </a:xfrm>
            <a:custGeom>
              <a:avLst/>
              <a:gdLst/>
              <a:ahLst/>
              <a:cxnLst/>
              <a:rect l="l" t="t" r="r" b="b"/>
              <a:pathLst>
                <a:path w="336" h="7726" extrusionOk="0">
                  <a:moveTo>
                    <a:pt x="1" y="0"/>
                  </a:moveTo>
                  <a:lnTo>
                    <a:pt x="1" y="7725"/>
                  </a:lnTo>
                  <a:lnTo>
                    <a:pt x="336" y="7725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13;p73">
              <a:extLst>
                <a:ext uri="{FF2B5EF4-FFF2-40B4-BE49-F238E27FC236}">
                  <a16:creationId xmlns:a16="http://schemas.microsoft.com/office/drawing/2014/main" id="{A6297DEB-5841-5618-F4EB-CA9726C39A78}"/>
                </a:ext>
              </a:extLst>
            </p:cNvPr>
            <p:cNvSpPr/>
            <p:nvPr/>
          </p:nvSpPr>
          <p:spPr>
            <a:xfrm>
              <a:off x="2174975" y="3100500"/>
              <a:ext cx="131050" cy="8000"/>
            </a:xfrm>
            <a:custGeom>
              <a:avLst/>
              <a:gdLst/>
              <a:ahLst/>
              <a:cxnLst/>
              <a:rect l="l" t="t" r="r" b="b"/>
              <a:pathLst>
                <a:path w="5242" h="320" extrusionOk="0">
                  <a:moveTo>
                    <a:pt x="1" y="0"/>
                  </a:moveTo>
                  <a:lnTo>
                    <a:pt x="1" y="320"/>
                  </a:lnTo>
                  <a:lnTo>
                    <a:pt x="5242" y="320"/>
                  </a:lnTo>
                  <a:lnTo>
                    <a:pt x="52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914;p73">
              <a:extLst>
                <a:ext uri="{FF2B5EF4-FFF2-40B4-BE49-F238E27FC236}">
                  <a16:creationId xmlns:a16="http://schemas.microsoft.com/office/drawing/2014/main" id="{C5FA5741-34E5-F86C-60FA-43D9FEA846E5}"/>
                </a:ext>
              </a:extLst>
            </p:cNvPr>
            <p:cNvSpPr/>
            <p:nvPr/>
          </p:nvSpPr>
          <p:spPr>
            <a:xfrm>
              <a:off x="2557775" y="3047925"/>
              <a:ext cx="8025" cy="193150"/>
            </a:xfrm>
            <a:custGeom>
              <a:avLst/>
              <a:gdLst/>
              <a:ahLst/>
              <a:cxnLst/>
              <a:rect l="l" t="t" r="r" b="b"/>
              <a:pathLst>
                <a:path w="321" h="7726" extrusionOk="0">
                  <a:moveTo>
                    <a:pt x="1" y="0"/>
                  </a:moveTo>
                  <a:lnTo>
                    <a:pt x="1" y="7725"/>
                  </a:lnTo>
                  <a:lnTo>
                    <a:pt x="321" y="7725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15;p73">
              <a:extLst>
                <a:ext uri="{FF2B5EF4-FFF2-40B4-BE49-F238E27FC236}">
                  <a16:creationId xmlns:a16="http://schemas.microsoft.com/office/drawing/2014/main" id="{959F38EF-EFDC-605A-9CFC-405338A2086F}"/>
                </a:ext>
              </a:extLst>
            </p:cNvPr>
            <p:cNvSpPr/>
            <p:nvPr/>
          </p:nvSpPr>
          <p:spPr>
            <a:xfrm>
              <a:off x="2496450" y="3100500"/>
              <a:ext cx="130675" cy="8000"/>
            </a:xfrm>
            <a:custGeom>
              <a:avLst/>
              <a:gdLst/>
              <a:ahLst/>
              <a:cxnLst/>
              <a:rect l="l" t="t" r="r" b="b"/>
              <a:pathLst>
                <a:path w="5227" h="320" extrusionOk="0">
                  <a:moveTo>
                    <a:pt x="1" y="0"/>
                  </a:moveTo>
                  <a:lnTo>
                    <a:pt x="1" y="320"/>
                  </a:lnTo>
                  <a:lnTo>
                    <a:pt x="5227" y="320"/>
                  </a:lnTo>
                  <a:lnTo>
                    <a:pt x="5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6;p73">
              <a:extLst>
                <a:ext uri="{FF2B5EF4-FFF2-40B4-BE49-F238E27FC236}">
                  <a16:creationId xmlns:a16="http://schemas.microsoft.com/office/drawing/2014/main" id="{88C5C0E0-4758-AACC-FF58-BD23B54A2C2E}"/>
                </a:ext>
              </a:extLst>
            </p:cNvPr>
            <p:cNvSpPr/>
            <p:nvPr/>
          </p:nvSpPr>
          <p:spPr>
            <a:xfrm>
              <a:off x="2236300" y="3401775"/>
              <a:ext cx="8400" cy="193150"/>
            </a:xfrm>
            <a:custGeom>
              <a:avLst/>
              <a:gdLst/>
              <a:ahLst/>
              <a:cxnLst/>
              <a:rect l="l" t="t" r="r" b="b"/>
              <a:pathLst>
                <a:path w="336" h="7726" extrusionOk="0">
                  <a:moveTo>
                    <a:pt x="1" y="1"/>
                  </a:moveTo>
                  <a:lnTo>
                    <a:pt x="1" y="7725"/>
                  </a:lnTo>
                  <a:lnTo>
                    <a:pt x="336" y="7725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17;p73">
              <a:extLst>
                <a:ext uri="{FF2B5EF4-FFF2-40B4-BE49-F238E27FC236}">
                  <a16:creationId xmlns:a16="http://schemas.microsoft.com/office/drawing/2014/main" id="{D5DACC4F-B94D-F952-BFE5-531254107C14}"/>
                </a:ext>
              </a:extLst>
            </p:cNvPr>
            <p:cNvSpPr/>
            <p:nvPr/>
          </p:nvSpPr>
          <p:spPr>
            <a:xfrm>
              <a:off x="2174975" y="3453575"/>
              <a:ext cx="131050" cy="8400"/>
            </a:xfrm>
            <a:custGeom>
              <a:avLst/>
              <a:gdLst/>
              <a:ahLst/>
              <a:cxnLst/>
              <a:rect l="l" t="t" r="r" b="b"/>
              <a:pathLst>
                <a:path w="5242" h="336" extrusionOk="0">
                  <a:moveTo>
                    <a:pt x="1" y="1"/>
                  </a:moveTo>
                  <a:lnTo>
                    <a:pt x="1" y="336"/>
                  </a:lnTo>
                  <a:lnTo>
                    <a:pt x="5242" y="336"/>
                  </a:lnTo>
                  <a:lnTo>
                    <a:pt x="5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18;p73">
              <a:extLst>
                <a:ext uri="{FF2B5EF4-FFF2-40B4-BE49-F238E27FC236}">
                  <a16:creationId xmlns:a16="http://schemas.microsoft.com/office/drawing/2014/main" id="{EC0D0E5C-606E-415B-D024-CB0831A2A82C}"/>
                </a:ext>
              </a:extLst>
            </p:cNvPr>
            <p:cNvSpPr/>
            <p:nvPr/>
          </p:nvSpPr>
          <p:spPr>
            <a:xfrm>
              <a:off x="2557775" y="3401775"/>
              <a:ext cx="8025" cy="193150"/>
            </a:xfrm>
            <a:custGeom>
              <a:avLst/>
              <a:gdLst/>
              <a:ahLst/>
              <a:cxnLst/>
              <a:rect l="l" t="t" r="r" b="b"/>
              <a:pathLst>
                <a:path w="321" h="7726" extrusionOk="0">
                  <a:moveTo>
                    <a:pt x="1" y="1"/>
                  </a:moveTo>
                  <a:lnTo>
                    <a:pt x="1" y="7725"/>
                  </a:lnTo>
                  <a:lnTo>
                    <a:pt x="321" y="7725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19;p73">
              <a:extLst>
                <a:ext uri="{FF2B5EF4-FFF2-40B4-BE49-F238E27FC236}">
                  <a16:creationId xmlns:a16="http://schemas.microsoft.com/office/drawing/2014/main" id="{84CD5B31-201B-73D8-7F5E-4415F8ACCDB1}"/>
                </a:ext>
              </a:extLst>
            </p:cNvPr>
            <p:cNvSpPr/>
            <p:nvPr/>
          </p:nvSpPr>
          <p:spPr>
            <a:xfrm>
              <a:off x="2496450" y="3453575"/>
              <a:ext cx="130675" cy="8400"/>
            </a:xfrm>
            <a:custGeom>
              <a:avLst/>
              <a:gdLst/>
              <a:ahLst/>
              <a:cxnLst/>
              <a:rect l="l" t="t" r="r" b="b"/>
              <a:pathLst>
                <a:path w="5227" h="336" extrusionOk="0">
                  <a:moveTo>
                    <a:pt x="1" y="1"/>
                  </a:moveTo>
                  <a:lnTo>
                    <a:pt x="1" y="336"/>
                  </a:lnTo>
                  <a:lnTo>
                    <a:pt x="5227" y="336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20;p73">
              <a:extLst>
                <a:ext uri="{FF2B5EF4-FFF2-40B4-BE49-F238E27FC236}">
                  <a16:creationId xmlns:a16="http://schemas.microsoft.com/office/drawing/2014/main" id="{9D300947-33FA-3909-F478-2CF89D2E2AAD}"/>
                </a:ext>
              </a:extLst>
            </p:cNvPr>
            <p:cNvSpPr/>
            <p:nvPr/>
          </p:nvSpPr>
          <p:spPr>
            <a:xfrm>
              <a:off x="3105713" y="2694825"/>
              <a:ext cx="8025" cy="192775"/>
            </a:xfrm>
            <a:custGeom>
              <a:avLst/>
              <a:gdLst/>
              <a:ahLst/>
              <a:cxnLst/>
              <a:rect l="l" t="t" r="r" b="b"/>
              <a:pathLst>
                <a:path w="321" h="7711" extrusionOk="0">
                  <a:moveTo>
                    <a:pt x="1" y="1"/>
                  </a:moveTo>
                  <a:lnTo>
                    <a:pt x="1" y="7710"/>
                  </a:lnTo>
                  <a:lnTo>
                    <a:pt x="321" y="7710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21;p73">
              <a:extLst>
                <a:ext uri="{FF2B5EF4-FFF2-40B4-BE49-F238E27FC236}">
                  <a16:creationId xmlns:a16="http://schemas.microsoft.com/office/drawing/2014/main" id="{4926BB4F-1AF0-0F85-4DB4-918401F75F7C}"/>
                </a:ext>
              </a:extLst>
            </p:cNvPr>
            <p:cNvSpPr/>
            <p:nvPr/>
          </p:nvSpPr>
          <p:spPr>
            <a:xfrm>
              <a:off x="3044388" y="2746625"/>
              <a:ext cx="131050" cy="8425"/>
            </a:xfrm>
            <a:custGeom>
              <a:avLst/>
              <a:gdLst/>
              <a:ahLst/>
              <a:cxnLst/>
              <a:rect l="l" t="t" r="r" b="b"/>
              <a:pathLst>
                <a:path w="5242" h="337" extrusionOk="0">
                  <a:moveTo>
                    <a:pt x="1" y="1"/>
                  </a:moveTo>
                  <a:lnTo>
                    <a:pt x="1" y="336"/>
                  </a:lnTo>
                  <a:lnTo>
                    <a:pt x="5242" y="336"/>
                  </a:lnTo>
                  <a:lnTo>
                    <a:pt x="5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22;p73">
              <a:extLst>
                <a:ext uri="{FF2B5EF4-FFF2-40B4-BE49-F238E27FC236}">
                  <a16:creationId xmlns:a16="http://schemas.microsoft.com/office/drawing/2014/main" id="{F8177757-4D1E-F1E8-02DF-E363DD4A0FB9}"/>
                </a:ext>
              </a:extLst>
            </p:cNvPr>
            <p:cNvSpPr/>
            <p:nvPr/>
          </p:nvSpPr>
          <p:spPr>
            <a:xfrm>
              <a:off x="3106275" y="3047925"/>
              <a:ext cx="8025" cy="193150"/>
            </a:xfrm>
            <a:custGeom>
              <a:avLst/>
              <a:gdLst/>
              <a:ahLst/>
              <a:cxnLst/>
              <a:rect l="l" t="t" r="r" b="b"/>
              <a:pathLst>
                <a:path w="321" h="7726" extrusionOk="0">
                  <a:moveTo>
                    <a:pt x="1" y="0"/>
                  </a:moveTo>
                  <a:lnTo>
                    <a:pt x="1" y="7725"/>
                  </a:lnTo>
                  <a:lnTo>
                    <a:pt x="321" y="7725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23;p73">
              <a:extLst>
                <a:ext uri="{FF2B5EF4-FFF2-40B4-BE49-F238E27FC236}">
                  <a16:creationId xmlns:a16="http://schemas.microsoft.com/office/drawing/2014/main" id="{A733B8E6-DEB5-8FAC-F9AD-01651F149139}"/>
                </a:ext>
              </a:extLst>
            </p:cNvPr>
            <p:cNvSpPr/>
            <p:nvPr/>
          </p:nvSpPr>
          <p:spPr>
            <a:xfrm>
              <a:off x="3044950" y="3100500"/>
              <a:ext cx="131050" cy="8000"/>
            </a:xfrm>
            <a:custGeom>
              <a:avLst/>
              <a:gdLst/>
              <a:ahLst/>
              <a:cxnLst/>
              <a:rect l="l" t="t" r="r" b="b"/>
              <a:pathLst>
                <a:path w="5242" h="320" extrusionOk="0">
                  <a:moveTo>
                    <a:pt x="1" y="0"/>
                  </a:moveTo>
                  <a:lnTo>
                    <a:pt x="1" y="320"/>
                  </a:lnTo>
                  <a:lnTo>
                    <a:pt x="5242" y="320"/>
                  </a:lnTo>
                  <a:lnTo>
                    <a:pt x="52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24;p73">
              <a:extLst>
                <a:ext uri="{FF2B5EF4-FFF2-40B4-BE49-F238E27FC236}">
                  <a16:creationId xmlns:a16="http://schemas.microsoft.com/office/drawing/2014/main" id="{8ED9412C-6009-2D14-07D6-9FD6ADD06386}"/>
                </a:ext>
              </a:extLst>
            </p:cNvPr>
            <p:cNvSpPr/>
            <p:nvPr/>
          </p:nvSpPr>
          <p:spPr>
            <a:xfrm>
              <a:off x="3106275" y="3401775"/>
              <a:ext cx="8025" cy="193150"/>
            </a:xfrm>
            <a:custGeom>
              <a:avLst/>
              <a:gdLst/>
              <a:ahLst/>
              <a:cxnLst/>
              <a:rect l="l" t="t" r="r" b="b"/>
              <a:pathLst>
                <a:path w="321" h="7726" extrusionOk="0">
                  <a:moveTo>
                    <a:pt x="1" y="1"/>
                  </a:moveTo>
                  <a:lnTo>
                    <a:pt x="1" y="7725"/>
                  </a:lnTo>
                  <a:lnTo>
                    <a:pt x="321" y="7725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925;p73">
              <a:extLst>
                <a:ext uri="{FF2B5EF4-FFF2-40B4-BE49-F238E27FC236}">
                  <a16:creationId xmlns:a16="http://schemas.microsoft.com/office/drawing/2014/main" id="{0E8EE4BA-3326-31BC-3632-632B3E1A8373}"/>
                </a:ext>
              </a:extLst>
            </p:cNvPr>
            <p:cNvSpPr/>
            <p:nvPr/>
          </p:nvSpPr>
          <p:spPr>
            <a:xfrm>
              <a:off x="3044950" y="3453575"/>
              <a:ext cx="131050" cy="8400"/>
            </a:xfrm>
            <a:custGeom>
              <a:avLst/>
              <a:gdLst/>
              <a:ahLst/>
              <a:cxnLst/>
              <a:rect l="l" t="t" r="r" b="b"/>
              <a:pathLst>
                <a:path w="5242" h="336" extrusionOk="0">
                  <a:moveTo>
                    <a:pt x="1" y="1"/>
                  </a:moveTo>
                  <a:lnTo>
                    <a:pt x="1" y="336"/>
                  </a:lnTo>
                  <a:lnTo>
                    <a:pt x="5242" y="336"/>
                  </a:lnTo>
                  <a:lnTo>
                    <a:pt x="5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926;p73">
              <a:extLst>
                <a:ext uri="{FF2B5EF4-FFF2-40B4-BE49-F238E27FC236}">
                  <a16:creationId xmlns:a16="http://schemas.microsoft.com/office/drawing/2014/main" id="{6DA71E7F-A8DF-1D59-7630-26BCB60D2005}"/>
                </a:ext>
              </a:extLst>
            </p:cNvPr>
            <p:cNvSpPr/>
            <p:nvPr/>
          </p:nvSpPr>
          <p:spPr>
            <a:xfrm>
              <a:off x="1998250" y="2456775"/>
              <a:ext cx="116200" cy="58300"/>
            </a:xfrm>
            <a:custGeom>
              <a:avLst/>
              <a:gdLst/>
              <a:ahLst/>
              <a:cxnLst/>
              <a:rect l="l" t="t" r="r" b="b"/>
              <a:pathLst>
                <a:path w="4648" h="2332" extrusionOk="0">
                  <a:moveTo>
                    <a:pt x="0" y="0"/>
                  </a:moveTo>
                  <a:cubicBezTo>
                    <a:pt x="0" y="1280"/>
                    <a:pt x="1036" y="2331"/>
                    <a:pt x="2331" y="2331"/>
                  </a:cubicBezTo>
                  <a:cubicBezTo>
                    <a:pt x="3611" y="2331"/>
                    <a:pt x="4647" y="1295"/>
                    <a:pt x="4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927;p73">
              <a:extLst>
                <a:ext uri="{FF2B5EF4-FFF2-40B4-BE49-F238E27FC236}">
                  <a16:creationId xmlns:a16="http://schemas.microsoft.com/office/drawing/2014/main" id="{94051226-62C4-97FD-4586-24FB44BE4FF5}"/>
                </a:ext>
              </a:extLst>
            </p:cNvPr>
            <p:cNvSpPr/>
            <p:nvPr/>
          </p:nvSpPr>
          <p:spPr>
            <a:xfrm>
              <a:off x="2115175" y="2456775"/>
              <a:ext cx="116200" cy="58300"/>
            </a:xfrm>
            <a:custGeom>
              <a:avLst/>
              <a:gdLst/>
              <a:ahLst/>
              <a:cxnLst/>
              <a:rect l="l" t="t" r="r" b="b"/>
              <a:pathLst>
                <a:path w="4648" h="2332" extrusionOk="0">
                  <a:moveTo>
                    <a:pt x="1" y="0"/>
                  </a:moveTo>
                  <a:cubicBezTo>
                    <a:pt x="1" y="1280"/>
                    <a:pt x="1022" y="2331"/>
                    <a:pt x="2317" y="2331"/>
                  </a:cubicBezTo>
                  <a:cubicBezTo>
                    <a:pt x="3596" y="2331"/>
                    <a:pt x="4648" y="1295"/>
                    <a:pt x="46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28;p73">
              <a:extLst>
                <a:ext uri="{FF2B5EF4-FFF2-40B4-BE49-F238E27FC236}">
                  <a16:creationId xmlns:a16="http://schemas.microsoft.com/office/drawing/2014/main" id="{68E14FFB-E383-7ECC-2D81-C516F014D2E2}"/>
                </a:ext>
              </a:extLst>
            </p:cNvPr>
            <p:cNvSpPr/>
            <p:nvPr/>
          </p:nvSpPr>
          <p:spPr>
            <a:xfrm>
              <a:off x="2231725" y="2456775"/>
              <a:ext cx="116200" cy="58300"/>
            </a:xfrm>
            <a:custGeom>
              <a:avLst/>
              <a:gdLst/>
              <a:ahLst/>
              <a:cxnLst/>
              <a:rect l="l" t="t" r="r" b="b"/>
              <a:pathLst>
                <a:path w="4648" h="2332" extrusionOk="0">
                  <a:moveTo>
                    <a:pt x="1" y="0"/>
                  </a:moveTo>
                  <a:cubicBezTo>
                    <a:pt x="1" y="1280"/>
                    <a:pt x="1022" y="2331"/>
                    <a:pt x="2317" y="2331"/>
                  </a:cubicBezTo>
                  <a:cubicBezTo>
                    <a:pt x="3597" y="2331"/>
                    <a:pt x="4648" y="1295"/>
                    <a:pt x="46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29;p73">
              <a:extLst>
                <a:ext uri="{FF2B5EF4-FFF2-40B4-BE49-F238E27FC236}">
                  <a16:creationId xmlns:a16="http://schemas.microsoft.com/office/drawing/2014/main" id="{4497F6BA-C070-43FC-7DEB-C8DF241756E3}"/>
                </a:ext>
              </a:extLst>
            </p:cNvPr>
            <p:cNvSpPr/>
            <p:nvPr/>
          </p:nvSpPr>
          <p:spPr>
            <a:xfrm>
              <a:off x="2347900" y="2456775"/>
              <a:ext cx="116200" cy="58300"/>
            </a:xfrm>
            <a:custGeom>
              <a:avLst/>
              <a:gdLst/>
              <a:ahLst/>
              <a:cxnLst/>
              <a:rect l="l" t="t" r="r" b="b"/>
              <a:pathLst>
                <a:path w="4648" h="2332" extrusionOk="0">
                  <a:moveTo>
                    <a:pt x="1" y="0"/>
                  </a:moveTo>
                  <a:cubicBezTo>
                    <a:pt x="1" y="1280"/>
                    <a:pt x="1022" y="2331"/>
                    <a:pt x="2317" y="2331"/>
                  </a:cubicBezTo>
                  <a:cubicBezTo>
                    <a:pt x="3597" y="2331"/>
                    <a:pt x="4648" y="1295"/>
                    <a:pt x="46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930;p73">
              <a:extLst>
                <a:ext uri="{FF2B5EF4-FFF2-40B4-BE49-F238E27FC236}">
                  <a16:creationId xmlns:a16="http://schemas.microsoft.com/office/drawing/2014/main" id="{21F6DC15-AEC2-D3AF-DC6A-C344E8D850BE}"/>
                </a:ext>
              </a:extLst>
            </p:cNvPr>
            <p:cNvSpPr/>
            <p:nvPr/>
          </p:nvSpPr>
          <p:spPr>
            <a:xfrm>
              <a:off x="2464475" y="2456775"/>
              <a:ext cx="116200" cy="58300"/>
            </a:xfrm>
            <a:custGeom>
              <a:avLst/>
              <a:gdLst/>
              <a:ahLst/>
              <a:cxnLst/>
              <a:rect l="l" t="t" r="r" b="b"/>
              <a:pathLst>
                <a:path w="4648" h="2332" extrusionOk="0">
                  <a:moveTo>
                    <a:pt x="0" y="0"/>
                  </a:moveTo>
                  <a:cubicBezTo>
                    <a:pt x="0" y="1280"/>
                    <a:pt x="1036" y="2331"/>
                    <a:pt x="2331" y="2331"/>
                  </a:cubicBezTo>
                  <a:cubicBezTo>
                    <a:pt x="3596" y="2331"/>
                    <a:pt x="4647" y="1295"/>
                    <a:pt x="4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931;p73">
              <a:extLst>
                <a:ext uri="{FF2B5EF4-FFF2-40B4-BE49-F238E27FC236}">
                  <a16:creationId xmlns:a16="http://schemas.microsoft.com/office/drawing/2014/main" id="{6D77661A-9A71-A78F-2E7E-367990B4F24B}"/>
                </a:ext>
              </a:extLst>
            </p:cNvPr>
            <p:cNvSpPr/>
            <p:nvPr/>
          </p:nvSpPr>
          <p:spPr>
            <a:xfrm>
              <a:off x="2581025" y="2456775"/>
              <a:ext cx="116200" cy="58300"/>
            </a:xfrm>
            <a:custGeom>
              <a:avLst/>
              <a:gdLst/>
              <a:ahLst/>
              <a:cxnLst/>
              <a:rect l="l" t="t" r="r" b="b"/>
              <a:pathLst>
                <a:path w="4648" h="2332" extrusionOk="0">
                  <a:moveTo>
                    <a:pt x="0" y="0"/>
                  </a:moveTo>
                  <a:cubicBezTo>
                    <a:pt x="0" y="1280"/>
                    <a:pt x="1052" y="2331"/>
                    <a:pt x="2331" y="2331"/>
                  </a:cubicBezTo>
                  <a:cubicBezTo>
                    <a:pt x="3611" y="2331"/>
                    <a:pt x="4647" y="1295"/>
                    <a:pt x="4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32;p73">
              <a:extLst>
                <a:ext uri="{FF2B5EF4-FFF2-40B4-BE49-F238E27FC236}">
                  <a16:creationId xmlns:a16="http://schemas.microsoft.com/office/drawing/2014/main" id="{762CC274-83D6-1614-ADBA-AE16824089D4}"/>
                </a:ext>
              </a:extLst>
            </p:cNvPr>
            <p:cNvSpPr/>
            <p:nvPr/>
          </p:nvSpPr>
          <p:spPr>
            <a:xfrm>
              <a:off x="2697200" y="2456775"/>
              <a:ext cx="116200" cy="58300"/>
            </a:xfrm>
            <a:custGeom>
              <a:avLst/>
              <a:gdLst/>
              <a:ahLst/>
              <a:cxnLst/>
              <a:rect l="l" t="t" r="r" b="b"/>
              <a:pathLst>
                <a:path w="4648" h="2332" extrusionOk="0">
                  <a:moveTo>
                    <a:pt x="0" y="0"/>
                  </a:moveTo>
                  <a:cubicBezTo>
                    <a:pt x="0" y="1280"/>
                    <a:pt x="1036" y="2331"/>
                    <a:pt x="2331" y="2331"/>
                  </a:cubicBezTo>
                  <a:cubicBezTo>
                    <a:pt x="3611" y="2331"/>
                    <a:pt x="4647" y="1295"/>
                    <a:pt x="4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33;p73">
              <a:extLst>
                <a:ext uri="{FF2B5EF4-FFF2-40B4-BE49-F238E27FC236}">
                  <a16:creationId xmlns:a16="http://schemas.microsoft.com/office/drawing/2014/main" id="{BB781486-591C-D71E-628C-41104BC5F4AF}"/>
                </a:ext>
              </a:extLst>
            </p:cNvPr>
            <p:cNvSpPr/>
            <p:nvPr/>
          </p:nvSpPr>
          <p:spPr>
            <a:xfrm>
              <a:off x="2813750" y="2456775"/>
              <a:ext cx="116575" cy="58300"/>
            </a:xfrm>
            <a:custGeom>
              <a:avLst/>
              <a:gdLst/>
              <a:ahLst/>
              <a:cxnLst/>
              <a:rect l="l" t="t" r="r" b="b"/>
              <a:pathLst>
                <a:path w="4663" h="2332" extrusionOk="0">
                  <a:moveTo>
                    <a:pt x="0" y="0"/>
                  </a:moveTo>
                  <a:cubicBezTo>
                    <a:pt x="0" y="1280"/>
                    <a:pt x="1036" y="2331"/>
                    <a:pt x="2332" y="2331"/>
                  </a:cubicBezTo>
                  <a:cubicBezTo>
                    <a:pt x="3611" y="2331"/>
                    <a:pt x="4663" y="1295"/>
                    <a:pt x="4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934;p73">
              <a:extLst>
                <a:ext uri="{FF2B5EF4-FFF2-40B4-BE49-F238E27FC236}">
                  <a16:creationId xmlns:a16="http://schemas.microsoft.com/office/drawing/2014/main" id="{52450C64-6B12-2124-E919-446E04A272CD}"/>
                </a:ext>
              </a:extLst>
            </p:cNvPr>
            <p:cNvSpPr/>
            <p:nvPr/>
          </p:nvSpPr>
          <p:spPr>
            <a:xfrm>
              <a:off x="2930675" y="2456775"/>
              <a:ext cx="116200" cy="58300"/>
            </a:xfrm>
            <a:custGeom>
              <a:avLst/>
              <a:gdLst/>
              <a:ahLst/>
              <a:cxnLst/>
              <a:rect l="l" t="t" r="r" b="b"/>
              <a:pathLst>
                <a:path w="4648" h="2332" extrusionOk="0">
                  <a:moveTo>
                    <a:pt x="1" y="0"/>
                  </a:moveTo>
                  <a:cubicBezTo>
                    <a:pt x="1" y="1280"/>
                    <a:pt x="1022" y="2331"/>
                    <a:pt x="2317" y="2331"/>
                  </a:cubicBezTo>
                  <a:cubicBezTo>
                    <a:pt x="3597" y="2331"/>
                    <a:pt x="4648" y="1295"/>
                    <a:pt x="46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35;p73">
              <a:extLst>
                <a:ext uri="{FF2B5EF4-FFF2-40B4-BE49-F238E27FC236}">
                  <a16:creationId xmlns:a16="http://schemas.microsoft.com/office/drawing/2014/main" id="{5F2AC5C0-A67C-5B9C-A48F-0FE81A659CE9}"/>
                </a:ext>
              </a:extLst>
            </p:cNvPr>
            <p:cNvSpPr/>
            <p:nvPr/>
          </p:nvSpPr>
          <p:spPr>
            <a:xfrm>
              <a:off x="3047250" y="2456775"/>
              <a:ext cx="116175" cy="58300"/>
            </a:xfrm>
            <a:custGeom>
              <a:avLst/>
              <a:gdLst/>
              <a:ahLst/>
              <a:cxnLst/>
              <a:rect l="l" t="t" r="r" b="b"/>
              <a:pathLst>
                <a:path w="4647" h="2332" extrusionOk="0">
                  <a:moveTo>
                    <a:pt x="0" y="0"/>
                  </a:moveTo>
                  <a:cubicBezTo>
                    <a:pt x="0" y="1280"/>
                    <a:pt x="1036" y="2331"/>
                    <a:pt x="2316" y="2331"/>
                  </a:cubicBezTo>
                  <a:cubicBezTo>
                    <a:pt x="3596" y="2331"/>
                    <a:pt x="4647" y="1295"/>
                    <a:pt x="4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36;p73">
              <a:extLst>
                <a:ext uri="{FF2B5EF4-FFF2-40B4-BE49-F238E27FC236}">
                  <a16:creationId xmlns:a16="http://schemas.microsoft.com/office/drawing/2014/main" id="{A6908B83-6681-BAA6-C6EC-FE0A16C50657}"/>
                </a:ext>
              </a:extLst>
            </p:cNvPr>
            <p:cNvSpPr/>
            <p:nvPr/>
          </p:nvSpPr>
          <p:spPr>
            <a:xfrm>
              <a:off x="3163425" y="2456775"/>
              <a:ext cx="116175" cy="58300"/>
            </a:xfrm>
            <a:custGeom>
              <a:avLst/>
              <a:gdLst/>
              <a:ahLst/>
              <a:cxnLst/>
              <a:rect l="l" t="t" r="r" b="b"/>
              <a:pathLst>
                <a:path w="4647" h="2332" extrusionOk="0">
                  <a:moveTo>
                    <a:pt x="0" y="0"/>
                  </a:moveTo>
                  <a:cubicBezTo>
                    <a:pt x="0" y="1280"/>
                    <a:pt x="1021" y="2331"/>
                    <a:pt x="2316" y="2331"/>
                  </a:cubicBezTo>
                  <a:cubicBezTo>
                    <a:pt x="3596" y="2331"/>
                    <a:pt x="4647" y="1295"/>
                    <a:pt x="4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937;p73">
              <a:extLst>
                <a:ext uri="{FF2B5EF4-FFF2-40B4-BE49-F238E27FC236}">
                  <a16:creationId xmlns:a16="http://schemas.microsoft.com/office/drawing/2014/main" id="{08CCA5CF-271B-2D9A-5A40-F446102B68D8}"/>
                </a:ext>
              </a:extLst>
            </p:cNvPr>
            <p:cNvSpPr/>
            <p:nvPr/>
          </p:nvSpPr>
          <p:spPr>
            <a:xfrm>
              <a:off x="3279975" y="2456775"/>
              <a:ext cx="116200" cy="58300"/>
            </a:xfrm>
            <a:custGeom>
              <a:avLst/>
              <a:gdLst/>
              <a:ahLst/>
              <a:cxnLst/>
              <a:rect l="l" t="t" r="r" b="b"/>
              <a:pathLst>
                <a:path w="4648" h="2332" extrusionOk="0">
                  <a:moveTo>
                    <a:pt x="0" y="0"/>
                  </a:moveTo>
                  <a:cubicBezTo>
                    <a:pt x="0" y="1280"/>
                    <a:pt x="1036" y="2331"/>
                    <a:pt x="2331" y="2331"/>
                  </a:cubicBezTo>
                  <a:cubicBezTo>
                    <a:pt x="3611" y="2331"/>
                    <a:pt x="4647" y="1295"/>
                    <a:pt x="4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4938;p73">
              <a:extLst>
                <a:ext uri="{FF2B5EF4-FFF2-40B4-BE49-F238E27FC236}">
                  <a16:creationId xmlns:a16="http://schemas.microsoft.com/office/drawing/2014/main" id="{8D592030-0D42-3535-D9C2-4C6FCC460B3D}"/>
                </a:ext>
              </a:extLst>
            </p:cNvPr>
            <p:cNvSpPr/>
            <p:nvPr/>
          </p:nvSpPr>
          <p:spPr>
            <a:xfrm>
              <a:off x="1997875" y="3708400"/>
              <a:ext cx="1398300" cy="8025"/>
            </a:xfrm>
            <a:custGeom>
              <a:avLst/>
              <a:gdLst/>
              <a:ahLst/>
              <a:cxnLst/>
              <a:rect l="l" t="t" r="r" b="b"/>
              <a:pathLst>
                <a:path w="55932" h="321" extrusionOk="0">
                  <a:moveTo>
                    <a:pt x="0" y="1"/>
                  </a:moveTo>
                  <a:lnTo>
                    <a:pt x="0" y="320"/>
                  </a:lnTo>
                  <a:lnTo>
                    <a:pt x="55931" y="320"/>
                  </a:lnTo>
                  <a:lnTo>
                    <a:pt x="55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4939;p73">
              <a:extLst>
                <a:ext uri="{FF2B5EF4-FFF2-40B4-BE49-F238E27FC236}">
                  <a16:creationId xmlns:a16="http://schemas.microsoft.com/office/drawing/2014/main" id="{DDF23393-FFC0-36C6-028D-AACC1F327DE0}"/>
                </a:ext>
              </a:extLst>
            </p:cNvPr>
            <p:cNvSpPr/>
            <p:nvPr/>
          </p:nvSpPr>
          <p:spPr>
            <a:xfrm>
              <a:off x="1997875" y="2572575"/>
              <a:ext cx="1398300" cy="8000"/>
            </a:xfrm>
            <a:custGeom>
              <a:avLst/>
              <a:gdLst/>
              <a:ahLst/>
              <a:cxnLst/>
              <a:rect l="l" t="t" r="r" b="b"/>
              <a:pathLst>
                <a:path w="55932" h="320" extrusionOk="0">
                  <a:moveTo>
                    <a:pt x="0" y="0"/>
                  </a:moveTo>
                  <a:lnTo>
                    <a:pt x="0" y="320"/>
                  </a:lnTo>
                  <a:lnTo>
                    <a:pt x="55931" y="320"/>
                  </a:lnTo>
                  <a:lnTo>
                    <a:pt x="55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4940;p73">
              <a:extLst>
                <a:ext uri="{FF2B5EF4-FFF2-40B4-BE49-F238E27FC236}">
                  <a16:creationId xmlns:a16="http://schemas.microsoft.com/office/drawing/2014/main" id="{29060CEF-23E9-08A3-C63E-FF485B6CFA84}"/>
                </a:ext>
              </a:extLst>
            </p:cNvPr>
            <p:cNvSpPr/>
            <p:nvPr/>
          </p:nvSpPr>
          <p:spPr>
            <a:xfrm>
              <a:off x="1997875" y="2452950"/>
              <a:ext cx="1398300" cy="8025"/>
            </a:xfrm>
            <a:custGeom>
              <a:avLst/>
              <a:gdLst/>
              <a:ahLst/>
              <a:cxnLst/>
              <a:rect l="l" t="t" r="r" b="b"/>
              <a:pathLst>
                <a:path w="55932" h="321" extrusionOk="0">
                  <a:moveTo>
                    <a:pt x="0" y="1"/>
                  </a:moveTo>
                  <a:lnTo>
                    <a:pt x="0" y="321"/>
                  </a:lnTo>
                  <a:lnTo>
                    <a:pt x="55931" y="321"/>
                  </a:lnTo>
                  <a:lnTo>
                    <a:pt x="55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4941;p73">
              <a:extLst>
                <a:ext uri="{FF2B5EF4-FFF2-40B4-BE49-F238E27FC236}">
                  <a16:creationId xmlns:a16="http://schemas.microsoft.com/office/drawing/2014/main" id="{BD0BE5D2-409D-1E9E-79AE-910EE57965F2}"/>
                </a:ext>
              </a:extLst>
            </p:cNvPr>
            <p:cNvSpPr/>
            <p:nvPr/>
          </p:nvSpPr>
          <p:spPr>
            <a:xfrm>
              <a:off x="2903250" y="2456000"/>
              <a:ext cx="8425" cy="1377350"/>
            </a:xfrm>
            <a:custGeom>
              <a:avLst/>
              <a:gdLst/>
              <a:ahLst/>
              <a:cxnLst/>
              <a:rect l="l" t="t" r="r" b="b"/>
              <a:pathLst>
                <a:path w="337" h="55094" extrusionOk="0">
                  <a:moveTo>
                    <a:pt x="1" y="1"/>
                  </a:moveTo>
                  <a:lnTo>
                    <a:pt x="1" y="55094"/>
                  </a:lnTo>
                  <a:lnTo>
                    <a:pt x="336" y="5509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4942;p73">
              <a:extLst>
                <a:ext uri="{FF2B5EF4-FFF2-40B4-BE49-F238E27FC236}">
                  <a16:creationId xmlns:a16="http://schemas.microsoft.com/office/drawing/2014/main" id="{CD3D617D-6AE7-1C80-526F-5BC20EA9575A}"/>
                </a:ext>
              </a:extLst>
            </p:cNvPr>
            <p:cNvSpPr/>
            <p:nvPr/>
          </p:nvSpPr>
          <p:spPr>
            <a:xfrm>
              <a:off x="2739100" y="2456000"/>
              <a:ext cx="8025" cy="1377350"/>
            </a:xfrm>
            <a:custGeom>
              <a:avLst/>
              <a:gdLst/>
              <a:ahLst/>
              <a:cxnLst/>
              <a:rect l="l" t="t" r="r" b="b"/>
              <a:pathLst>
                <a:path w="321" h="55094" extrusionOk="0">
                  <a:moveTo>
                    <a:pt x="0" y="1"/>
                  </a:moveTo>
                  <a:lnTo>
                    <a:pt x="0" y="55094"/>
                  </a:lnTo>
                  <a:lnTo>
                    <a:pt x="320" y="55094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4943;p73">
              <a:extLst>
                <a:ext uri="{FF2B5EF4-FFF2-40B4-BE49-F238E27FC236}">
                  <a16:creationId xmlns:a16="http://schemas.microsoft.com/office/drawing/2014/main" id="{BC0941A7-913C-3360-208C-37F6D6EE66CB}"/>
                </a:ext>
              </a:extLst>
            </p:cNvPr>
            <p:cNvSpPr/>
            <p:nvPr/>
          </p:nvSpPr>
          <p:spPr>
            <a:xfrm>
              <a:off x="3308150" y="2456000"/>
              <a:ext cx="8025" cy="1377350"/>
            </a:xfrm>
            <a:custGeom>
              <a:avLst/>
              <a:gdLst/>
              <a:ahLst/>
              <a:cxnLst/>
              <a:rect l="l" t="t" r="r" b="b"/>
              <a:pathLst>
                <a:path w="321" h="55094" extrusionOk="0">
                  <a:moveTo>
                    <a:pt x="1" y="1"/>
                  </a:moveTo>
                  <a:lnTo>
                    <a:pt x="1" y="55094"/>
                  </a:lnTo>
                  <a:lnTo>
                    <a:pt x="321" y="55094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4944;p73">
              <a:extLst>
                <a:ext uri="{FF2B5EF4-FFF2-40B4-BE49-F238E27FC236}">
                  <a16:creationId xmlns:a16="http://schemas.microsoft.com/office/drawing/2014/main" id="{22A34DAE-05DE-27BB-51F7-4E79F31519F7}"/>
                </a:ext>
              </a:extLst>
            </p:cNvPr>
            <p:cNvSpPr/>
            <p:nvPr/>
          </p:nvSpPr>
          <p:spPr>
            <a:xfrm>
              <a:off x="2407325" y="2187475"/>
              <a:ext cx="8025" cy="268550"/>
            </a:xfrm>
            <a:custGeom>
              <a:avLst/>
              <a:gdLst/>
              <a:ahLst/>
              <a:cxnLst/>
              <a:rect l="l" t="t" r="r" b="b"/>
              <a:pathLst>
                <a:path w="321" h="10742" extrusionOk="0">
                  <a:moveTo>
                    <a:pt x="1" y="1"/>
                  </a:moveTo>
                  <a:lnTo>
                    <a:pt x="1" y="10742"/>
                  </a:lnTo>
                  <a:lnTo>
                    <a:pt x="321" y="10742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6" name="Google Shape;4945;p73">
            <a:extLst>
              <a:ext uri="{FF2B5EF4-FFF2-40B4-BE49-F238E27FC236}">
                <a16:creationId xmlns:a16="http://schemas.microsoft.com/office/drawing/2014/main" id="{6DF8B897-C2D3-44F4-15F4-15A624EA24CE}"/>
              </a:ext>
            </a:extLst>
          </p:cNvPr>
          <p:cNvGrpSpPr/>
          <p:nvPr/>
        </p:nvGrpSpPr>
        <p:grpSpPr>
          <a:xfrm>
            <a:off x="5165496" y="3344425"/>
            <a:ext cx="2772289" cy="1804051"/>
            <a:chOff x="5617925" y="2655975"/>
            <a:chExt cx="1613125" cy="1058175"/>
          </a:xfrm>
        </p:grpSpPr>
        <p:sp>
          <p:nvSpPr>
            <p:cNvPr id="3401" name="Google Shape;4946;p73">
              <a:extLst>
                <a:ext uri="{FF2B5EF4-FFF2-40B4-BE49-F238E27FC236}">
                  <a16:creationId xmlns:a16="http://schemas.microsoft.com/office/drawing/2014/main" id="{904EFF75-2390-9CC0-56DC-AF10C16B386E}"/>
                </a:ext>
              </a:extLst>
            </p:cNvPr>
            <p:cNvSpPr/>
            <p:nvPr/>
          </p:nvSpPr>
          <p:spPr>
            <a:xfrm>
              <a:off x="6197275" y="2655975"/>
              <a:ext cx="454800" cy="229325"/>
            </a:xfrm>
            <a:custGeom>
              <a:avLst/>
              <a:gdLst/>
              <a:ahLst/>
              <a:cxnLst/>
              <a:rect l="l" t="t" r="r" b="b"/>
              <a:pathLst>
                <a:path w="18192" h="9173" extrusionOk="0">
                  <a:moveTo>
                    <a:pt x="0" y="1"/>
                  </a:moveTo>
                  <a:lnTo>
                    <a:pt x="0" y="9173"/>
                  </a:lnTo>
                  <a:lnTo>
                    <a:pt x="18192" y="9173"/>
                  </a:lnTo>
                  <a:lnTo>
                    <a:pt x="18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4947;p73">
              <a:extLst>
                <a:ext uri="{FF2B5EF4-FFF2-40B4-BE49-F238E27FC236}">
                  <a16:creationId xmlns:a16="http://schemas.microsoft.com/office/drawing/2014/main" id="{3A000CD7-C47A-1886-0832-18CA120E9412}"/>
                </a:ext>
              </a:extLst>
            </p:cNvPr>
            <p:cNvSpPr/>
            <p:nvPr/>
          </p:nvSpPr>
          <p:spPr>
            <a:xfrm>
              <a:off x="6073475" y="2655975"/>
              <a:ext cx="1157200" cy="229325"/>
            </a:xfrm>
            <a:custGeom>
              <a:avLst/>
              <a:gdLst/>
              <a:ahLst/>
              <a:cxnLst/>
              <a:rect l="l" t="t" r="r" b="b"/>
              <a:pathLst>
                <a:path w="46288" h="9173" extrusionOk="0">
                  <a:moveTo>
                    <a:pt x="23144" y="1"/>
                  </a:moveTo>
                  <a:cubicBezTo>
                    <a:pt x="14200" y="1"/>
                    <a:pt x="6019" y="3474"/>
                    <a:pt x="1" y="9173"/>
                  </a:cubicBezTo>
                  <a:lnTo>
                    <a:pt x="46287" y="9173"/>
                  </a:lnTo>
                  <a:cubicBezTo>
                    <a:pt x="40269" y="3505"/>
                    <a:pt x="32087" y="1"/>
                    <a:pt x="23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4948;p73">
              <a:extLst>
                <a:ext uri="{FF2B5EF4-FFF2-40B4-BE49-F238E27FC236}">
                  <a16:creationId xmlns:a16="http://schemas.microsoft.com/office/drawing/2014/main" id="{42E2AFFE-9C34-61E1-5C8E-F0E2D8485BD1}"/>
                </a:ext>
              </a:extLst>
            </p:cNvPr>
            <p:cNvSpPr/>
            <p:nvPr/>
          </p:nvSpPr>
          <p:spPr>
            <a:xfrm>
              <a:off x="5619450" y="2655975"/>
              <a:ext cx="1156800" cy="229325"/>
            </a:xfrm>
            <a:custGeom>
              <a:avLst/>
              <a:gdLst/>
              <a:ahLst/>
              <a:cxnLst/>
              <a:rect l="l" t="t" r="r" b="b"/>
              <a:pathLst>
                <a:path w="46272" h="9173" extrusionOk="0">
                  <a:moveTo>
                    <a:pt x="23128" y="1"/>
                  </a:moveTo>
                  <a:cubicBezTo>
                    <a:pt x="14200" y="1"/>
                    <a:pt x="6019" y="3474"/>
                    <a:pt x="0" y="9173"/>
                  </a:cubicBezTo>
                  <a:lnTo>
                    <a:pt x="46272" y="9173"/>
                  </a:lnTo>
                  <a:cubicBezTo>
                    <a:pt x="40238" y="3505"/>
                    <a:pt x="32057" y="1"/>
                    <a:pt x="23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4949;p73">
              <a:extLst>
                <a:ext uri="{FF2B5EF4-FFF2-40B4-BE49-F238E27FC236}">
                  <a16:creationId xmlns:a16="http://schemas.microsoft.com/office/drawing/2014/main" id="{60D10ECA-2872-CD1E-02B5-E08A676EFFFE}"/>
                </a:ext>
              </a:extLst>
            </p:cNvPr>
            <p:cNvSpPr/>
            <p:nvPr/>
          </p:nvSpPr>
          <p:spPr>
            <a:xfrm>
              <a:off x="6776225" y="2885275"/>
              <a:ext cx="454825" cy="828875"/>
            </a:xfrm>
            <a:custGeom>
              <a:avLst/>
              <a:gdLst/>
              <a:ahLst/>
              <a:cxnLst/>
              <a:rect l="l" t="t" r="r" b="b"/>
              <a:pathLst>
                <a:path w="18193" h="33155" extrusionOk="0">
                  <a:moveTo>
                    <a:pt x="1" y="1"/>
                  </a:moveTo>
                  <a:lnTo>
                    <a:pt x="1" y="33154"/>
                  </a:lnTo>
                  <a:lnTo>
                    <a:pt x="18193" y="33154"/>
                  </a:lnTo>
                  <a:lnTo>
                    <a:pt x="18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4950;p73">
              <a:extLst>
                <a:ext uri="{FF2B5EF4-FFF2-40B4-BE49-F238E27FC236}">
                  <a16:creationId xmlns:a16="http://schemas.microsoft.com/office/drawing/2014/main" id="{7803357D-2383-3593-C242-787E2A18274A}"/>
                </a:ext>
              </a:extLst>
            </p:cNvPr>
            <p:cNvSpPr/>
            <p:nvPr/>
          </p:nvSpPr>
          <p:spPr>
            <a:xfrm>
              <a:off x="5618675" y="2885275"/>
              <a:ext cx="1157200" cy="828875"/>
            </a:xfrm>
            <a:custGeom>
              <a:avLst/>
              <a:gdLst/>
              <a:ahLst/>
              <a:cxnLst/>
              <a:rect l="l" t="t" r="r" b="b"/>
              <a:pathLst>
                <a:path w="46288" h="33155" extrusionOk="0">
                  <a:moveTo>
                    <a:pt x="1" y="1"/>
                  </a:moveTo>
                  <a:lnTo>
                    <a:pt x="1" y="33154"/>
                  </a:lnTo>
                  <a:lnTo>
                    <a:pt x="46288" y="33154"/>
                  </a:lnTo>
                  <a:lnTo>
                    <a:pt x="46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4951;p73">
              <a:extLst>
                <a:ext uri="{FF2B5EF4-FFF2-40B4-BE49-F238E27FC236}">
                  <a16:creationId xmlns:a16="http://schemas.microsoft.com/office/drawing/2014/main" id="{9BBCDBEC-AD71-69AD-256A-AB7B049539C9}"/>
                </a:ext>
              </a:extLst>
            </p:cNvPr>
            <p:cNvSpPr/>
            <p:nvPr/>
          </p:nvSpPr>
          <p:spPr>
            <a:xfrm>
              <a:off x="5766850" y="3349600"/>
              <a:ext cx="125350" cy="244550"/>
            </a:xfrm>
            <a:custGeom>
              <a:avLst/>
              <a:gdLst/>
              <a:ahLst/>
              <a:cxnLst/>
              <a:rect l="l" t="t" r="r" b="b"/>
              <a:pathLst>
                <a:path w="5014" h="9782" extrusionOk="0">
                  <a:moveTo>
                    <a:pt x="1" y="0"/>
                  </a:moveTo>
                  <a:lnTo>
                    <a:pt x="1" y="9782"/>
                  </a:lnTo>
                  <a:lnTo>
                    <a:pt x="5013" y="9782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4952;p73">
              <a:extLst>
                <a:ext uri="{FF2B5EF4-FFF2-40B4-BE49-F238E27FC236}">
                  <a16:creationId xmlns:a16="http://schemas.microsoft.com/office/drawing/2014/main" id="{127BECB1-C123-19BD-78A2-BD8BB29B42F7}"/>
                </a:ext>
              </a:extLst>
            </p:cNvPr>
            <p:cNvSpPr/>
            <p:nvPr/>
          </p:nvSpPr>
          <p:spPr>
            <a:xfrm>
              <a:off x="5766850" y="3007175"/>
              <a:ext cx="125350" cy="244550"/>
            </a:xfrm>
            <a:custGeom>
              <a:avLst/>
              <a:gdLst/>
              <a:ahLst/>
              <a:cxnLst/>
              <a:rect l="l" t="t" r="r" b="b"/>
              <a:pathLst>
                <a:path w="5014" h="9782" extrusionOk="0">
                  <a:moveTo>
                    <a:pt x="1" y="0"/>
                  </a:moveTo>
                  <a:lnTo>
                    <a:pt x="1" y="9782"/>
                  </a:lnTo>
                  <a:lnTo>
                    <a:pt x="5013" y="9782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4953;p73">
              <a:extLst>
                <a:ext uri="{FF2B5EF4-FFF2-40B4-BE49-F238E27FC236}">
                  <a16:creationId xmlns:a16="http://schemas.microsoft.com/office/drawing/2014/main" id="{2E16751D-F9DF-3FE5-3493-531BE47B7173}"/>
                </a:ext>
              </a:extLst>
            </p:cNvPr>
            <p:cNvSpPr/>
            <p:nvPr/>
          </p:nvSpPr>
          <p:spPr>
            <a:xfrm>
              <a:off x="5948150" y="3349600"/>
              <a:ext cx="125350" cy="244550"/>
            </a:xfrm>
            <a:custGeom>
              <a:avLst/>
              <a:gdLst/>
              <a:ahLst/>
              <a:cxnLst/>
              <a:rect l="l" t="t" r="r" b="b"/>
              <a:pathLst>
                <a:path w="5014" h="9782" extrusionOk="0">
                  <a:moveTo>
                    <a:pt x="1" y="0"/>
                  </a:moveTo>
                  <a:lnTo>
                    <a:pt x="1" y="9782"/>
                  </a:lnTo>
                  <a:lnTo>
                    <a:pt x="5014" y="9782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4954;p73">
              <a:extLst>
                <a:ext uri="{FF2B5EF4-FFF2-40B4-BE49-F238E27FC236}">
                  <a16:creationId xmlns:a16="http://schemas.microsoft.com/office/drawing/2014/main" id="{13A4590E-FD3E-7785-5094-A56868AA29C8}"/>
                </a:ext>
              </a:extLst>
            </p:cNvPr>
            <p:cNvSpPr/>
            <p:nvPr/>
          </p:nvSpPr>
          <p:spPr>
            <a:xfrm>
              <a:off x="5948150" y="3007175"/>
              <a:ext cx="125350" cy="244550"/>
            </a:xfrm>
            <a:custGeom>
              <a:avLst/>
              <a:gdLst/>
              <a:ahLst/>
              <a:cxnLst/>
              <a:rect l="l" t="t" r="r" b="b"/>
              <a:pathLst>
                <a:path w="5014" h="9782" extrusionOk="0">
                  <a:moveTo>
                    <a:pt x="1" y="0"/>
                  </a:moveTo>
                  <a:lnTo>
                    <a:pt x="1" y="9782"/>
                  </a:lnTo>
                  <a:lnTo>
                    <a:pt x="5014" y="9782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4955;p73">
              <a:extLst>
                <a:ext uri="{FF2B5EF4-FFF2-40B4-BE49-F238E27FC236}">
                  <a16:creationId xmlns:a16="http://schemas.microsoft.com/office/drawing/2014/main" id="{EDA0DAFF-2E37-13F9-2D34-BB69C1459306}"/>
                </a:ext>
              </a:extLst>
            </p:cNvPr>
            <p:cNvSpPr/>
            <p:nvPr/>
          </p:nvSpPr>
          <p:spPr>
            <a:xfrm>
              <a:off x="6129850" y="3349600"/>
              <a:ext cx="124950" cy="244550"/>
            </a:xfrm>
            <a:custGeom>
              <a:avLst/>
              <a:gdLst/>
              <a:ahLst/>
              <a:cxnLst/>
              <a:rect l="l" t="t" r="r" b="b"/>
              <a:pathLst>
                <a:path w="4998" h="9782" extrusionOk="0">
                  <a:moveTo>
                    <a:pt x="0" y="0"/>
                  </a:moveTo>
                  <a:lnTo>
                    <a:pt x="0" y="9782"/>
                  </a:lnTo>
                  <a:lnTo>
                    <a:pt x="4998" y="9782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4956;p73">
              <a:extLst>
                <a:ext uri="{FF2B5EF4-FFF2-40B4-BE49-F238E27FC236}">
                  <a16:creationId xmlns:a16="http://schemas.microsoft.com/office/drawing/2014/main" id="{85EFA30E-49A0-7745-706F-961C3533E9C9}"/>
                </a:ext>
              </a:extLst>
            </p:cNvPr>
            <p:cNvSpPr/>
            <p:nvPr/>
          </p:nvSpPr>
          <p:spPr>
            <a:xfrm>
              <a:off x="6129850" y="3007175"/>
              <a:ext cx="124950" cy="244550"/>
            </a:xfrm>
            <a:custGeom>
              <a:avLst/>
              <a:gdLst/>
              <a:ahLst/>
              <a:cxnLst/>
              <a:rect l="l" t="t" r="r" b="b"/>
              <a:pathLst>
                <a:path w="4998" h="9782" extrusionOk="0">
                  <a:moveTo>
                    <a:pt x="0" y="0"/>
                  </a:moveTo>
                  <a:lnTo>
                    <a:pt x="0" y="9782"/>
                  </a:lnTo>
                  <a:lnTo>
                    <a:pt x="4998" y="9782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4957;p73">
              <a:extLst>
                <a:ext uri="{FF2B5EF4-FFF2-40B4-BE49-F238E27FC236}">
                  <a16:creationId xmlns:a16="http://schemas.microsoft.com/office/drawing/2014/main" id="{B94469A0-78D8-F863-D333-C0A8D85C54BC}"/>
                </a:ext>
              </a:extLst>
            </p:cNvPr>
            <p:cNvSpPr/>
            <p:nvPr/>
          </p:nvSpPr>
          <p:spPr>
            <a:xfrm>
              <a:off x="6311150" y="3349600"/>
              <a:ext cx="124975" cy="244550"/>
            </a:xfrm>
            <a:custGeom>
              <a:avLst/>
              <a:gdLst/>
              <a:ahLst/>
              <a:cxnLst/>
              <a:rect l="l" t="t" r="r" b="b"/>
              <a:pathLst>
                <a:path w="4999" h="9782" extrusionOk="0">
                  <a:moveTo>
                    <a:pt x="1" y="0"/>
                  </a:moveTo>
                  <a:lnTo>
                    <a:pt x="1" y="9782"/>
                  </a:lnTo>
                  <a:lnTo>
                    <a:pt x="4998" y="9782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4958;p73">
              <a:extLst>
                <a:ext uri="{FF2B5EF4-FFF2-40B4-BE49-F238E27FC236}">
                  <a16:creationId xmlns:a16="http://schemas.microsoft.com/office/drawing/2014/main" id="{3D97CCF2-0C24-4851-DB86-F7C6B4BAD114}"/>
                </a:ext>
              </a:extLst>
            </p:cNvPr>
            <p:cNvSpPr/>
            <p:nvPr/>
          </p:nvSpPr>
          <p:spPr>
            <a:xfrm>
              <a:off x="6311150" y="3007175"/>
              <a:ext cx="124975" cy="244550"/>
            </a:xfrm>
            <a:custGeom>
              <a:avLst/>
              <a:gdLst/>
              <a:ahLst/>
              <a:cxnLst/>
              <a:rect l="l" t="t" r="r" b="b"/>
              <a:pathLst>
                <a:path w="4999" h="9782" extrusionOk="0">
                  <a:moveTo>
                    <a:pt x="1" y="0"/>
                  </a:moveTo>
                  <a:lnTo>
                    <a:pt x="1" y="9782"/>
                  </a:lnTo>
                  <a:lnTo>
                    <a:pt x="4998" y="9782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4959;p73">
              <a:extLst>
                <a:ext uri="{FF2B5EF4-FFF2-40B4-BE49-F238E27FC236}">
                  <a16:creationId xmlns:a16="http://schemas.microsoft.com/office/drawing/2014/main" id="{0FD8A6AB-E87B-800C-52CB-41C36EA73C90}"/>
                </a:ext>
              </a:extLst>
            </p:cNvPr>
            <p:cNvSpPr/>
            <p:nvPr/>
          </p:nvSpPr>
          <p:spPr>
            <a:xfrm>
              <a:off x="6492475" y="3349600"/>
              <a:ext cx="125325" cy="244550"/>
            </a:xfrm>
            <a:custGeom>
              <a:avLst/>
              <a:gdLst/>
              <a:ahLst/>
              <a:cxnLst/>
              <a:rect l="l" t="t" r="r" b="b"/>
              <a:pathLst>
                <a:path w="5013" h="9782" extrusionOk="0">
                  <a:moveTo>
                    <a:pt x="0" y="0"/>
                  </a:moveTo>
                  <a:lnTo>
                    <a:pt x="0" y="9782"/>
                  </a:lnTo>
                  <a:lnTo>
                    <a:pt x="5013" y="9782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4960;p73">
              <a:extLst>
                <a:ext uri="{FF2B5EF4-FFF2-40B4-BE49-F238E27FC236}">
                  <a16:creationId xmlns:a16="http://schemas.microsoft.com/office/drawing/2014/main" id="{20162EB2-7778-32B5-68F2-E79AF7B7FE91}"/>
                </a:ext>
              </a:extLst>
            </p:cNvPr>
            <p:cNvSpPr/>
            <p:nvPr/>
          </p:nvSpPr>
          <p:spPr>
            <a:xfrm>
              <a:off x="6492475" y="3007175"/>
              <a:ext cx="125325" cy="244550"/>
            </a:xfrm>
            <a:custGeom>
              <a:avLst/>
              <a:gdLst/>
              <a:ahLst/>
              <a:cxnLst/>
              <a:rect l="l" t="t" r="r" b="b"/>
              <a:pathLst>
                <a:path w="5013" h="9782" extrusionOk="0">
                  <a:moveTo>
                    <a:pt x="0" y="0"/>
                  </a:moveTo>
                  <a:lnTo>
                    <a:pt x="0" y="9782"/>
                  </a:lnTo>
                  <a:lnTo>
                    <a:pt x="5013" y="9782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4961;p73">
              <a:extLst>
                <a:ext uri="{FF2B5EF4-FFF2-40B4-BE49-F238E27FC236}">
                  <a16:creationId xmlns:a16="http://schemas.microsoft.com/office/drawing/2014/main" id="{3A682728-0885-5A9C-525F-CF3EDA643F3E}"/>
                </a:ext>
              </a:extLst>
            </p:cNvPr>
            <p:cNvSpPr/>
            <p:nvPr/>
          </p:nvSpPr>
          <p:spPr>
            <a:xfrm>
              <a:off x="5766850" y="3190375"/>
              <a:ext cx="125350" cy="8025"/>
            </a:xfrm>
            <a:custGeom>
              <a:avLst/>
              <a:gdLst/>
              <a:ahLst/>
              <a:cxnLst/>
              <a:rect l="l" t="t" r="r" b="b"/>
              <a:pathLst>
                <a:path w="5014" h="321" extrusionOk="0">
                  <a:moveTo>
                    <a:pt x="1" y="1"/>
                  </a:moveTo>
                  <a:lnTo>
                    <a:pt x="1" y="321"/>
                  </a:lnTo>
                  <a:lnTo>
                    <a:pt x="5013" y="321"/>
                  </a:lnTo>
                  <a:lnTo>
                    <a:pt x="50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4962;p73">
              <a:extLst>
                <a:ext uri="{FF2B5EF4-FFF2-40B4-BE49-F238E27FC236}">
                  <a16:creationId xmlns:a16="http://schemas.microsoft.com/office/drawing/2014/main" id="{BB89FBB2-2D42-9070-A420-3027C8AE7B5C}"/>
                </a:ext>
              </a:extLst>
            </p:cNvPr>
            <p:cNvSpPr/>
            <p:nvPr/>
          </p:nvSpPr>
          <p:spPr>
            <a:xfrm>
              <a:off x="5948150" y="3190375"/>
              <a:ext cx="125350" cy="8025"/>
            </a:xfrm>
            <a:custGeom>
              <a:avLst/>
              <a:gdLst/>
              <a:ahLst/>
              <a:cxnLst/>
              <a:rect l="l" t="t" r="r" b="b"/>
              <a:pathLst>
                <a:path w="5014" h="321" extrusionOk="0">
                  <a:moveTo>
                    <a:pt x="1" y="1"/>
                  </a:moveTo>
                  <a:lnTo>
                    <a:pt x="1" y="321"/>
                  </a:lnTo>
                  <a:lnTo>
                    <a:pt x="5014" y="321"/>
                  </a:lnTo>
                  <a:lnTo>
                    <a:pt x="50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4963;p73">
              <a:extLst>
                <a:ext uri="{FF2B5EF4-FFF2-40B4-BE49-F238E27FC236}">
                  <a16:creationId xmlns:a16="http://schemas.microsoft.com/office/drawing/2014/main" id="{20328ED3-1EBE-B012-208F-771BD523DA8F}"/>
                </a:ext>
              </a:extLst>
            </p:cNvPr>
            <p:cNvSpPr/>
            <p:nvPr/>
          </p:nvSpPr>
          <p:spPr>
            <a:xfrm>
              <a:off x="6129850" y="3190375"/>
              <a:ext cx="124950" cy="8025"/>
            </a:xfrm>
            <a:custGeom>
              <a:avLst/>
              <a:gdLst/>
              <a:ahLst/>
              <a:cxnLst/>
              <a:rect l="l" t="t" r="r" b="b"/>
              <a:pathLst>
                <a:path w="4998" h="321" extrusionOk="0">
                  <a:moveTo>
                    <a:pt x="0" y="1"/>
                  </a:moveTo>
                  <a:lnTo>
                    <a:pt x="0" y="321"/>
                  </a:lnTo>
                  <a:lnTo>
                    <a:pt x="4998" y="321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4964;p73">
              <a:extLst>
                <a:ext uri="{FF2B5EF4-FFF2-40B4-BE49-F238E27FC236}">
                  <a16:creationId xmlns:a16="http://schemas.microsoft.com/office/drawing/2014/main" id="{AD2903DE-B572-EBA3-53EB-D9C923FEA748}"/>
                </a:ext>
              </a:extLst>
            </p:cNvPr>
            <p:cNvSpPr/>
            <p:nvPr/>
          </p:nvSpPr>
          <p:spPr>
            <a:xfrm>
              <a:off x="6311150" y="3190375"/>
              <a:ext cx="124975" cy="8025"/>
            </a:xfrm>
            <a:custGeom>
              <a:avLst/>
              <a:gdLst/>
              <a:ahLst/>
              <a:cxnLst/>
              <a:rect l="l" t="t" r="r" b="b"/>
              <a:pathLst>
                <a:path w="4999" h="321" extrusionOk="0">
                  <a:moveTo>
                    <a:pt x="1" y="1"/>
                  </a:moveTo>
                  <a:lnTo>
                    <a:pt x="1" y="321"/>
                  </a:lnTo>
                  <a:lnTo>
                    <a:pt x="4998" y="321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4965;p73">
              <a:extLst>
                <a:ext uri="{FF2B5EF4-FFF2-40B4-BE49-F238E27FC236}">
                  <a16:creationId xmlns:a16="http://schemas.microsoft.com/office/drawing/2014/main" id="{EDA4DF61-5A8B-8197-A59C-19A100F50D6E}"/>
                </a:ext>
              </a:extLst>
            </p:cNvPr>
            <p:cNvSpPr/>
            <p:nvPr/>
          </p:nvSpPr>
          <p:spPr>
            <a:xfrm>
              <a:off x="6492475" y="3190375"/>
              <a:ext cx="125325" cy="8025"/>
            </a:xfrm>
            <a:custGeom>
              <a:avLst/>
              <a:gdLst/>
              <a:ahLst/>
              <a:cxnLst/>
              <a:rect l="l" t="t" r="r" b="b"/>
              <a:pathLst>
                <a:path w="5013" h="321" extrusionOk="0">
                  <a:moveTo>
                    <a:pt x="0" y="1"/>
                  </a:moveTo>
                  <a:lnTo>
                    <a:pt x="0" y="321"/>
                  </a:lnTo>
                  <a:lnTo>
                    <a:pt x="5013" y="321"/>
                  </a:lnTo>
                  <a:lnTo>
                    <a:pt x="50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4966;p73">
              <a:extLst>
                <a:ext uri="{FF2B5EF4-FFF2-40B4-BE49-F238E27FC236}">
                  <a16:creationId xmlns:a16="http://schemas.microsoft.com/office/drawing/2014/main" id="{A6FBF494-5730-6106-07F2-4CF438DAB178}"/>
                </a:ext>
              </a:extLst>
            </p:cNvPr>
            <p:cNvSpPr/>
            <p:nvPr/>
          </p:nvSpPr>
          <p:spPr>
            <a:xfrm>
              <a:off x="5619450" y="2885275"/>
              <a:ext cx="115050" cy="57550"/>
            </a:xfrm>
            <a:custGeom>
              <a:avLst/>
              <a:gdLst/>
              <a:ahLst/>
              <a:cxnLst/>
              <a:rect l="l" t="t" r="r" b="b"/>
              <a:pathLst>
                <a:path w="4602" h="2302" extrusionOk="0">
                  <a:moveTo>
                    <a:pt x="0" y="1"/>
                  </a:moveTo>
                  <a:cubicBezTo>
                    <a:pt x="0" y="1281"/>
                    <a:pt x="1021" y="2301"/>
                    <a:pt x="2301" y="2301"/>
                  </a:cubicBezTo>
                  <a:cubicBezTo>
                    <a:pt x="3581" y="2301"/>
                    <a:pt x="4602" y="1281"/>
                    <a:pt x="4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4967;p73">
              <a:extLst>
                <a:ext uri="{FF2B5EF4-FFF2-40B4-BE49-F238E27FC236}">
                  <a16:creationId xmlns:a16="http://schemas.microsoft.com/office/drawing/2014/main" id="{CC0A5EB1-7E97-78FA-73B6-501862D217CE}"/>
                </a:ext>
              </a:extLst>
            </p:cNvPr>
            <p:cNvSpPr/>
            <p:nvPr/>
          </p:nvSpPr>
          <p:spPr>
            <a:xfrm>
              <a:off x="5734100" y="2885275"/>
              <a:ext cx="115050" cy="57550"/>
            </a:xfrm>
            <a:custGeom>
              <a:avLst/>
              <a:gdLst/>
              <a:ahLst/>
              <a:cxnLst/>
              <a:rect l="l" t="t" r="r" b="b"/>
              <a:pathLst>
                <a:path w="4602" h="2302" extrusionOk="0">
                  <a:moveTo>
                    <a:pt x="0" y="1"/>
                  </a:moveTo>
                  <a:cubicBezTo>
                    <a:pt x="0" y="1281"/>
                    <a:pt x="1021" y="2301"/>
                    <a:pt x="2301" y="2301"/>
                  </a:cubicBezTo>
                  <a:cubicBezTo>
                    <a:pt x="3581" y="2301"/>
                    <a:pt x="4602" y="1281"/>
                    <a:pt x="4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4968;p73">
              <a:extLst>
                <a:ext uri="{FF2B5EF4-FFF2-40B4-BE49-F238E27FC236}">
                  <a16:creationId xmlns:a16="http://schemas.microsoft.com/office/drawing/2014/main" id="{27CA1E22-C1BD-F7D9-E867-4AFD521770B3}"/>
                </a:ext>
              </a:extLst>
            </p:cNvPr>
            <p:cNvSpPr/>
            <p:nvPr/>
          </p:nvSpPr>
          <p:spPr>
            <a:xfrm>
              <a:off x="5849125" y="2885275"/>
              <a:ext cx="115450" cy="57550"/>
            </a:xfrm>
            <a:custGeom>
              <a:avLst/>
              <a:gdLst/>
              <a:ahLst/>
              <a:cxnLst/>
              <a:rect l="l" t="t" r="r" b="b"/>
              <a:pathLst>
                <a:path w="4618" h="2302" extrusionOk="0">
                  <a:moveTo>
                    <a:pt x="1" y="1"/>
                  </a:moveTo>
                  <a:cubicBezTo>
                    <a:pt x="1" y="1281"/>
                    <a:pt x="1037" y="2301"/>
                    <a:pt x="2316" y="2301"/>
                  </a:cubicBezTo>
                  <a:cubicBezTo>
                    <a:pt x="3581" y="2301"/>
                    <a:pt x="4617" y="1281"/>
                    <a:pt x="4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4969;p73">
              <a:extLst>
                <a:ext uri="{FF2B5EF4-FFF2-40B4-BE49-F238E27FC236}">
                  <a16:creationId xmlns:a16="http://schemas.microsoft.com/office/drawing/2014/main" id="{A596DC31-A290-1CCC-0A95-AD42D35A103B}"/>
                </a:ext>
              </a:extLst>
            </p:cNvPr>
            <p:cNvSpPr/>
            <p:nvPr/>
          </p:nvSpPr>
          <p:spPr>
            <a:xfrm>
              <a:off x="5964550" y="2885275"/>
              <a:ext cx="115050" cy="57550"/>
            </a:xfrm>
            <a:custGeom>
              <a:avLst/>
              <a:gdLst/>
              <a:ahLst/>
              <a:cxnLst/>
              <a:rect l="l" t="t" r="r" b="b"/>
              <a:pathLst>
                <a:path w="4602" h="2302" extrusionOk="0">
                  <a:moveTo>
                    <a:pt x="0" y="1"/>
                  </a:moveTo>
                  <a:cubicBezTo>
                    <a:pt x="0" y="1281"/>
                    <a:pt x="1021" y="2301"/>
                    <a:pt x="2301" y="2301"/>
                  </a:cubicBezTo>
                  <a:cubicBezTo>
                    <a:pt x="3581" y="2301"/>
                    <a:pt x="4601" y="1281"/>
                    <a:pt x="4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4970;p73">
              <a:extLst>
                <a:ext uri="{FF2B5EF4-FFF2-40B4-BE49-F238E27FC236}">
                  <a16:creationId xmlns:a16="http://schemas.microsoft.com/office/drawing/2014/main" id="{988F23AB-9FE5-05C5-DFC6-3C5C4BFE292A}"/>
                </a:ext>
              </a:extLst>
            </p:cNvPr>
            <p:cNvSpPr/>
            <p:nvPr/>
          </p:nvSpPr>
          <p:spPr>
            <a:xfrm>
              <a:off x="6079575" y="2885275"/>
              <a:ext cx="115425" cy="57550"/>
            </a:xfrm>
            <a:custGeom>
              <a:avLst/>
              <a:gdLst/>
              <a:ahLst/>
              <a:cxnLst/>
              <a:rect l="l" t="t" r="r" b="b"/>
              <a:pathLst>
                <a:path w="4617" h="2302" extrusionOk="0">
                  <a:moveTo>
                    <a:pt x="0" y="1"/>
                  </a:moveTo>
                  <a:cubicBezTo>
                    <a:pt x="0" y="1281"/>
                    <a:pt x="1036" y="2301"/>
                    <a:pt x="2316" y="2301"/>
                  </a:cubicBezTo>
                  <a:cubicBezTo>
                    <a:pt x="3581" y="2301"/>
                    <a:pt x="4617" y="1281"/>
                    <a:pt x="4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4971;p73">
              <a:extLst>
                <a:ext uri="{FF2B5EF4-FFF2-40B4-BE49-F238E27FC236}">
                  <a16:creationId xmlns:a16="http://schemas.microsoft.com/office/drawing/2014/main" id="{A2425FF9-BC90-BC78-161E-33293003E3A6}"/>
                </a:ext>
              </a:extLst>
            </p:cNvPr>
            <p:cNvSpPr/>
            <p:nvPr/>
          </p:nvSpPr>
          <p:spPr>
            <a:xfrm>
              <a:off x="6194600" y="2885275"/>
              <a:ext cx="115050" cy="57550"/>
            </a:xfrm>
            <a:custGeom>
              <a:avLst/>
              <a:gdLst/>
              <a:ahLst/>
              <a:cxnLst/>
              <a:rect l="l" t="t" r="r" b="b"/>
              <a:pathLst>
                <a:path w="4602" h="2302" extrusionOk="0">
                  <a:moveTo>
                    <a:pt x="1" y="1"/>
                  </a:moveTo>
                  <a:cubicBezTo>
                    <a:pt x="1" y="1281"/>
                    <a:pt x="1021" y="2301"/>
                    <a:pt x="2301" y="2301"/>
                  </a:cubicBezTo>
                  <a:cubicBezTo>
                    <a:pt x="3581" y="2301"/>
                    <a:pt x="4602" y="1281"/>
                    <a:pt x="4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4972;p73">
              <a:extLst>
                <a:ext uri="{FF2B5EF4-FFF2-40B4-BE49-F238E27FC236}">
                  <a16:creationId xmlns:a16="http://schemas.microsoft.com/office/drawing/2014/main" id="{B1EFC612-FAD6-0CC4-57A7-63B5ED0DAC84}"/>
                </a:ext>
              </a:extLst>
            </p:cNvPr>
            <p:cNvSpPr/>
            <p:nvPr/>
          </p:nvSpPr>
          <p:spPr>
            <a:xfrm>
              <a:off x="6309625" y="2885275"/>
              <a:ext cx="115450" cy="57550"/>
            </a:xfrm>
            <a:custGeom>
              <a:avLst/>
              <a:gdLst/>
              <a:ahLst/>
              <a:cxnLst/>
              <a:rect l="l" t="t" r="r" b="b"/>
              <a:pathLst>
                <a:path w="4618" h="2302" extrusionOk="0">
                  <a:moveTo>
                    <a:pt x="1" y="1"/>
                  </a:moveTo>
                  <a:cubicBezTo>
                    <a:pt x="1" y="1281"/>
                    <a:pt x="1037" y="2301"/>
                    <a:pt x="2301" y="2301"/>
                  </a:cubicBezTo>
                  <a:cubicBezTo>
                    <a:pt x="3581" y="2301"/>
                    <a:pt x="4617" y="1281"/>
                    <a:pt x="4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4973;p73">
              <a:extLst>
                <a:ext uri="{FF2B5EF4-FFF2-40B4-BE49-F238E27FC236}">
                  <a16:creationId xmlns:a16="http://schemas.microsoft.com/office/drawing/2014/main" id="{28D2C81B-D470-F04D-B0A0-12AAC3B5661F}"/>
                </a:ext>
              </a:extLst>
            </p:cNvPr>
            <p:cNvSpPr/>
            <p:nvPr/>
          </p:nvSpPr>
          <p:spPr>
            <a:xfrm>
              <a:off x="6425050" y="2885275"/>
              <a:ext cx="115050" cy="57550"/>
            </a:xfrm>
            <a:custGeom>
              <a:avLst/>
              <a:gdLst/>
              <a:ahLst/>
              <a:cxnLst/>
              <a:rect l="l" t="t" r="r" b="b"/>
              <a:pathLst>
                <a:path w="4602" h="2302" extrusionOk="0">
                  <a:moveTo>
                    <a:pt x="0" y="1"/>
                  </a:moveTo>
                  <a:cubicBezTo>
                    <a:pt x="0" y="1281"/>
                    <a:pt x="1021" y="2301"/>
                    <a:pt x="2301" y="2301"/>
                  </a:cubicBezTo>
                  <a:cubicBezTo>
                    <a:pt x="3566" y="2301"/>
                    <a:pt x="4602" y="1281"/>
                    <a:pt x="4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4974;p73">
              <a:extLst>
                <a:ext uri="{FF2B5EF4-FFF2-40B4-BE49-F238E27FC236}">
                  <a16:creationId xmlns:a16="http://schemas.microsoft.com/office/drawing/2014/main" id="{C08C48CB-10A6-71AD-0B98-2532852692F5}"/>
                </a:ext>
              </a:extLst>
            </p:cNvPr>
            <p:cNvSpPr/>
            <p:nvPr/>
          </p:nvSpPr>
          <p:spPr>
            <a:xfrm>
              <a:off x="6540075" y="2885275"/>
              <a:ext cx="115450" cy="57550"/>
            </a:xfrm>
            <a:custGeom>
              <a:avLst/>
              <a:gdLst/>
              <a:ahLst/>
              <a:cxnLst/>
              <a:rect l="l" t="t" r="r" b="b"/>
              <a:pathLst>
                <a:path w="4618" h="2302" extrusionOk="0">
                  <a:moveTo>
                    <a:pt x="1" y="1"/>
                  </a:moveTo>
                  <a:cubicBezTo>
                    <a:pt x="1" y="1281"/>
                    <a:pt x="1037" y="2301"/>
                    <a:pt x="2301" y="2301"/>
                  </a:cubicBezTo>
                  <a:cubicBezTo>
                    <a:pt x="3581" y="2301"/>
                    <a:pt x="4617" y="1281"/>
                    <a:pt x="4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4975;p73">
              <a:extLst>
                <a:ext uri="{FF2B5EF4-FFF2-40B4-BE49-F238E27FC236}">
                  <a16:creationId xmlns:a16="http://schemas.microsoft.com/office/drawing/2014/main" id="{3C346F4C-866A-48A3-F7C1-7B7CAB7ACCED}"/>
                </a:ext>
              </a:extLst>
            </p:cNvPr>
            <p:cNvSpPr/>
            <p:nvPr/>
          </p:nvSpPr>
          <p:spPr>
            <a:xfrm>
              <a:off x="6654725" y="2885275"/>
              <a:ext cx="115450" cy="57550"/>
            </a:xfrm>
            <a:custGeom>
              <a:avLst/>
              <a:gdLst/>
              <a:ahLst/>
              <a:cxnLst/>
              <a:rect l="l" t="t" r="r" b="b"/>
              <a:pathLst>
                <a:path w="4618" h="2302" extrusionOk="0">
                  <a:moveTo>
                    <a:pt x="1" y="1"/>
                  </a:moveTo>
                  <a:cubicBezTo>
                    <a:pt x="1" y="1281"/>
                    <a:pt x="1037" y="2301"/>
                    <a:pt x="2316" y="2301"/>
                  </a:cubicBezTo>
                  <a:cubicBezTo>
                    <a:pt x="3581" y="2301"/>
                    <a:pt x="4617" y="1281"/>
                    <a:pt x="4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4976;p73">
              <a:extLst>
                <a:ext uri="{FF2B5EF4-FFF2-40B4-BE49-F238E27FC236}">
                  <a16:creationId xmlns:a16="http://schemas.microsoft.com/office/drawing/2014/main" id="{7DB4F599-F88C-9518-6AFD-BC10EBAE3E4B}"/>
                </a:ext>
              </a:extLst>
            </p:cNvPr>
            <p:cNvSpPr/>
            <p:nvPr/>
          </p:nvSpPr>
          <p:spPr>
            <a:xfrm>
              <a:off x="6770150" y="2885275"/>
              <a:ext cx="115050" cy="57550"/>
            </a:xfrm>
            <a:custGeom>
              <a:avLst/>
              <a:gdLst/>
              <a:ahLst/>
              <a:cxnLst/>
              <a:rect l="l" t="t" r="r" b="b"/>
              <a:pathLst>
                <a:path w="4602" h="2302" extrusionOk="0">
                  <a:moveTo>
                    <a:pt x="0" y="1"/>
                  </a:moveTo>
                  <a:cubicBezTo>
                    <a:pt x="0" y="1281"/>
                    <a:pt x="1021" y="2301"/>
                    <a:pt x="2301" y="2301"/>
                  </a:cubicBezTo>
                  <a:cubicBezTo>
                    <a:pt x="3581" y="2301"/>
                    <a:pt x="4601" y="1281"/>
                    <a:pt x="4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4977;p73">
              <a:extLst>
                <a:ext uri="{FF2B5EF4-FFF2-40B4-BE49-F238E27FC236}">
                  <a16:creationId xmlns:a16="http://schemas.microsoft.com/office/drawing/2014/main" id="{079213F7-EB76-C591-5817-D6B2752535D7}"/>
                </a:ext>
              </a:extLst>
            </p:cNvPr>
            <p:cNvSpPr/>
            <p:nvPr/>
          </p:nvSpPr>
          <p:spPr>
            <a:xfrm>
              <a:off x="6885175" y="2885275"/>
              <a:ext cx="115425" cy="57550"/>
            </a:xfrm>
            <a:custGeom>
              <a:avLst/>
              <a:gdLst/>
              <a:ahLst/>
              <a:cxnLst/>
              <a:rect l="l" t="t" r="r" b="b"/>
              <a:pathLst>
                <a:path w="4617" h="2302" extrusionOk="0">
                  <a:moveTo>
                    <a:pt x="0" y="1"/>
                  </a:moveTo>
                  <a:cubicBezTo>
                    <a:pt x="0" y="1281"/>
                    <a:pt x="1036" y="2301"/>
                    <a:pt x="2316" y="2301"/>
                  </a:cubicBezTo>
                  <a:cubicBezTo>
                    <a:pt x="3581" y="2301"/>
                    <a:pt x="4617" y="1281"/>
                    <a:pt x="4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4978;p73">
              <a:extLst>
                <a:ext uri="{FF2B5EF4-FFF2-40B4-BE49-F238E27FC236}">
                  <a16:creationId xmlns:a16="http://schemas.microsoft.com/office/drawing/2014/main" id="{5C217EFD-1ED4-C91B-4A8C-A9F06FE20CB2}"/>
                </a:ext>
              </a:extLst>
            </p:cNvPr>
            <p:cNvSpPr/>
            <p:nvPr/>
          </p:nvSpPr>
          <p:spPr>
            <a:xfrm>
              <a:off x="7000575" y="2885275"/>
              <a:ext cx="115075" cy="57550"/>
            </a:xfrm>
            <a:custGeom>
              <a:avLst/>
              <a:gdLst/>
              <a:ahLst/>
              <a:cxnLst/>
              <a:rect l="l" t="t" r="r" b="b"/>
              <a:pathLst>
                <a:path w="4603" h="2302" extrusionOk="0">
                  <a:moveTo>
                    <a:pt x="1" y="1"/>
                  </a:moveTo>
                  <a:cubicBezTo>
                    <a:pt x="1" y="1281"/>
                    <a:pt x="1022" y="2301"/>
                    <a:pt x="2301" y="2301"/>
                  </a:cubicBezTo>
                  <a:cubicBezTo>
                    <a:pt x="3581" y="2301"/>
                    <a:pt x="4602" y="1281"/>
                    <a:pt x="4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4979;p73">
              <a:extLst>
                <a:ext uri="{FF2B5EF4-FFF2-40B4-BE49-F238E27FC236}">
                  <a16:creationId xmlns:a16="http://schemas.microsoft.com/office/drawing/2014/main" id="{371A844B-915A-5011-3528-D03548258FF7}"/>
                </a:ext>
              </a:extLst>
            </p:cNvPr>
            <p:cNvSpPr/>
            <p:nvPr/>
          </p:nvSpPr>
          <p:spPr>
            <a:xfrm>
              <a:off x="7115225" y="2885275"/>
              <a:ext cx="115450" cy="57550"/>
            </a:xfrm>
            <a:custGeom>
              <a:avLst/>
              <a:gdLst/>
              <a:ahLst/>
              <a:cxnLst/>
              <a:rect l="l" t="t" r="r" b="b"/>
              <a:pathLst>
                <a:path w="4618" h="2302" extrusionOk="0">
                  <a:moveTo>
                    <a:pt x="1" y="1"/>
                  </a:moveTo>
                  <a:cubicBezTo>
                    <a:pt x="1" y="1281"/>
                    <a:pt x="1037" y="2301"/>
                    <a:pt x="2301" y="2301"/>
                  </a:cubicBezTo>
                  <a:cubicBezTo>
                    <a:pt x="3581" y="2301"/>
                    <a:pt x="4617" y="1281"/>
                    <a:pt x="4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4980;p73">
              <a:extLst>
                <a:ext uri="{FF2B5EF4-FFF2-40B4-BE49-F238E27FC236}">
                  <a16:creationId xmlns:a16="http://schemas.microsoft.com/office/drawing/2014/main" id="{BC5BFF0C-F88C-7D50-173F-C35E1CEDB06D}"/>
                </a:ext>
              </a:extLst>
            </p:cNvPr>
            <p:cNvSpPr/>
            <p:nvPr/>
          </p:nvSpPr>
          <p:spPr>
            <a:xfrm>
              <a:off x="6836425" y="2885275"/>
              <a:ext cx="8025" cy="828875"/>
            </a:xfrm>
            <a:custGeom>
              <a:avLst/>
              <a:gdLst/>
              <a:ahLst/>
              <a:cxnLst/>
              <a:rect l="l" t="t" r="r" b="b"/>
              <a:pathLst>
                <a:path w="321" h="33155" extrusionOk="0">
                  <a:moveTo>
                    <a:pt x="0" y="1"/>
                  </a:moveTo>
                  <a:lnTo>
                    <a:pt x="0" y="33154"/>
                  </a:lnTo>
                  <a:lnTo>
                    <a:pt x="320" y="33154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4981;p73">
              <a:extLst>
                <a:ext uri="{FF2B5EF4-FFF2-40B4-BE49-F238E27FC236}">
                  <a16:creationId xmlns:a16="http://schemas.microsoft.com/office/drawing/2014/main" id="{58FABBCC-722D-E32E-D8E2-658D5DC67E73}"/>
                </a:ext>
              </a:extLst>
            </p:cNvPr>
            <p:cNvSpPr/>
            <p:nvPr/>
          </p:nvSpPr>
          <p:spPr>
            <a:xfrm>
              <a:off x="7165900" y="2885275"/>
              <a:ext cx="8025" cy="828875"/>
            </a:xfrm>
            <a:custGeom>
              <a:avLst/>
              <a:gdLst/>
              <a:ahLst/>
              <a:cxnLst/>
              <a:rect l="l" t="t" r="r" b="b"/>
              <a:pathLst>
                <a:path w="321" h="33155" extrusionOk="0">
                  <a:moveTo>
                    <a:pt x="0" y="1"/>
                  </a:moveTo>
                  <a:lnTo>
                    <a:pt x="0" y="33154"/>
                  </a:lnTo>
                  <a:lnTo>
                    <a:pt x="320" y="33154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4982;p73">
              <a:extLst>
                <a:ext uri="{FF2B5EF4-FFF2-40B4-BE49-F238E27FC236}">
                  <a16:creationId xmlns:a16="http://schemas.microsoft.com/office/drawing/2014/main" id="{04F844C9-D241-481E-2891-A7F4782FC49A}"/>
                </a:ext>
              </a:extLst>
            </p:cNvPr>
            <p:cNvSpPr/>
            <p:nvPr/>
          </p:nvSpPr>
          <p:spPr>
            <a:xfrm>
              <a:off x="5617925" y="2880700"/>
              <a:ext cx="1611600" cy="8025"/>
            </a:xfrm>
            <a:custGeom>
              <a:avLst/>
              <a:gdLst/>
              <a:ahLst/>
              <a:cxnLst/>
              <a:rect l="l" t="t" r="r" b="b"/>
              <a:pathLst>
                <a:path w="64464" h="321" extrusionOk="0">
                  <a:moveTo>
                    <a:pt x="0" y="1"/>
                  </a:moveTo>
                  <a:lnTo>
                    <a:pt x="0" y="321"/>
                  </a:lnTo>
                  <a:lnTo>
                    <a:pt x="64464" y="321"/>
                  </a:lnTo>
                  <a:lnTo>
                    <a:pt x="64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4983;p73">
              <a:extLst>
                <a:ext uri="{FF2B5EF4-FFF2-40B4-BE49-F238E27FC236}">
                  <a16:creationId xmlns:a16="http://schemas.microsoft.com/office/drawing/2014/main" id="{71D4AD65-8B22-21B6-AB30-68F9403BBA34}"/>
                </a:ext>
              </a:extLst>
            </p:cNvPr>
            <p:cNvSpPr/>
            <p:nvPr/>
          </p:nvSpPr>
          <p:spPr>
            <a:xfrm>
              <a:off x="6840600" y="2973650"/>
              <a:ext cx="44225" cy="8400"/>
            </a:xfrm>
            <a:custGeom>
              <a:avLst/>
              <a:gdLst/>
              <a:ahLst/>
              <a:cxnLst/>
              <a:rect l="l" t="t" r="r" b="b"/>
              <a:pathLst>
                <a:path w="1769" h="336" extrusionOk="0">
                  <a:moveTo>
                    <a:pt x="1" y="0"/>
                  </a:moveTo>
                  <a:lnTo>
                    <a:pt x="1" y="336"/>
                  </a:lnTo>
                  <a:lnTo>
                    <a:pt x="1768" y="336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4984;p73">
              <a:extLst>
                <a:ext uri="{FF2B5EF4-FFF2-40B4-BE49-F238E27FC236}">
                  <a16:creationId xmlns:a16="http://schemas.microsoft.com/office/drawing/2014/main" id="{7DB2C66D-389E-F0C2-EBC6-A9CE3094FE0F}"/>
                </a:ext>
              </a:extLst>
            </p:cNvPr>
            <p:cNvSpPr/>
            <p:nvPr/>
          </p:nvSpPr>
          <p:spPr>
            <a:xfrm>
              <a:off x="6840600" y="3054775"/>
              <a:ext cx="44225" cy="8025"/>
            </a:xfrm>
            <a:custGeom>
              <a:avLst/>
              <a:gdLst/>
              <a:ahLst/>
              <a:cxnLst/>
              <a:rect l="l" t="t" r="r" b="b"/>
              <a:pathLst>
                <a:path w="1769" h="321" extrusionOk="0">
                  <a:moveTo>
                    <a:pt x="1" y="1"/>
                  </a:moveTo>
                  <a:lnTo>
                    <a:pt x="1" y="321"/>
                  </a:lnTo>
                  <a:lnTo>
                    <a:pt x="1768" y="32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4985;p73">
              <a:extLst>
                <a:ext uri="{FF2B5EF4-FFF2-40B4-BE49-F238E27FC236}">
                  <a16:creationId xmlns:a16="http://schemas.microsoft.com/office/drawing/2014/main" id="{6CEA8EAD-EB56-D535-328D-AC0BE138FAE2}"/>
                </a:ext>
              </a:extLst>
            </p:cNvPr>
            <p:cNvSpPr/>
            <p:nvPr/>
          </p:nvSpPr>
          <p:spPr>
            <a:xfrm>
              <a:off x="6840600" y="3136300"/>
              <a:ext cx="44225" cy="8025"/>
            </a:xfrm>
            <a:custGeom>
              <a:avLst/>
              <a:gdLst/>
              <a:ahLst/>
              <a:cxnLst/>
              <a:rect l="l" t="t" r="r" b="b"/>
              <a:pathLst>
                <a:path w="1769" h="321" extrusionOk="0">
                  <a:moveTo>
                    <a:pt x="1" y="0"/>
                  </a:moveTo>
                  <a:lnTo>
                    <a:pt x="1" y="320"/>
                  </a:lnTo>
                  <a:lnTo>
                    <a:pt x="1768" y="320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4986;p73">
              <a:extLst>
                <a:ext uri="{FF2B5EF4-FFF2-40B4-BE49-F238E27FC236}">
                  <a16:creationId xmlns:a16="http://schemas.microsoft.com/office/drawing/2014/main" id="{EE2CCB8C-CECA-F08C-2480-B0BE03F462AC}"/>
                </a:ext>
              </a:extLst>
            </p:cNvPr>
            <p:cNvSpPr/>
            <p:nvPr/>
          </p:nvSpPr>
          <p:spPr>
            <a:xfrm>
              <a:off x="6840600" y="3217050"/>
              <a:ext cx="44225" cy="8025"/>
            </a:xfrm>
            <a:custGeom>
              <a:avLst/>
              <a:gdLst/>
              <a:ahLst/>
              <a:cxnLst/>
              <a:rect l="l" t="t" r="r" b="b"/>
              <a:pathLst>
                <a:path w="1769" h="321" extrusionOk="0">
                  <a:moveTo>
                    <a:pt x="1" y="0"/>
                  </a:moveTo>
                  <a:lnTo>
                    <a:pt x="1" y="320"/>
                  </a:lnTo>
                  <a:lnTo>
                    <a:pt x="1768" y="320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4987;p73">
              <a:extLst>
                <a:ext uri="{FF2B5EF4-FFF2-40B4-BE49-F238E27FC236}">
                  <a16:creationId xmlns:a16="http://schemas.microsoft.com/office/drawing/2014/main" id="{AB5734C1-EC1D-F831-43D0-DB2D324532A6}"/>
                </a:ext>
              </a:extLst>
            </p:cNvPr>
            <p:cNvSpPr/>
            <p:nvPr/>
          </p:nvSpPr>
          <p:spPr>
            <a:xfrm>
              <a:off x="6840600" y="3298550"/>
              <a:ext cx="44225" cy="8025"/>
            </a:xfrm>
            <a:custGeom>
              <a:avLst/>
              <a:gdLst/>
              <a:ahLst/>
              <a:cxnLst/>
              <a:rect l="l" t="t" r="r" b="b"/>
              <a:pathLst>
                <a:path w="1769" h="321" extrusionOk="0">
                  <a:moveTo>
                    <a:pt x="1" y="1"/>
                  </a:moveTo>
                  <a:lnTo>
                    <a:pt x="1" y="321"/>
                  </a:lnTo>
                  <a:lnTo>
                    <a:pt x="1768" y="32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4988;p73">
              <a:extLst>
                <a:ext uri="{FF2B5EF4-FFF2-40B4-BE49-F238E27FC236}">
                  <a16:creationId xmlns:a16="http://schemas.microsoft.com/office/drawing/2014/main" id="{76E517D9-5ABF-CF7B-CFFE-FC176686DA66}"/>
                </a:ext>
              </a:extLst>
            </p:cNvPr>
            <p:cNvSpPr/>
            <p:nvPr/>
          </p:nvSpPr>
          <p:spPr>
            <a:xfrm>
              <a:off x="6840600" y="3379675"/>
              <a:ext cx="44225" cy="8025"/>
            </a:xfrm>
            <a:custGeom>
              <a:avLst/>
              <a:gdLst/>
              <a:ahLst/>
              <a:cxnLst/>
              <a:rect l="l" t="t" r="r" b="b"/>
              <a:pathLst>
                <a:path w="1769" h="321" extrusionOk="0">
                  <a:moveTo>
                    <a:pt x="1" y="1"/>
                  </a:moveTo>
                  <a:lnTo>
                    <a:pt x="1" y="321"/>
                  </a:lnTo>
                  <a:lnTo>
                    <a:pt x="1768" y="32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4989;p73">
              <a:extLst>
                <a:ext uri="{FF2B5EF4-FFF2-40B4-BE49-F238E27FC236}">
                  <a16:creationId xmlns:a16="http://schemas.microsoft.com/office/drawing/2014/main" id="{98B8FC6C-9B18-966C-8AC9-B7C15B15C632}"/>
                </a:ext>
              </a:extLst>
            </p:cNvPr>
            <p:cNvSpPr/>
            <p:nvPr/>
          </p:nvSpPr>
          <p:spPr>
            <a:xfrm>
              <a:off x="6840600" y="3460425"/>
              <a:ext cx="44225" cy="8025"/>
            </a:xfrm>
            <a:custGeom>
              <a:avLst/>
              <a:gdLst/>
              <a:ahLst/>
              <a:cxnLst/>
              <a:rect l="l" t="t" r="r" b="b"/>
              <a:pathLst>
                <a:path w="1769" h="321" extrusionOk="0">
                  <a:moveTo>
                    <a:pt x="1" y="1"/>
                  </a:moveTo>
                  <a:lnTo>
                    <a:pt x="1" y="321"/>
                  </a:lnTo>
                  <a:lnTo>
                    <a:pt x="1768" y="32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4990;p73">
              <a:extLst>
                <a:ext uri="{FF2B5EF4-FFF2-40B4-BE49-F238E27FC236}">
                  <a16:creationId xmlns:a16="http://schemas.microsoft.com/office/drawing/2014/main" id="{A712420D-9085-7D11-F4E2-C8FE886B7027}"/>
                </a:ext>
              </a:extLst>
            </p:cNvPr>
            <p:cNvSpPr/>
            <p:nvPr/>
          </p:nvSpPr>
          <p:spPr>
            <a:xfrm>
              <a:off x="6840600" y="3541950"/>
              <a:ext cx="44225" cy="8025"/>
            </a:xfrm>
            <a:custGeom>
              <a:avLst/>
              <a:gdLst/>
              <a:ahLst/>
              <a:cxnLst/>
              <a:rect l="l" t="t" r="r" b="b"/>
              <a:pathLst>
                <a:path w="1769" h="321" extrusionOk="0">
                  <a:moveTo>
                    <a:pt x="1" y="0"/>
                  </a:moveTo>
                  <a:lnTo>
                    <a:pt x="1" y="320"/>
                  </a:lnTo>
                  <a:lnTo>
                    <a:pt x="1768" y="320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4991;p73">
              <a:extLst>
                <a:ext uri="{FF2B5EF4-FFF2-40B4-BE49-F238E27FC236}">
                  <a16:creationId xmlns:a16="http://schemas.microsoft.com/office/drawing/2014/main" id="{46378239-54C8-4B4D-3CEE-670E4B8380FE}"/>
                </a:ext>
              </a:extLst>
            </p:cNvPr>
            <p:cNvSpPr/>
            <p:nvPr/>
          </p:nvSpPr>
          <p:spPr>
            <a:xfrm>
              <a:off x="6840600" y="3622700"/>
              <a:ext cx="44225" cy="8025"/>
            </a:xfrm>
            <a:custGeom>
              <a:avLst/>
              <a:gdLst/>
              <a:ahLst/>
              <a:cxnLst/>
              <a:rect l="l" t="t" r="r" b="b"/>
              <a:pathLst>
                <a:path w="1769" h="321" extrusionOk="0">
                  <a:moveTo>
                    <a:pt x="1" y="0"/>
                  </a:moveTo>
                  <a:lnTo>
                    <a:pt x="1" y="320"/>
                  </a:lnTo>
                  <a:lnTo>
                    <a:pt x="1768" y="320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4992;p73">
              <a:extLst>
                <a:ext uri="{FF2B5EF4-FFF2-40B4-BE49-F238E27FC236}">
                  <a16:creationId xmlns:a16="http://schemas.microsoft.com/office/drawing/2014/main" id="{AC04C4F0-E0A6-D8FF-CDFC-7A86E45B7006}"/>
                </a:ext>
              </a:extLst>
            </p:cNvPr>
            <p:cNvSpPr/>
            <p:nvPr/>
          </p:nvSpPr>
          <p:spPr>
            <a:xfrm>
              <a:off x="7124375" y="2973650"/>
              <a:ext cx="44200" cy="8400"/>
            </a:xfrm>
            <a:custGeom>
              <a:avLst/>
              <a:gdLst/>
              <a:ahLst/>
              <a:cxnLst/>
              <a:rect l="l" t="t" r="r" b="b"/>
              <a:pathLst>
                <a:path w="1768" h="336" extrusionOk="0">
                  <a:moveTo>
                    <a:pt x="1" y="0"/>
                  </a:moveTo>
                  <a:lnTo>
                    <a:pt x="1" y="336"/>
                  </a:lnTo>
                  <a:lnTo>
                    <a:pt x="1768" y="336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4993;p73">
              <a:extLst>
                <a:ext uri="{FF2B5EF4-FFF2-40B4-BE49-F238E27FC236}">
                  <a16:creationId xmlns:a16="http://schemas.microsoft.com/office/drawing/2014/main" id="{A59A907E-32DA-2676-CFAC-5F56187390A6}"/>
                </a:ext>
              </a:extLst>
            </p:cNvPr>
            <p:cNvSpPr/>
            <p:nvPr/>
          </p:nvSpPr>
          <p:spPr>
            <a:xfrm>
              <a:off x="7124375" y="3054775"/>
              <a:ext cx="44200" cy="8025"/>
            </a:xfrm>
            <a:custGeom>
              <a:avLst/>
              <a:gdLst/>
              <a:ahLst/>
              <a:cxnLst/>
              <a:rect l="l" t="t" r="r" b="b"/>
              <a:pathLst>
                <a:path w="1768" h="321" extrusionOk="0">
                  <a:moveTo>
                    <a:pt x="1" y="1"/>
                  </a:moveTo>
                  <a:lnTo>
                    <a:pt x="1" y="321"/>
                  </a:lnTo>
                  <a:lnTo>
                    <a:pt x="1768" y="32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4994;p73">
              <a:extLst>
                <a:ext uri="{FF2B5EF4-FFF2-40B4-BE49-F238E27FC236}">
                  <a16:creationId xmlns:a16="http://schemas.microsoft.com/office/drawing/2014/main" id="{142119F6-6C5F-AE2A-C0BD-611B76C7D7C5}"/>
                </a:ext>
              </a:extLst>
            </p:cNvPr>
            <p:cNvSpPr/>
            <p:nvPr/>
          </p:nvSpPr>
          <p:spPr>
            <a:xfrm>
              <a:off x="7124375" y="3136300"/>
              <a:ext cx="44200" cy="8025"/>
            </a:xfrm>
            <a:custGeom>
              <a:avLst/>
              <a:gdLst/>
              <a:ahLst/>
              <a:cxnLst/>
              <a:rect l="l" t="t" r="r" b="b"/>
              <a:pathLst>
                <a:path w="1768" h="321" extrusionOk="0">
                  <a:moveTo>
                    <a:pt x="1" y="0"/>
                  </a:moveTo>
                  <a:lnTo>
                    <a:pt x="1" y="320"/>
                  </a:lnTo>
                  <a:lnTo>
                    <a:pt x="1768" y="320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4995;p73">
              <a:extLst>
                <a:ext uri="{FF2B5EF4-FFF2-40B4-BE49-F238E27FC236}">
                  <a16:creationId xmlns:a16="http://schemas.microsoft.com/office/drawing/2014/main" id="{A107FBCB-BB1F-ACDB-8694-2F589BA0F7A3}"/>
                </a:ext>
              </a:extLst>
            </p:cNvPr>
            <p:cNvSpPr/>
            <p:nvPr/>
          </p:nvSpPr>
          <p:spPr>
            <a:xfrm>
              <a:off x="7124375" y="3217050"/>
              <a:ext cx="44200" cy="8025"/>
            </a:xfrm>
            <a:custGeom>
              <a:avLst/>
              <a:gdLst/>
              <a:ahLst/>
              <a:cxnLst/>
              <a:rect l="l" t="t" r="r" b="b"/>
              <a:pathLst>
                <a:path w="1768" h="321" extrusionOk="0">
                  <a:moveTo>
                    <a:pt x="1" y="0"/>
                  </a:moveTo>
                  <a:lnTo>
                    <a:pt x="1" y="320"/>
                  </a:lnTo>
                  <a:lnTo>
                    <a:pt x="1768" y="320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4996;p73">
              <a:extLst>
                <a:ext uri="{FF2B5EF4-FFF2-40B4-BE49-F238E27FC236}">
                  <a16:creationId xmlns:a16="http://schemas.microsoft.com/office/drawing/2014/main" id="{D419649D-9AA1-0D8F-0265-9BAFF58ED556}"/>
                </a:ext>
              </a:extLst>
            </p:cNvPr>
            <p:cNvSpPr/>
            <p:nvPr/>
          </p:nvSpPr>
          <p:spPr>
            <a:xfrm>
              <a:off x="7124375" y="3298550"/>
              <a:ext cx="44200" cy="8025"/>
            </a:xfrm>
            <a:custGeom>
              <a:avLst/>
              <a:gdLst/>
              <a:ahLst/>
              <a:cxnLst/>
              <a:rect l="l" t="t" r="r" b="b"/>
              <a:pathLst>
                <a:path w="1768" h="321" extrusionOk="0">
                  <a:moveTo>
                    <a:pt x="1" y="1"/>
                  </a:moveTo>
                  <a:lnTo>
                    <a:pt x="1" y="321"/>
                  </a:lnTo>
                  <a:lnTo>
                    <a:pt x="1768" y="32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4997;p73">
              <a:extLst>
                <a:ext uri="{FF2B5EF4-FFF2-40B4-BE49-F238E27FC236}">
                  <a16:creationId xmlns:a16="http://schemas.microsoft.com/office/drawing/2014/main" id="{B41F7AA6-54FB-845C-3BD2-F944D544DA57}"/>
                </a:ext>
              </a:extLst>
            </p:cNvPr>
            <p:cNvSpPr/>
            <p:nvPr/>
          </p:nvSpPr>
          <p:spPr>
            <a:xfrm>
              <a:off x="7124375" y="3379675"/>
              <a:ext cx="44200" cy="8025"/>
            </a:xfrm>
            <a:custGeom>
              <a:avLst/>
              <a:gdLst/>
              <a:ahLst/>
              <a:cxnLst/>
              <a:rect l="l" t="t" r="r" b="b"/>
              <a:pathLst>
                <a:path w="1768" h="321" extrusionOk="0">
                  <a:moveTo>
                    <a:pt x="1" y="1"/>
                  </a:moveTo>
                  <a:lnTo>
                    <a:pt x="1" y="321"/>
                  </a:lnTo>
                  <a:lnTo>
                    <a:pt x="1768" y="32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4998;p73">
              <a:extLst>
                <a:ext uri="{FF2B5EF4-FFF2-40B4-BE49-F238E27FC236}">
                  <a16:creationId xmlns:a16="http://schemas.microsoft.com/office/drawing/2014/main" id="{8D5A0565-3DA9-4CD8-3460-5D1B716FEE0D}"/>
                </a:ext>
              </a:extLst>
            </p:cNvPr>
            <p:cNvSpPr/>
            <p:nvPr/>
          </p:nvSpPr>
          <p:spPr>
            <a:xfrm>
              <a:off x="7124375" y="3460425"/>
              <a:ext cx="44200" cy="8025"/>
            </a:xfrm>
            <a:custGeom>
              <a:avLst/>
              <a:gdLst/>
              <a:ahLst/>
              <a:cxnLst/>
              <a:rect l="l" t="t" r="r" b="b"/>
              <a:pathLst>
                <a:path w="1768" h="321" extrusionOk="0">
                  <a:moveTo>
                    <a:pt x="1" y="1"/>
                  </a:moveTo>
                  <a:lnTo>
                    <a:pt x="1" y="321"/>
                  </a:lnTo>
                  <a:lnTo>
                    <a:pt x="1768" y="32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4999;p73">
              <a:extLst>
                <a:ext uri="{FF2B5EF4-FFF2-40B4-BE49-F238E27FC236}">
                  <a16:creationId xmlns:a16="http://schemas.microsoft.com/office/drawing/2014/main" id="{EC3FA70A-A657-AADE-5640-F21DBCCDBC55}"/>
                </a:ext>
              </a:extLst>
            </p:cNvPr>
            <p:cNvSpPr/>
            <p:nvPr/>
          </p:nvSpPr>
          <p:spPr>
            <a:xfrm>
              <a:off x="7124375" y="3541950"/>
              <a:ext cx="44200" cy="8025"/>
            </a:xfrm>
            <a:custGeom>
              <a:avLst/>
              <a:gdLst/>
              <a:ahLst/>
              <a:cxnLst/>
              <a:rect l="l" t="t" r="r" b="b"/>
              <a:pathLst>
                <a:path w="1768" h="321" extrusionOk="0">
                  <a:moveTo>
                    <a:pt x="1" y="0"/>
                  </a:moveTo>
                  <a:lnTo>
                    <a:pt x="1" y="320"/>
                  </a:lnTo>
                  <a:lnTo>
                    <a:pt x="1768" y="320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5000;p73">
              <a:extLst>
                <a:ext uri="{FF2B5EF4-FFF2-40B4-BE49-F238E27FC236}">
                  <a16:creationId xmlns:a16="http://schemas.microsoft.com/office/drawing/2014/main" id="{36087B6F-311A-E453-0367-E9B9E5582406}"/>
                </a:ext>
              </a:extLst>
            </p:cNvPr>
            <p:cNvSpPr/>
            <p:nvPr/>
          </p:nvSpPr>
          <p:spPr>
            <a:xfrm>
              <a:off x="7124375" y="3622700"/>
              <a:ext cx="44200" cy="8025"/>
            </a:xfrm>
            <a:custGeom>
              <a:avLst/>
              <a:gdLst/>
              <a:ahLst/>
              <a:cxnLst/>
              <a:rect l="l" t="t" r="r" b="b"/>
              <a:pathLst>
                <a:path w="1768" h="321" extrusionOk="0">
                  <a:moveTo>
                    <a:pt x="1" y="0"/>
                  </a:moveTo>
                  <a:lnTo>
                    <a:pt x="1" y="320"/>
                  </a:lnTo>
                  <a:lnTo>
                    <a:pt x="1768" y="320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5001;p73">
              <a:extLst>
                <a:ext uri="{FF2B5EF4-FFF2-40B4-BE49-F238E27FC236}">
                  <a16:creationId xmlns:a16="http://schemas.microsoft.com/office/drawing/2014/main" id="{B32CE0ED-AC8E-CBEA-61B5-4ADDBC99BBD0}"/>
                </a:ext>
              </a:extLst>
            </p:cNvPr>
            <p:cNvSpPr/>
            <p:nvPr/>
          </p:nvSpPr>
          <p:spPr>
            <a:xfrm>
              <a:off x="6094800" y="2722625"/>
              <a:ext cx="197325" cy="98300"/>
            </a:xfrm>
            <a:custGeom>
              <a:avLst/>
              <a:gdLst/>
              <a:ahLst/>
              <a:cxnLst/>
              <a:rect l="l" t="t" r="r" b="b"/>
              <a:pathLst>
                <a:path w="7893" h="3932" extrusionOk="0">
                  <a:moveTo>
                    <a:pt x="3947" y="1"/>
                  </a:moveTo>
                  <a:cubicBezTo>
                    <a:pt x="1768" y="1"/>
                    <a:pt x="1" y="1753"/>
                    <a:pt x="1" y="3932"/>
                  </a:cubicBezTo>
                  <a:lnTo>
                    <a:pt x="7893" y="3932"/>
                  </a:lnTo>
                  <a:cubicBezTo>
                    <a:pt x="7893" y="1768"/>
                    <a:pt x="6126" y="1"/>
                    <a:pt x="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5002;p73">
              <a:extLst>
                <a:ext uri="{FF2B5EF4-FFF2-40B4-BE49-F238E27FC236}">
                  <a16:creationId xmlns:a16="http://schemas.microsoft.com/office/drawing/2014/main" id="{3811C3B5-48EB-2ADC-1434-31A333E2A1C2}"/>
                </a:ext>
              </a:extLst>
            </p:cNvPr>
            <p:cNvSpPr/>
            <p:nvPr/>
          </p:nvSpPr>
          <p:spPr>
            <a:xfrm>
              <a:off x="6227350" y="2756150"/>
              <a:ext cx="129550" cy="64775"/>
            </a:xfrm>
            <a:custGeom>
              <a:avLst/>
              <a:gdLst/>
              <a:ahLst/>
              <a:cxnLst/>
              <a:rect l="l" t="t" r="r" b="b"/>
              <a:pathLst>
                <a:path w="5182" h="2591" extrusionOk="0">
                  <a:moveTo>
                    <a:pt x="2591" y="1"/>
                  </a:moveTo>
                  <a:cubicBezTo>
                    <a:pt x="1159" y="1"/>
                    <a:pt x="1" y="1174"/>
                    <a:pt x="1" y="2591"/>
                  </a:cubicBezTo>
                  <a:lnTo>
                    <a:pt x="5181" y="2591"/>
                  </a:lnTo>
                  <a:cubicBezTo>
                    <a:pt x="5181" y="1174"/>
                    <a:pt x="4023" y="1"/>
                    <a:pt x="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5003;p73">
              <a:extLst>
                <a:ext uri="{FF2B5EF4-FFF2-40B4-BE49-F238E27FC236}">
                  <a16:creationId xmlns:a16="http://schemas.microsoft.com/office/drawing/2014/main" id="{0F5A014B-4B53-5760-BECE-C9A2BB66BA65}"/>
                </a:ext>
              </a:extLst>
            </p:cNvPr>
            <p:cNvSpPr/>
            <p:nvPr/>
          </p:nvSpPr>
          <p:spPr>
            <a:xfrm>
              <a:off x="6029675" y="2756150"/>
              <a:ext cx="129525" cy="64775"/>
            </a:xfrm>
            <a:custGeom>
              <a:avLst/>
              <a:gdLst/>
              <a:ahLst/>
              <a:cxnLst/>
              <a:rect l="l" t="t" r="r" b="b"/>
              <a:pathLst>
                <a:path w="5181" h="2591" extrusionOk="0">
                  <a:moveTo>
                    <a:pt x="2591" y="1"/>
                  </a:moveTo>
                  <a:cubicBezTo>
                    <a:pt x="1158" y="1"/>
                    <a:pt x="0" y="1174"/>
                    <a:pt x="0" y="2591"/>
                  </a:cubicBezTo>
                  <a:lnTo>
                    <a:pt x="5181" y="2591"/>
                  </a:lnTo>
                  <a:cubicBezTo>
                    <a:pt x="5181" y="1174"/>
                    <a:pt x="4023" y="1"/>
                    <a:pt x="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5004;p73">
              <a:extLst>
                <a:ext uri="{FF2B5EF4-FFF2-40B4-BE49-F238E27FC236}">
                  <a16:creationId xmlns:a16="http://schemas.microsoft.com/office/drawing/2014/main" id="{08DA5A80-3CD2-C4BE-37ED-1A9EC950E30D}"/>
                </a:ext>
              </a:extLst>
            </p:cNvPr>
            <p:cNvSpPr/>
            <p:nvPr/>
          </p:nvSpPr>
          <p:spPr>
            <a:xfrm>
              <a:off x="5825500" y="3007175"/>
              <a:ext cx="8025" cy="244550"/>
            </a:xfrm>
            <a:custGeom>
              <a:avLst/>
              <a:gdLst/>
              <a:ahLst/>
              <a:cxnLst/>
              <a:rect l="l" t="t" r="r" b="b"/>
              <a:pathLst>
                <a:path w="321" h="9782" extrusionOk="0">
                  <a:moveTo>
                    <a:pt x="1" y="0"/>
                  </a:moveTo>
                  <a:lnTo>
                    <a:pt x="1" y="9782"/>
                  </a:lnTo>
                  <a:lnTo>
                    <a:pt x="321" y="9782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5005;p73">
              <a:extLst>
                <a:ext uri="{FF2B5EF4-FFF2-40B4-BE49-F238E27FC236}">
                  <a16:creationId xmlns:a16="http://schemas.microsoft.com/office/drawing/2014/main" id="{0168CB97-E73F-7DF6-5BCF-E6EBF03E1B5D}"/>
                </a:ext>
              </a:extLst>
            </p:cNvPr>
            <p:cNvSpPr/>
            <p:nvPr/>
          </p:nvSpPr>
          <p:spPr>
            <a:xfrm>
              <a:off x="6006825" y="3007175"/>
              <a:ext cx="8025" cy="244550"/>
            </a:xfrm>
            <a:custGeom>
              <a:avLst/>
              <a:gdLst/>
              <a:ahLst/>
              <a:cxnLst/>
              <a:rect l="l" t="t" r="r" b="b"/>
              <a:pathLst>
                <a:path w="321" h="9782" extrusionOk="0">
                  <a:moveTo>
                    <a:pt x="0" y="0"/>
                  </a:moveTo>
                  <a:lnTo>
                    <a:pt x="0" y="9782"/>
                  </a:lnTo>
                  <a:lnTo>
                    <a:pt x="320" y="978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5006;p73">
              <a:extLst>
                <a:ext uri="{FF2B5EF4-FFF2-40B4-BE49-F238E27FC236}">
                  <a16:creationId xmlns:a16="http://schemas.microsoft.com/office/drawing/2014/main" id="{CC760A30-AC4B-BB61-B2C2-E3BB5016C470}"/>
                </a:ext>
              </a:extLst>
            </p:cNvPr>
            <p:cNvSpPr/>
            <p:nvPr/>
          </p:nvSpPr>
          <p:spPr>
            <a:xfrm>
              <a:off x="6187750" y="3007175"/>
              <a:ext cx="8025" cy="244550"/>
            </a:xfrm>
            <a:custGeom>
              <a:avLst/>
              <a:gdLst/>
              <a:ahLst/>
              <a:cxnLst/>
              <a:rect l="l" t="t" r="r" b="b"/>
              <a:pathLst>
                <a:path w="321" h="9782" extrusionOk="0">
                  <a:moveTo>
                    <a:pt x="0" y="0"/>
                  </a:moveTo>
                  <a:lnTo>
                    <a:pt x="0" y="9782"/>
                  </a:lnTo>
                  <a:lnTo>
                    <a:pt x="320" y="978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5007;p73">
              <a:extLst>
                <a:ext uri="{FF2B5EF4-FFF2-40B4-BE49-F238E27FC236}">
                  <a16:creationId xmlns:a16="http://schemas.microsoft.com/office/drawing/2014/main" id="{12A2C247-8302-5CC5-17CF-2329EBB4C556}"/>
                </a:ext>
              </a:extLst>
            </p:cNvPr>
            <p:cNvSpPr/>
            <p:nvPr/>
          </p:nvSpPr>
          <p:spPr>
            <a:xfrm>
              <a:off x="6369050" y="3007175"/>
              <a:ext cx="8025" cy="244550"/>
            </a:xfrm>
            <a:custGeom>
              <a:avLst/>
              <a:gdLst/>
              <a:ahLst/>
              <a:cxnLst/>
              <a:rect l="l" t="t" r="r" b="b"/>
              <a:pathLst>
                <a:path w="321" h="9782" extrusionOk="0">
                  <a:moveTo>
                    <a:pt x="1" y="0"/>
                  </a:moveTo>
                  <a:lnTo>
                    <a:pt x="1" y="9782"/>
                  </a:lnTo>
                  <a:lnTo>
                    <a:pt x="321" y="9782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5008;p73">
              <a:extLst>
                <a:ext uri="{FF2B5EF4-FFF2-40B4-BE49-F238E27FC236}">
                  <a16:creationId xmlns:a16="http://schemas.microsoft.com/office/drawing/2014/main" id="{05C8A26A-347D-6058-244F-4FA498FFCC1B}"/>
                </a:ext>
              </a:extLst>
            </p:cNvPr>
            <p:cNvSpPr/>
            <p:nvPr/>
          </p:nvSpPr>
          <p:spPr>
            <a:xfrm>
              <a:off x="6550750" y="3007175"/>
              <a:ext cx="8025" cy="244550"/>
            </a:xfrm>
            <a:custGeom>
              <a:avLst/>
              <a:gdLst/>
              <a:ahLst/>
              <a:cxnLst/>
              <a:rect l="l" t="t" r="r" b="b"/>
              <a:pathLst>
                <a:path w="321" h="9782" extrusionOk="0">
                  <a:moveTo>
                    <a:pt x="0" y="0"/>
                  </a:moveTo>
                  <a:lnTo>
                    <a:pt x="0" y="9782"/>
                  </a:lnTo>
                  <a:lnTo>
                    <a:pt x="320" y="978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5009;p73">
              <a:extLst>
                <a:ext uri="{FF2B5EF4-FFF2-40B4-BE49-F238E27FC236}">
                  <a16:creationId xmlns:a16="http://schemas.microsoft.com/office/drawing/2014/main" id="{B4008AEC-0924-4236-DF0C-E17C17486A2F}"/>
                </a:ext>
              </a:extLst>
            </p:cNvPr>
            <p:cNvSpPr/>
            <p:nvPr/>
          </p:nvSpPr>
          <p:spPr>
            <a:xfrm>
              <a:off x="6492475" y="3532425"/>
              <a:ext cx="125325" cy="8025"/>
            </a:xfrm>
            <a:custGeom>
              <a:avLst/>
              <a:gdLst/>
              <a:ahLst/>
              <a:cxnLst/>
              <a:rect l="l" t="t" r="r" b="b"/>
              <a:pathLst>
                <a:path w="5013" h="321" extrusionOk="0">
                  <a:moveTo>
                    <a:pt x="0" y="1"/>
                  </a:moveTo>
                  <a:lnTo>
                    <a:pt x="0" y="320"/>
                  </a:lnTo>
                  <a:lnTo>
                    <a:pt x="5013" y="320"/>
                  </a:lnTo>
                  <a:lnTo>
                    <a:pt x="50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5010;p73">
              <a:extLst>
                <a:ext uri="{FF2B5EF4-FFF2-40B4-BE49-F238E27FC236}">
                  <a16:creationId xmlns:a16="http://schemas.microsoft.com/office/drawing/2014/main" id="{5C48F08A-1C2D-C481-5407-CB088DA1C664}"/>
                </a:ext>
              </a:extLst>
            </p:cNvPr>
            <p:cNvSpPr/>
            <p:nvPr/>
          </p:nvSpPr>
          <p:spPr>
            <a:xfrm>
              <a:off x="6550750" y="3349600"/>
              <a:ext cx="8025" cy="244550"/>
            </a:xfrm>
            <a:custGeom>
              <a:avLst/>
              <a:gdLst/>
              <a:ahLst/>
              <a:cxnLst/>
              <a:rect l="l" t="t" r="r" b="b"/>
              <a:pathLst>
                <a:path w="321" h="9782" extrusionOk="0">
                  <a:moveTo>
                    <a:pt x="0" y="0"/>
                  </a:moveTo>
                  <a:lnTo>
                    <a:pt x="0" y="9782"/>
                  </a:lnTo>
                  <a:lnTo>
                    <a:pt x="320" y="978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5011;p73">
              <a:extLst>
                <a:ext uri="{FF2B5EF4-FFF2-40B4-BE49-F238E27FC236}">
                  <a16:creationId xmlns:a16="http://schemas.microsoft.com/office/drawing/2014/main" id="{F1EE8ECD-6AB9-7049-02F6-651CE235AB67}"/>
                </a:ext>
              </a:extLst>
            </p:cNvPr>
            <p:cNvSpPr/>
            <p:nvPr/>
          </p:nvSpPr>
          <p:spPr>
            <a:xfrm>
              <a:off x="6311150" y="3532425"/>
              <a:ext cx="124975" cy="8025"/>
            </a:xfrm>
            <a:custGeom>
              <a:avLst/>
              <a:gdLst/>
              <a:ahLst/>
              <a:cxnLst/>
              <a:rect l="l" t="t" r="r" b="b"/>
              <a:pathLst>
                <a:path w="4999" h="321" extrusionOk="0">
                  <a:moveTo>
                    <a:pt x="1" y="1"/>
                  </a:moveTo>
                  <a:lnTo>
                    <a:pt x="1" y="320"/>
                  </a:lnTo>
                  <a:lnTo>
                    <a:pt x="4998" y="320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5012;p73">
              <a:extLst>
                <a:ext uri="{FF2B5EF4-FFF2-40B4-BE49-F238E27FC236}">
                  <a16:creationId xmlns:a16="http://schemas.microsoft.com/office/drawing/2014/main" id="{5AE0C1F9-01AF-6382-AAA9-A4F58FA8288C}"/>
                </a:ext>
              </a:extLst>
            </p:cNvPr>
            <p:cNvSpPr/>
            <p:nvPr/>
          </p:nvSpPr>
          <p:spPr>
            <a:xfrm>
              <a:off x="6369050" y="3349600"/>
              <a:ext cx="8025" cy="244550"/>
            </a:xfrm>
            <a:custGeom>
              <a:avLst/>
              <a:gdLst/>
              <a:ahLst/>
              <a:cxnLst/>
              <a:rect l="l" t="t" r="r" b="b"/>
              <a:pathLst>
                <a:path w="321" h="9782" extrusionOk="0">
                  <a:moveTo>
                    <a:pt x="1" y="0"/>
                  </a:moveTo>
                  <a:lnTo>
                    <a:pt x="1" y="9782"/>
                  </a:lnTo>
                  <a:lnTo>
                    <a:pt x="321" y="9782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5013;p73">
              <a:extLst>
                <a:ext uri="{FF2B5EF4-FFF2-40B4-BE49-F238E27FC236}">
                  <a16:creationId xmlns:a16="http://schemas.microsoft.com/office/drawing/2014/main" id="{90D97138-27B3-DC92-CCDE-DB9D5D272764}"/>
                </a:ext>
              </a:extLst>
            </p:cNvPr>
            <p:cNvSpPr/>
            <p:nvPr/>
          </p:nvSpPr>
          <p:spPr>
            <a:xfrm>
              <a:off x="6130225" y="3532425"/>
              <a:ext cx="124975" cy="8025"/>
            </a:xfrm>
            <a:custGeom>
              <a:avLst/>
              <a:gdLst/>
              <a:ahLst/>
              <a:cxnLst/>
              <a:rect l="l" t="t" r="r" b="b"/>
              <a:pathLst>
                <a:path w="4999" h="321" extrusionOk="0">
                  <a:moveTo>
                    <a:pt x="1" y="1"/>
                  </a:moveTo>
                  <a:lnTo>
                    <a:pt x="1" y="320"/>
                  </a:lnTo>
                  <a:lnTo>
                    <a:pt x="4998" y="320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5014;p73">
              <a:extLst>
                <a:ext uri="{FF2B5EF4-FFF2-40B4-BE49-F238E27FC236}">
                  <a16:creationId xmlns:a16="http://schemas.microsoft.com/office/drawing/2014/main" id="{7E4DD46B-A534-906F-984A-595D7A41C86C}"/>
                </a:ext>
              </a:extLst>
            </p:cNvPr>
            <p:cNvSpPr/>
            <p:nvPr/>
          </p:nvSpPr>
          <p:spPr>
            <a:xfrm>
              <a:off x="6187750" y="3349600"/>
              <a:ext cx="8025" cy="244550"/>
            </a:xfrm>
            <a:custGeom>
              <a:avLst/>
              <a:gdLst/>
              <a:ahLst/>
              <a:cxnLst/>
              <a:rect l="l" t="t" r="r" b="b"/>
              <a:pathLst>
                <a:path w="321" h="9782" extrusionOk="0">
                  <a:moveTo>
                    <a:pt x="0" y="0"/>
                  </a:moveTo>
                  <a:lnTo>
                    <a:pt x="0" y="9782"/>
                  </a:lnTo>
                  <a:lnTo>
                    <a:pt x="320" y="978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5015;p73">
              <a:extLst>
                <a:ext uri="{FF2B5EF4-FFF2-40B4-BE49-F238E27FC236}">
                  <a16:creationId xmlns:a16="http://schemas.microsoft.com/office/drawing/2014/main" id="{B5EA9ECE-E77A-D2D2-5348-DAA609B7EA83}"/>
                </a:ext>
              </a:extLst>
            </p:cNvPr>
            <p:cNvSpPr/>
            <p:nvPr/>
          </p:nvSpPr>
          <p:spPr>
            <a:xfrm>
              <a:off x="5948925" y="3532425"/>
              <a:ext cx="124950" cy="8025"/>
            </a:xfrm>
            <a:custGeom>
              <a:avLst/>
              <a:gdLst/>
              <a:ahLst/>
              <a:cxnLst/>
              <a:rect l="l" t="t" r="r" b="b"/>
              <a:pathLst>
                <a:path w="4998" h="321" extrusionOk="0">
                  <a:moveTo>
                    <a:pt x="0" y="1"/>
                  </a:moveTo>
                  <a:lnTo>
                    <a:pt x="0" y="320"/>
                  </a:lnTo>
                  <a:lnTo>
                    <a:pt x="4998" y="320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5016;p73">
              <a:extLst>
                <a:ext uri="{FF2B5EF4-FFF2-40B4-BE49-F238E27FC236}">
                  <a16:creationId xmlns:a16="http://schemas.microsoft.com/office/drawing/2014/main" id="{03B8C01F-9DCD-365D-DA57-D2AF396DACA7}"/>
                </a:ext>
              </a:extLst>
            </p:cNvPr>
            <p:cNvSpPr/>
            <p:nvPr/>
          </p:nvSpPr>
          <p:spPr>
            <a:xfrm>
              <a:off x="6006825" y="3349600"/>
              <a:ext cx="8025" cy="244550"/>
            </a:xfrm>
            <a:custGeom>
              <a:avLst/>
              <a:gdLst/>
              <a:ahLst/>
              <a:cxnLst/>
              <a:rect l="l" t="t" r="r" b="b"/>
              <a:pathLst>
                <a:path w="321" h="9782" extrusionOk="0">
                  <a:moveTo>
                    <a:pt x="0" y="0"/>
                  </a:moveTo>
                  <a:lnTo>
                    <a:pt x="0" y="9782"/>
                  </a:lnTo>
                  <a:lnTo>
                    <a:pt x="320" y="978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5017;p73">
              <a:extLst>
                <a:ext uri="{FF2B5EF4-FFF2-40B4-BE49-F238E27FC236}">
                  <a16:creationId xmlns:a16="http://schemas.microsoft.com/office/drawing/2014/main" id="{8D32FD3B-33E4-29B0-0878-52B498CF2745}"/>
                </a:ext>
              </a:extLst>
            </p:cNvPr>
            <p:cNvSpPr/>
            <p:nvPr/>
          </p:nvSpPr>
          <p:spPr>
            <a:xfrm>
              <a:off x="5768000" y="3532425"/>
              <a:ext cx="124950" cy="8025"/>
            </a:xfrm>
            <a:custGeom>
              <a:avLst/>
              <a:gdLst/>
              <a:ahLst/>
              <a:cxnLst/>
              <a:rect l="l" t="t" r="r" b="b"/>
              <a:pathLst>
                <a:path w="4998" h="321" extrusionOk="0">
                  <a:moveTo>
                    <a:pt x="0" y="1"/>
                  </a:moveTo>
                  <a:lnTo>
                    <a:pt x="0" y="320"/>
                  </a:lnTo>
                  <a:lnTo>
                    <a:pt x="4998" y="320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5018;p73">
              <a:extLst>
                <a:ext uri="{FF2B5EF4-FFF2-40B4-BE49-F238E27FC236}">
                  <a16:creationId xmlns:a16="http://schemas.microsoft.com/office/drawing/2014/main" id="{9B2050CC-C021-8187-0348-0E9B24E019B1}"/>
                </a:ext>
              </a:extLst>
            </p:cNvPr>
            <p:cNvSpPr/>
            <p:nvPr/>
          </p:nvSpPr>
          <p:spPr>
            <a:xfrm>
              <a:off x="5825500" y="3349600"/>
              <a:ext cx="8025" cy="244550"/>
            </a:xfrm>
            <a:custGeom>
              <a:avLst/>
              <a:gdLst/>
              <a:ahLst/>
              <a:cxnLst/>
              <a:rect l="l" t="t" r="r" b="b"/>
              <a:pathLst>
                <a:path w="321" h="9782" extrusionOk="0">
                  <a:moveTo>
                    <a:pt x="1" y="0"/>
                  </a:moveTo>
                  <a:lnTo>
                    <a:pt x="1" y="9782"/>
                  </a:lnTo>
                  <a:lnTo>
                    <a:pt x="321" y="9782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872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p46"/>
          <p:cNvSpPr/>
          <p:nvPr/>
        </p:nvSpPr>
        <p:spPr>
          <a:xfrm rot="8100000">
            <a:off x="1236027" y="1056131"/>
            <a:ext cx="615183" cy="615183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0" name="Google Shape;3670;p46"/>
          <p:cNvSpPr/>
          <p:nvPr/>
        </p:nvSpPr>
        <p:spPr>
          <a:xfrm rot="8100000">
            <a:off x="1236027" y="2327327"/>
            <a:ext cx="615183" cy="615183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1" name="Google Shape;3671;p46"/>
          <p:cNvSpPr/>
          <p:nvPr/>
        </p:nvSpPr>
        <p:spPr>
          <a:xfrm rot="8100000">
            <a:off x="5329977" y="1056131"/>
            <a:ext cx="615183" cy="615183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2" name="Google Shape;3672;p46"/>
          <p:cNvSpPr/>
          <p:nvPr/>
        </p:nvSpPr>
        <p:spPr>
          <a:xfrm rot="8100000">
            <a:off x="5329977" y="2327327"/>
            <a:ext cx="615183" cy="615183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3" name="Google Shape;3673;p46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Tools and Technologies</a:t>
            </a:r>
            <a:endParaRPr lang="en" b="1"/>
          </a:p>
        </p:txBody>
      </p:sp>
      <p:sp>
        <p:nvSpPr>
          <p:cNvPr id="3678" name="Google Shape;3678;p46"/>
          <p:cNvSpPr txBox="1">
            <a:spLocks noGrp="1"/>
          </p:cNvSpPr>
          <p:nvPr>
            <p:ph type="subTitle" idx="5"/>
          </p:nvPr>
        </p:nvSpPr>
        <p:spPr>
          <a:xfrm>
            <a:off x="1969263" y="1369698"/>
            <a:ext cx="19782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7BDB6"/>
                </a:highlight>
              </a:rPr>
              <a:t>HTML</a:t>
            </a:r>
          </a:p>
        </p:txBody>
      </p:sp>
      <p:sp>
        <p:nvSpPr>
          <p:cNvPr id="3679" name="Google Shape;3679;p46"/>
          <p:cNvSpPr txBox="1">
            <a:spLocks noGrp="1"/>
          </p:cNvSpPr>
          <p:nvPr>
            <p:ph type="subTitle" idx="6"/>
          </p:nvPr>
        </p:nvSpPr>
        <p:spPr>
          <a:xfrm>
            <a:off x="1969263" y="2643271"/>
            <a:ext cx="19782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7BDB6"/>
                </a:highlight>
              </a:rPr>
              <a:t>JavaScript</a:t>
            </a:r>
          </a:p>
        </p:txBody>
      </p:sp>
      <p:sp>
        <p:nvSpPr>
          <p:cNvPr id="3680" name="Google Shape;3680;p46"/>
          <p:cNvSpPr txBox="1">
            <a:spLocks noGrp="1"/>
          </p:cNvSpPr>
          <p:nvPr>
            <p:ph type="subTitle" idx="7"/>
          </p:nvPr>
        </p:nvSpPr>
        <p:spPr>
          <a:xfrm>
            <a:off x="6057182" y="1369698"/>
            <a:ext cx="19782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 lang="en">
              <a:highlight>
                <a:srgbClr val="D7BDB6"/>
              </a:highlight>
            </a:endParaRPr>
          </a:p>
        </p:txBody>
      </p:sp>
      <p:sp>
        <p:nvSpPr>
          <p:cNvPr id="3681" name="Google Shape;3681;p46"/>
          <p:cNvSpPr txBox="1">
            <a:spLocks noGrp="1"/>
          </p:cNvSpPr>
          <p:nvPr>
            <p:ph type="subTitle" idx="8"/>
          </p:nvPr>
        </p:nvSpPr>
        <p:spPr>
          <a:xfrm>
            <a:off x="6065591" y="2634867"/>
            <a:ext cx="2616935" cy="4829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PHP</a:t>
            </a:r>
            <a:endParaRPr lang="en">
              <a:highlight>
                <a:srgbClr val="D7BDB6"/>
              </a:highlight>
            </a:endParaRPr>
          </a:p>
        </p:txBody>
      </p:sp>
      <p:grpSp>
        <p:nvGrpSpPr>
          <p:cNvPr id="3685" name="Google Shape;3685;p46"/>
          <p:cNvGrpSpPr/>
          <p:nvPr/>
        </p:nvGrpSpPr>
        <p:grpSpPr>
          <a:xfrm>
            <a:off x="5477387" y="1203526"/>
            <a:ext cx="320373" cy="320387"/>
            <a:chOff x="1971950" y="3505900"/>
            <a:chExt cx="340750" cy="296325"/>
          </a:xfrm>
        </p:grpSpPr>
        <p:sp>
          <p:nvSpPr>
            <p:cNvPr id="3686" name="Google Shape;3686;p46"/>
            <p:cNvSpPr/>
            <p:nvPr/>
          </p:nvSpPr>
          <p:spPr>
            <a:xfrm>
              <a:off x="1971950" y="3505900"/>
              <a:ext cx="340750" cy="296325"/>
            </a:xfrm>
            <a:custGeom>
              <a:avLst/>
              <a:gdLst/>
              <a:ahLst/>
              <a:cxnLst/>
              <a:rect l="l" t="t" r="r" b="b"/>
              <a:pathLst>
                <a:path w="13630" h="11853" extrusionOk="0">
                  <a:moveTo>
                    <a:pt x="11163" y="799"/>
                  </a:moveTo>
                  <a:cubicBezTo>
                    <a:pt x="11677" y="799"/>
                    <a:pt x="12095" y="1216"/>
                    <a:pt x="12095" y="1731"/>
                  </a:cubicBezTo>
                  <a:lnTo>
                    <a:pt x="12095" y="2272"/>
                  </a:lnTo>
                  <a:lnTo>
                    <a:pt x="1535" y="2272"/>
                  </a:lnTo>
                  <a:lnTo>
                    <a:pt x="1535" y="1731"/>
                  </a:lnTo>
                  <a:cubicBezTo>
                    <a:pt x="1535" y="1216"/>
                    <a:pt x="1953" y="799"/>
                    <a:pt x="2467" y="799"/>
                  </a:cubicBezTo>
                  <a:close/>
                  <a:moveTo>
                    <a:pt x="6416" y="3071"/>
                  </a:moveTo>
                  <a:lnTo>
                    <a:pt x="6416" y="7183"/>
                  </a:lnTo>
                  <a:lnTo>
                    <a:pt x="3804" y="7183"/>
                  </a:lnTo>
                  <a:lnTo>
                    <a:pt x="4508" y="6480"/>
                  </a:lnTo>
                  <a:lnTo>
                    <a:pt x="3943" y="5915"/>
                  </a:lnTo>
                  <a:lnTo>
                    <a:pt x="2675" y="7183"/>
                  </a:lnTo>
                  <a:lnTo>
                    <a:pt x="1535" y="7183"/>
                  </a:lnTo>
                  <a:lnTo>
                    <a:pt x="1535" y="3071"/>
                  </a:lnTo>
                  <a:lnTo>
                    <a:pt x="4587" y="3071"/>
                  </a:lnTo>
                  <a:lnTo>
                    <a:pt x="3407" y="4250"/>
                  </a:lnTo>
                  <a:lnTo>
                    <a:pt x="3972" y="4815"/>
                  </a:lnTo>
                  <a:lnTo>
                    <a:pt x="5716" y="3071"/>
                  </a:lnTo>
                  <a:close/>
                  <a:moveTo>
                    <a:pt x="12095" y="3071"/>
                  </a:moveTo>
                  <a:lnTo>
                    <a:pt x="12095" y="7183"/>
                  </a:lnTo>
                  <a:lnTo>
                    <a:pt x="7214" y="7183"/>
                  </a:lnTo>
                  <a:lnTo>
                    <a:pt x="7214" y="3071"/>
                  </a:lnTo>
                  <a:close/>
                  <a:moveTo>
                    <a:pt x="12095" y="7982"/>
                  </a:moveTo>
                  <a:lnTo>
                    <a:pt x="12095" y="8888"/>
                  </a:lnTo>
                  <a:lnTo>
                    <a:pt x="1535" y="8888"/>
                  </a:lnTo>
                  <a:lnTo>
                    <a:pt x="1535" y="7982"/>
                  </a:lnTo>
                  <a:close/>
                  <a:moveTo>
                    <a:pt x="12095" y="9686"/>
                  </a:moveTo>
                  <a:lnTo>
                    <a:pt x="12095" y="11054"/>
                  </a:lnTo>
                  <a:lnTo>
                    <a:pt x="1535" y="11054"/>
                  </a:lnTo>
                  <a:lnTo>
                    <a:pt x="1535" y="9686"/>
                  </a:lnTo>
                  <a:close/>
                  <a:moveTo>
                    <a:pt x="2467" y="0"/>
                  </a:moveTo>
                  <a:cubicBezTo>
                    <a:pt x="1513" y="0"/>
                    <a:pt x="736" y="776"/>
                    <a:pt x="736" y="1731"/>
                  </a:cubicBezTo>
                  <a:lnTo>
                    <a:pt x="736" y="2272"/>
                  </a:lnTo>
                  <a:lnTo>
                    <a:pt x="0" y="2272"/>
                  </a:lnTo>
                  <a:lnTo>
                    <a:pt x="0" y="3071"/>
                  </a:lnTo>
                  <a:lnTo>
                    <a:pt x="736" y="3071"/>
                  </a:lnTo>
                  <a:lnTo>
                    <a:pt x="736" y="11054"/>
                  </a:lnTo>
                  <a:lnTo>
                    <a:pt x="0" y="11054"/>
                  </a:lnTo>
                  <a:lnTo>
                    <a:pt x="0" y="11853"/>
                  </a:lnTo>
                  <a:lnTo>
                    <a:pt x="13630" y="11853"/>
                  </a:lnTo>
                  <a:lnTo>
                    <a:pt x="13630" y="11054"/>
                  </a:lnTo>
                  <a:lnTo>
                    <a:pt x="12894" y="11054"/>
                  </a:lnTo>
                  <a:lnTo>
                    <a:pt x="12894" y="3071"/>
                  </a:lnTo>
                  <a:lnTo>
                    <a:pt x="13630" y="3071"/>
                  </a:lnTo>
                  <a:lnTo>
                    <a:pt x="13630" y="2272"/>
                  </a:lnTo>
                  <a:lnTo>
                    <a:pt x="12894" y="2272"/>
                  </a:lnTo>
                  <a:lnTo>
                    <a:pt x="12894" y="1731"/>
                  </a:lnTo>
                  <a:cubicBezTo>
                    <a:pt x="12894" y="776"/>
                    <a:pt x="12118" y="0"/>
                    <a:pt x="1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6"/>
            <p:cNvSpPr/>
            <p:nvPr/>
          </p:nvSpPr>
          <p:spPr>
            <a:xfrm>
              <a:off x="2028750" y="3626225"/>
              <a:ext cx="28375" cy="28375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569" y="1"/>
                  </a:moveTo>
                  <a:lnTo>
                    <a:pt x="0" y="570"/>
                  </a:lnTo>
                  <a:lnTo>
                    <a:pt x="565" y="1135"/>
                  </a:lnTo>
                  <a:lnTo>
                    <a:pt x="1134" y="566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6"/>
            <p:cNvSpPr/>
            <p:nvPr/>
          </p:nvSpPr>
          <p:spPr>
            <a:xfrm>
              <a:off x="2181300" y="3645550"/>
              <a:ext cx="21300" cy="19975"/>
            </a:xfrm>
            <a:custGeom>
              <a:avLst/>
              <a:gdLst/>
              <a:ahLst/>
              <a:cxnLst/>
              <a:rect l="l" t="t" r="r" b="b"/>
              <a:pathLst>
                <a:path w="852" h="799" extrusionOk="0">
                  <a:moveTo>
                    <a:pt x="0" y="0"/>
                  </a:moveTo>
                  <a:lnTo>
                    <a:pt x="0" y="798"/>
                  </a:lnTo>
                  <a:lnTo>
                    <a:pt x="852" y="798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6"/>
            <p:cNvSpPr/>
            <p:nvPr/>
          </p:nvSpPr>
          <p:spPr>
            <a:xfrm>
              <a:off x="2223850" y="3645550"/>
              <a:ext cx="21325" cy="19975"/>
            </a:xfrm>
            <a:custGeom>
              <a:avLst/>
              <a:gdLst/>
              <a:ahLst/>
              <a:cxnLst/>
              <a:rect l="l" t="t" r="r" b="b"/>
              <a:pathLst>
                <a:path w="853" h="799" extrusionOk="0">
                  <a:moveTo>
                    <a:pt x="0" y="0"/>
                  </a:moveTo>
                  <a:lnTo>
                    <a:pt x="0" y="798"/>
                  </a:lnTo>
                  <a:lnTo>
                    <a:pt x="852" y="798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6"/>
            <p:cNvSpPr/>
            <p:nvPr/>
          </p:nvSpPr>
          <p:spPr>
            <a:xfrm>
              <a:off x="2181300" y="3605775"/>
              <a:ext cx="63875" cy="20000"/>
            </a:xfrm>
            <a:custGeom>
              <a:avLst/>
              <a:gdLst/>
              <a:ahLst/>
              <a:cxnLst/>
              <a:rect l="l" t="t" r="r" b="b"/>
              <a:pathLst>
                <a:path w="2555" h="800" extrusionOk="0">
                  <a:moveTo>
                    <a:pt x="0" y="1"/>
                  </a:moveTo>
                  <a:lnTo>
                    <a:pt x="0" y="799"/>
                  </a:lnTo>
                  <a:lnTo>
                    <a:pt x="2554" y="799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778;p72">
            <a:extLst>
              <a:ext uri="{FF2B5EF4-FFF2-40B4-BE49-F238E27FC236}">
                <a16:creationId xmlns:a16="http://schemas.microsoft.com/office/drawing/2014/main" id="{A45C8DF5-D90E-E7F4-90BB-B5E40EF45017}"/>
              </a:ext>
            </a:extLst>
          </p:cNvPr>
          <p:cNvGrpSpPr/>
          <p:nvPr/>
        </p:nvGrpSpPr>
        <p:grpSpPr>
          <a:xfrm>
            <a:off x="1348557" y="1172925"/>
            <a:ext cx="381872" cy="381900"/>
            <a:chOff x="3112725" y="1865325"/>
            <a:chExt cx="340775" cy="340800"/>
          </a:xfrm>
        </p:grpSpPr>
        <p:sp>
          <p:nvSpPr>
            <p:cNvPr id="19" name="Google Shape;4779;p72">
              <a:extLst>
                <a:ext uri="{FF2B5EF4-FFF2-40B4-BE49-F238E27FC236}">
                  <a16:creationId xmlns:a16="http://schemas.microsoft.com/office/drawing/2014/main" id="{A8C1301D-B2DD-7108-ABCF-78DE583D4475}"/>
                </a:ext>
              </a:extLst>
            </p:cNvPr>
            <p:cNvSpPr/>
            <p:nvPr/>
          </p:nvSpPr>
          <p:spPr>
            <a:xfrm>
              <a:off x="3112725" y="1865325"/>
              <a:ext cx="340775" cy="340800"/>
            </a:xfrm>
            <a:custGeom>
              <a:avLst/>
              <a:gdLst/>
              <a:ahLst/>
              <a:cxnLst/>
              <a:rect l="l" t="t" r="r" b="b"/>
              <a:pathLst>
                <a:path w="13631" h="13632" extrusionOk="0">
                  <a:moveTo>
                    <a:pt x="4988" y="3524"/>
                  </a:moveTo>
                  <a:lnTo>
                    <a:pt x="3799" y="4832"/>
                  </a:lnTo>
                  <a:lnTo>
                    <a:pt x="1062" y="4832"/>
                  </a:lnTo>
                  <a:lnTo>
                    <a:pt x="1920" y="3524"/>
                  </a:lnTo>
                  <a:close/>
                  <a:moveTo>
                    <a:pt x="11711" y="3524"/>
                  </a:moveTo>
                  <a:lnTo>
                    <a:pt x="12570" y="4832"/>
                  </a:lnTo>
                  <a:lnTo>
                    <a:pt x="9832" y="4832"/>
                  </a:lnTo>
                  <a:lnTo>
                    <a:pt x="8643" y="3524"/>
                  </a:lnTo>
                  <a:close/>
                  <a:moveTo>
                    <a:pt x="7836" y="10455"/>
                  </a:moveTo>
                  <a:lnTo>
                    <a:pt x="7836" y="12832"/>
                  </a:lnTo>
                  <a:lnTo>
                    <a:pt x="5795" y="12832"/>
                  </a:lnTo>
                  <a:lnTo>
                    <a:pt x="5795" y="10455"/>
                  </a:lnTo>
                  <a:close/>
                  <a:moveTo>
                    <a:pt x="6816" y="2701"/>
                  </a:moveTo>
                  <a:lnTo>
                    <a:pt x="6838" y="2725"/>
                  </a:lnTo>
                  <a:lnTo>
                    <a:pt x="9479" y="5630"/>
                  </a:lnTo>
                  <a:lnTo>
                    <a:pt x="12379" y="5630"/>
                  </a:lnTo>
                  <a:lnTo>
                    <a:pt x="12379" y="12832"/>
                  </a:lnTo>
                  <a:lnTo>
                    <a:pt x="8634" y="12832"/>
                  </a:lnTo>
                  <a:lnTo>
                    <a:pt x="8634" y="9656"/>
                  </a:lnTo>
                  <a:lnTo>
                    <a:pt x="4997" y="9656"/>
                  </a:lnTo>
                  <a:lnTo>
                    <a:pt x="4997" y="12832"/>
                  </a:lnTo>
                  <a:lnTo>
                    <a:pt x="1252" y="12832"/>
                  </a:lnTo>
                  <a:lnTo>
                    <a:pt x="1252" y="5630"/>
                  </a:lnTo>
                  <a:lnTo>
                    <a:pt x="4153" y="5630"/>
                  </a:lnTo>
                  <a:lnTo>
                    <a:pt x="6794" y="2725"/>
                  </a:lnTo>
                  <a:lnTo>
                    <a:pt x="6816" y="2701"/>
                  </a:lnTo>
                  <a:close/>
                  <a:moveTo>
                    <a:pt x="6417" y="1"/>
                  </a:moveTo>
                  <a:lnTo>
                    <a:pt x="6417" y="1953"/>
                  </a:lnTo>
                  <a:lnTo>
                    <a:pt x="5714" y="2725"/>
                  </a:lnTo>
                  <a:lnTo>
                    <a:pt x="1489" y="2725"/>
                  </a:lnTo>
                  <a:lnTo>
                    <a:pt x="1" y="4993"/>
                  </a:lnTo>
                  <a:lnTo>
                    <a:pt x="1" y="5630"/>
                  </a:lnTo>
                  <a:lnTo>
                    <a:pt x="453" y="5630"/>
                  </a:lnTo>
                  <a:lnTo>
                    <a:pt x="453" y="13631"/>
                  </a:lnTo>
                  <a:lnTo>
                    <a:pt x="13178" y="13631"/>
                  </a:lnTo>
                  <a:lnTo>
                    <a:pt x="13178" y="5630"/>
                  </a:lnTo>
                  <a:lnTo>
                    <a:pt x="13631" y="5630"/>
                  </a:lnTo>
                  <a:lnTo>
                    <a:pt x="13631" y="4993"/>
                  </a:lnTo>
                  <a:lnTo>
                    <a:pt x="12143" y="2725"/>
                  </a:lnTo>
                  <a:lnTo>
                    <a:pt x="7918" y="2725"/>
                  </a:lnTo>
                  <a:lnTo>
                    <a:pt x="7215" y="1953"/>
                  </a:lnTo>
                  <a:lnTo>
                    <a:pt x="7215" y="800"/>
                  </a:lnTo>
                  <a:lnTo>
                    <a:pt x="8688" y="800"/>
                  </a:lnTo>
                  <a:lnTo>
                    <a:pt x="8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80;p72">
              <a:extLst>
                <a:ext uri="{FF2B5EF4-FFF2-40B4-BE49-F238E27FC236}">
                  <a16:creationId xmlns:a16="http://schemas.microsoft.com/office/drawing/2014/main" id="{292E2A05-0539-3542-EC45-4B6687DEAECE}"/>
                </a:ext>
              </a:extLst>
            </p:cNvPr>
            <p:cNvSpPr/>
            <p:nvPr/>
          </p:nvSpPr>
          <p:spPr>
            <a:xfrm>
              <a:off x="3244725" y="1997325"/>
              <a:ext cx="76775" cy="76800"/>
            </a:xfrm>
            <a:custGeom>
              <a:avLst/>
              <a:gdLst/>
              <a:ahLst/>
              <a:cxnLst/>
              <a:rect l="l" t="t" r="r" b="b"/>
              <a:pathLst>
                <a:path w="3071" h="3072" extrusionOk="0">
                  <a:moveTo>
                    <a:pt x="1536" y="800"/>
                  </a:moveTo>
                  <a:cubicBezTo>
                    <a:pt x="1942" y="800"/>
                    <a:pt x="2273" y="1130"/>
                    <a:pt x="2273" y="1536"/>
                  </a:cubicBezTo>
                  <a:cubicBezTo>
                    <a:pt x="2273" y="1943"/>
                    <a:pt x="1942" y="2273"/>
                    <a:pt x="1536" y="2273"/>
                  </a:cubicBezTo>
                  <a:cubicBezTo>
                    <a:pt x="1130" y="2273"/>
                    <a:pt x="799" y="1943"/>
                    <a:pt x="799" y="1536"/>
                  </a:cubicBezTo>
                  <a:cubicBezTo>
                    <a:pt x="799" y="1130"/>
                    <a:pt x="1130" y="800"/>
                    <a:pt x="1536" y="800"/>
                  </a:cubicBezTo>
                  <a:close/>
                  <a:moveTo>
                    <a:pt x="1536" y="1"/>
                  </a:moveTo>
                  <a:cubicBezTo>
                    <a:pt x="690" y="1"/>
                    <a:pt x="1" y="690"/>
                    <a:pt x="1" y="1536"/>
                  </a:cubicBezTo>
                  <a:cubicBezTo>
                    <a:pt x="1" y="2383"/>
                    <a:pt x="690" y="3071"/>
                    <a:pt x="1536" y="3071"/>
                  </a:cubicBezTo>
                  <a:cubicBezTo>
                    <a:pt x="2383" y="3071"/>
                    <a:pt x="3071" y="2383"/>
                    <a:pt x="3071" y="1536"/>
                  </a:cubicBezTo>
                  <a:cubicBezTo>
                    <a:pt x="3071" y="690"/>
                    <a:pt x="2383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81;p72">
              <a:extLst>
                <a:ext uri="{FF2B5EF4-FFF2-40B4-BE49-F238E27FC236}">
                  <a16:creationId xmlns:a16="http://schemas.microsoft.com/office/drawing/2014/main" id="{800373D4-14C1-50B2-EA2A-7427DD76E554}"/>
                </a:ext>
              </a:extLst>
            </p:cNvPr>
            <p:cNvSpPr/>
            <p:nvPr/>
          </p:nvSpPr>
          <p:spPr>
            <a:xfrm>
              <a:off x="3180850" y="2035725"/>
              <a:ext cx="19975" cy="35525"/>
            </a:xfrm>
            <a:custGeom>
              <a:avLst/>
              <a:gdLst/>
              <a:ahLst/>
              <a:cxnLst/>
              <a:rect l="l" t="t" r="r" b="b"/>
              <a:pathLst>
                <a:path w="799" h="1421" extrusionOk="0">
                  <a:moveTo>
                    <a:pt x="0" y="0"/>
                  </a:moveTo>
                  <a:lnTo>
                    <a:pt x="0" y="1420"/>
                  </a:lnTo>
                  <a:lnTo>
                    <a:pt x="798" y="1420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82;p72">
              <a:extLst>
                <a:ext uri="{FF2B5EF4-FFF2-40B4-BE49-F238E27FC236}">
                  <a16:creationId xmlns:a16="http://schemas.microsoft.com/office/drawing/2014/main" id="{8C7627AB-8978-1DD3-EBD2-04551F2A82FB}"/>
                </a:ext>
              </a:extLst>
            </p:cNvPr>
            <p:cNvSpPr/>
            <p:nvPr/>
          </p:nvSpPr>
          <p:spPr>
            <a:xfrm>
              <a:off x="3180850" y="2106700"/>
              <a:ext cx="19975" cy="35525"/>
            </a:xfrm>
            <a:custGeom>
              <a:avLst/>
              <a:gdLst/>
              <a:ahLst/>
              <a:cxnLst/>
              <a:rect l="l" t="t" r="r" b="b"/>
              <a:pathLst>
                <a:path w="799" h="1421" extrusionOk="0">
                  <a:moveTo>
                    <a:pt x="0" y="1"/>
                  </a:moveTo>
                  <a:lnTo>
                    <a:pt x="0" y="1421"/>
                  </a:lnTo>
                  <a:lnTo>
                    <a:pt x="798" y="142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83;p72">
              <a:extLst>
                <a:ext uri="{FF2B5EF4-FFF2-40B4-BE49-F238E27FC236}">
                  <a16:creationId xmlns:a16="http://schemas.microsoft.com/office/drawing/2014/main" id="{68A7E83E-BBCA-68A6-7A5E-C3E7C884F750}"/>
                </a:ext>
              </a:extLst>
            </p:cNvPr>
            <p:cNvSpPr/>
            <p:nvPr/>
          </p:nvSpPr>
          <p:spPr>
            <a:xfrm>
              <a:off x="3365425" y="2035725"/>
              <a:ext cx="19975" cy="35525"/>
            </a:xfrm>
            <a:custGeom>
              <a:avLst/>
              <a:gdLst/>
              <a:ahLst/>
              <a:cxnLst/>
              <a:rect l="l" t="t" r="r" b="b"/>
              <a:pathLst>
                <a:path w="799" h="1421" extrusionOk="0">
                  <a:moveTo>
                    <a:pt x="0" y="0"/>
                  </a:moveTo>
                  <a:lnTo>
                    <a:pt x="0" y="1420"/>
                  </a:lnTo>
                  <a:lnTo>
                    <a:pt x="798" y="1420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84;p72">
              <a:extLst>
                <a:ext uri="{FF2B5EF4-FFF2-40B4-BE49-F238E27FC236}">
                  <a16:creationId xmlns:a16="http://schemas.microsoft.com/office/drawing/2014/main" id="{63AFA2CA-2FA4-95FA-8A1C-16609FA4BDCB}"/>
                </a:ext>
              </a:extLst>
            </p:cNvPr>
            <p:cNvSpPr/>
            <p:nvPr/>
          </p:nvSpPr>
          <p:spPr>
            <a:xfrm>
              <a:off x="3365425" y="2106700"/>
              <a:ext cx="19975" cy="35525"/>
            </a:xfrm>
            <a:custGeom>
              <a:avLst/>
              <a:gdLst/>
              <a:ahLst/>
              <a:cxnLst/>
              <a:rect l="l" t="t" r="r" b="b"/>
              <a:pathLst>
                <a:path w="799" h="1421" extrusionOk="0">
                  <a:moveTo>
                    <a:pt x="0" y="1"/>
                  </a:moveTo>
                  <a:lnTo>
                    <a:pt x="0" y="1421"/>
                  </a:lnTo>
                  <a:lnTo>
                    <a:pt x="798" y="142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4791;p72">
            <a:extLst>
              <a:ext uri="{FF2B5EF4-FFF2-40B4-BE49-F238E27FC236}">
                <a16:creationId xmlns:a16="http://schemas.microsoft.com/office/drawing/2014/main" id="{3822BDAC-5DB7-BE9A-CD61-E7459124F45C}"/>
              </a:ext>
            </a:extLst>
          </p:cNvPr>
          <p:cNvSpPr/>
          <p:nvPr/>
        </p:nvSpPr>
        <p:spPr>
          <a:xfrm>
            <a:off x="5444991" y="2493064"/>
            <a:ext cx="381872" cy="291244"/>
          </a:xfrm>
          <a:custGeom>
            <a:avLst/>
            <a:gdLst/>
            <a:ahLst/>
            <a:cxnLst/>
            <a:rect l="l" t="t" r="r" b="b"/>
            <a:pathLst>
              <a:path w="13631" h="10396" extrusionOk="0">
                <a:moveTo>
                  <a:pt x="2329" y="799"/>
                </a:moveTo>
                <a:cubicBezTo>
                  <a:pt x="3174" y="799"/>
                  <a:pt x="3861" y="1486"/>
                  <a:pt x="3861" y="2330"/>
                </a:cubicBezTo>
                <a:lnTo>
                  <a:pt x="3861" y="2782"/>
                </a:lnTo>
                <a:lnTo>
                  <a:pt x="799" y="2782"/>
                </a:lnTo>
                <a:lnTo>
                  <a:pt x="799" y="2330"/>
                </a:lnTo>
                <a:cubicBezTo>
                  <a:pt x="799" y="1486"/>
                  <a:pt x="1486" y="799"/>
                  <a:pt x="2329" y="799"/>
                </a:cubicBezTo>
                <a:close/>
                <a:moveTo>
                  <a:pt x="8120" y="3581"/>
                </a:moveTo>
                <a:lnTo>
                  <a:pt x="8120" y="4487"/>
                </a:lnTo>
                <a:lnTo>
                  <a:pt x="799" y="4487"/>
                </a:lnTo>
                <a:lnTo>
                  <a:pt x="799" y="3581"/>
                </a:lnTo>
                <a:close/>
                <a:moveTo>
                  <a:pt x="3861" y="5285"/>
                </a:moveTo>
                <a:lnTo>
                  <a:pt x="3861" y="6474"/>
                </a:lnTo>
                <a:lnTo>
                  <a:pt x="799" y="6474"/>
                </a:lnTo>
                <a:lnTo>
                  <a:pt x="799" y="5285"/>
                </a:lnTo>
                <a:close/>
                <a:moveTo>
                  <a:pt x="8120" y="5285"/>
                </a:moveTo>
                <a:lnTo>
                  <a:pt x="8120" y="6474"/>
                </a:lnTo>
                <a:lnTo>
                  <a:pt x="4659" y="6474"/>
                </a:lnTo>
                <a:lnTo>
                  <a:pt x="4659" y="5285"/>
                </a:lnTo>
                <a:close/>
                <a:moveTo>
                  <a:pt x="9038" y="3581"/>
                </a:moveTo>
                <a:cubicBezTo>
                  <a:pt x="10004" y="3581"/>
                  <a:pt x="10908" y="4056"/>
                  <a:pt x="11455" y="4852"/>
                </a:cubicBezTo>
                <a:lnTo>
                  <a:pt x="12569" y="6474"/>
                </a:lnTo>
                <a:lnTo>
                  <a:pt x="8919" y="6474"/>
                </a:lnTo>
                <a:lnTo>
                  <a:pt x="8919" y="3581"/>
                </a:lnTo>
                <a:close/>
                <a:moveTo>
                  <a:pt x="12832" y="7273"/>
                </a:moveTo>
                <a:lnTo>
                  <a:pt x="12832" y="8045"/>
                </a:lnTo>
                <a:lnTo>
                  <a:pt x="12059" y="8045"/>
                </a:lnTo>
                <a:lnTo>
                  <a:pt x="12059" y="8844"/>
                </a:lnTo>
                <a:lnTo>
                  <a:pt x="12832" y="8844"/>
                </a:lnTo>
                <a:lnTo>
                  <a:pt x="12832" y="9598"/>
                </a:lnTo>
                <a:lnTo>
                  <a:pt x="799" y="9598"/>
                </a:lnTo>
                <a:lnTo>
                  <a:pt x="799" y="7273"/>
                </a:lnTo>
                <a:close/>
                <a:moveTo>
                  <a:pt x="2329" y="0"/>
                </a:moveTo>
                <a:cubicBezTo>
                  <a:pt x="1045" y="0"/>
                  <a:pt x="1" y="1046"/>
                  <a:pt x="1" y="2330"/>
                </a:cubicBezTo>
                <a:lnTo>
                  <a:pt x="1" y="10396"/>
                </a:lnTo>
                <a:lnTo>
                  <a:pt x="13630" y="10396"/>
                </a:lnTo>
                <a:lnTo>
                  <a:pt x="13630" y="6607"/>
                </a:lnTo>
                <a:lnTo>
                  <a:pt x="12114" y="4400"/>
                </a:lnTo>
                <a:cubicBezTo>
                  <a:pt x="11417" y="3387"/>
                  <a:pt x="10267" y="2782"/>
                  <a:pt x="9038" y="2782"/>
                </a:cubicBezTo>
                <a:lnTo>
                  <a:pt x="4659" y="2782"/>
                </a:lnTo>
                <a:lnTo>
                  <a:pt x="4659" y="2330"/>
                </a:lnTo>
                <a:cubicBezTo>
                  <a:pt x="4659" y="1046"/>
                  <a:pt x="3614" y="0"/>
                  <a:pt x="23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4804;p72">
            <a:extLst>
              <a:ext uri="{FF2B5EF4-FFF2-40B4-BE49-F238E27FC236}">
                <a16:creationId xmlns:a16="http://schemas.microsoft.com/office/drawing/2014/main" id="{2811D5B8-EFF2-2B23-329B-B9135C1BC052}"/>
              </a:ext>
            </a:extLst>
          </p:cNvPr>
          <p:cNvGrpSpPr/>
          <p:nvPr/>
        </p:nvGrpSpPr>
        <p:grpSpPr>
          <a:xfrm>
            <a:off x="1358004" y="2443632"/>
            <a:ext cx="381900" cy="381900"/>
            <a:chOff x="3648150" y="1333200"/>
            <a:chExt cx="340800" cy="340800"/>
          </a:xfrm>
        </p:grpSpPr>
        <p:sp>
          <p:nvSpPr>
            <p:cNvPr id="29" name="Google Shape;4805;p72">
              <a:extLst>
                <a:ext uri="{FF2B5EF4-FFF2-40B4-BE49-F238E27FC236}">
                  <a16:creationId xmlns:a16="http://schemas.microsoft.com/office/drawing/2014/main" id="{4C63AED2-9D51-AD6A-6347-B7CD004CC387}"/>
                </a:ext>
              </a:extLst>
            </p:cNvPr>
            <p:cNvSpPr/>
            <p:nvPr/>
          </p:nvSpPr>
          <p:spPr>
            <a:xfrm>
              <a:off x="3648150" y="1333200"/>
              <a:ext cx="340800" cy="340800"/>
            </a:xfrm>
            <a:custGeom>
              <a:avLst/>
              <a:gdLst/>
              <a:ahLst/>
              <a:cxnLst/>
              <a:rect l="l" t="t" r="r" b="b"/>
              <a:pathLst>
                <a:path w="13632" h="13632" extrusionOk="0">
                  <a:moveTo>
                    <a:pt x="4829" y="799"/>
                  </a:moveTo>
                  <a:cubicBezTo>
                    <a:pt x="5835" y="799"/>
                    <a:pt x="6654" y="1618"/>
                    <a:pt x="6654" y="2625"/>
                  </a:cubicBezTo>
                  <a:cubicBezTo>
                    <a:pt x="6654" y="3632"/>
                    <a:pt x="5835" y="4451"/>
                    <a:pt x="4829" y="4451"/>
                  </a:cubicBezTo>
                  <a:cubicBezTo>
                    <a:pt x="3822" y="4451"/>
                    <a:pt x="3003" y="3632"/>
                    <a:pt x="3003" y="2625"/>
                  </a:cubicBezTo>
                  <a:cubicBezTo>
                    <a:pt x="3003" y="1618"/>
                    <a:pt x="3822" y="799"/>
                    <a:pt x="4829" y="799"/>
                  </a:cubicBezTo>
                  <a:close/>
                  <a:moveTo>
                    <a:pt x="8121" y="3000"/>
                  </a:moveTo>
                  <a:lnTo>
                    <a:pt x="8121" y="6461"/>
                  </a:lnTo>
                  <a:lnTo>
                    <a:pt x="1536" y="6461"/>
                  </a:lnTo>
                  <a:lnTo>
                    <a:pt x="1536" y="3000"/>
                  </a:lnTo>
                  <a:lnTo>
                    <a:pt x="2231" y="3000"/>
                  </a:lnTo>
                  <a:cubicBezTo>
                    <a:pt x="2413" y="4270"/>
                    <a:pt x="3508" y="5250"/>
                    <a:pt x="4829" y="5250"/>
                  </a:cubicBezTo>
                  <a:cubicBezTo>
                    <a:pt x="6149" y="5250"/>
                    <a:pt x="7244" y="4270"/>
                    <a:pt x="7426" y="3000"/>
                  </a:cubicBezTo>
                  <a:close/>
                  <a:moveTo>
                    <a:pt x="12096" y="5329"/>
                  </a:moveTo>
                  <a:lnTo>
                    <a:pt x="12096" y="6461"/>
                  </a:lnTo>
                  <a:lnTo>
                    <a:pt x="8919" y="6461"/>
                  </a:lnTo>
                  <a:lnTo>
                    <a:pt x="8919" y="5329"/>
                  </a:lnTo>
                  <a:close/>
                  <a:moveTo>
                    <a:pt x="8121" y="7260"/>
                  </a:moveTo>
                  <a:lnTo>
                    <a:pt x="8121" y="8448"/>
                  </a:lnTo>
                  <a:lnTo>
                    <a:pt x="1536" y="8448"/>
                  </a:lnTo>
                  <a:lnTo>
                    <a:pt x="1536" y="7260"/>
                  </a:lnTo>
                  <a:close/>
                  <a:moveTo>
                    <a:pt x="12096" y="7260"/>
                  </a:moveTo>
                  <a:lnTo>
                    <a:pt x="12096" y="8448"/>
                  </a:lnTo>
                  <a:lnTo>
                    <a:pt x="8919" y="8448"/>
                  </a:lnTo>
                  <a:lnTo>
                    <a:pt x="8919" y="7260"/>
                  </a:lnTo>
                  <a:close/>
                  <a:moveTo>
                    <a:pt x="12096" y="9247"/>
                  </a:moveTo>
                  <a:lnTo>
                    <a:pt x="12096" y="10436"/>
                  </a:lnTo>
                  <a:lnTo>
                    <a:pt x="8919" y="10436"/>
                  </a:lnTo>
                  <a:lnTo>
                    <a:pt x="8919" y="9247"/>
                  </a:lnTo>
                  <a:close/>
                  <a:moveTo>
                    <a:pt x="5849" y="11235"/>
                  </a:moveTo>
                  <a:lnTo>
                    <a:pt x="5849" y="12832"/>
                  </a:lnTo>
                  <a:lnTo>
                    <a:pt x="3808" y="12832"/>
                  </a:lnTo>
                  <a:lnTo>
                    <a:pt x="3808" y="11235"/>
                  </a:lnTo>
                  <a:close/>
                  <a:moveTo>
                    <a:pt x="8121" y="9247"/>
                  </a:moveTo>
                  <a:lnTo>
                    <a:pt x="8121" y="12832"/>
                  </a:lnTo>
                  <a:lnTo>
                    <a:pt x="6647" y="12832"/>
                  </a:lnTo>
                  <a:lnTo>
                    <a:pt x="6647" y="10436"/>
                  </a:lnTo>
                  <a:lnTo>
                    <a:pt x="3010" y="10436"/>
                  </a:lnTo>
                  <a:lnTo>
                    <a:pt x="3010" y="12832"/>
                  </a:lnTo>
                  <a:lnTo>
                    <a:pt x="1536" y="12832"/>
                  </a:lnTo>
                  <a:lnTo>
                    <a:pt x="1536" y="9247"/>
                  </a:lnTo>
                  <a:close/>
                  <a:moveTo>
                    <a:pt x="12096" y="11235"/>
                  </a:moveTo>
                  <a:lnTo>
                    <a:pt x="12096" y="12832"/>
                  </a:lnTo>
                  <a:lnTo>
                    <a:pt x="8919" y="12832"/>
                  </a:lnTo>
                  <a:lnTo>
                    <a:pt x="8919" y="11235"/>
                  </a:lnTo>
                  <a:close/>
                  <a:moveTo>
                    <a:pt x="4829" y="0"/>
                  </a:moveTo>
                  <a:cubicBezTo>
                    <a:pt x="3526" y="0"/>
                    <a:pt x="2441" y="955"/>
                    <a:pt x="2238" y="2202"/>
                  </a:cubicBezTo>
                  <a:lnTo>
                    <a:pt x="738" y="2202"/>
                  </a:lnTo>
                  <a:lnTo>
                    <a:pt x="738" y="12832"/>
                  </a:lnTo>
                  <a:lnTo>
                    <a:pt x="1" y="12832"/>
                  </a:lnTo>
                  <a:lnTo>
                    <a:pt x="1" y="13631"/>
                  </a:lnTo>
                  <a:lnTo>
                    <a:pt x="13631" y="13631"/>
                  </a:lnTo>
                  <a:lnTo>
                    <a:pt x="13631" y="12832"/>
                  </a:lnTo>
                  <a:lnTo>
                    <a:pt x="12895" y="12832"/>
                  </a:lnTo>
                  <a:lnTo>
                    <a:pt x="12895" y="4530"/>
                  </a:lnTo>
                  <a:lnTo>
                    <a:pt x="8919" y="4530"/>
                  </a:lnTo>
                  <a:lnTo>
                    <a:pt x="8919" y="2202"/>
                  </a:lnTo>
                  <a:lnTo>
                    <a:pt x="7419" y="2202"/>
                  </a:lnTo>
                  <a:cubicBezTo>
                    <a:pt x="7216" y="955"/>
                    <a:pt x="6131" y="0"/>
                    <a:pt x="4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806;p72">
              <a:extLst>
                <a:ext uri="{FF2B5EF4-FFF2-40B4-BE49-F238E27FC236}">
                  <a16:creationId xmlns:a16="http://schemas.microsoft.com/office/drawing/2014/main" id="{DB71DF1C-C3A2-E565-325E-6CB6CCB53231}"/>
                </a:ext>
              </a:extLst>
            </p:cNvPr>
            <p:cNvSpPr/>
            <p:nvPr/>
          </p:nvSpPr>
          <p:spPr>
            <a:xfrm>
              <a:off x="3744500" y="1374475"/>
              <a:ext cx="48725" cy="48700"/>
            </a:xfrm>
            <a:custGeom>
              <a:avLst/>
              <a:gdLst/>
              <a:ahLst/>
              <a:cxnLst/>
              <a:rect l="l" t="t" r="r" b="b"/>
              <a:pathLst>
                <a:path w="1949" h="1948" extrusionOk="0">
                  <a:moveTo>
                    <a:pt x="576" y="1"/>
                  </a:moveTo>
                  <a:lnTo>
                    <a:pt x="576" y="575"/>
                  </a:lnTo>
                  <a:lnTo>
                    <a:pt x="1" y="575"/>
                  </a:lnTo>
                  <a:lnTo>
                    <a:pt x="1" y="1373"/>
                  </a:lnTo>
                  <a:lnTo>
                    <a:pt x="576" y="1373"/>
                  </a:lnTo>
                  <a:lnTo>
                    <a:pt x="576" y="1948"/>
                  </a:lnTo>
                  <a:lnTo>
                    <a:pt x="1374" y="1948"/>
                  </a:lnTo>
                  <a:lnTo>
                    <a:pt x="1374" y="1373"/>
                  </a:lnTo>
                  <a:lnTo>
                    <a:pt x="1948" y="1373"/>
                  </a:lnTo>
                  <a:lnTo>
                    <a:pt x="1948" y="575"/>
                  </a:lnTo>
                  <a:lnTo>
                    <a:pt x="1374" y="57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670;p46">
            <a:extLst>
              <a:ext uri="{FF2B5EF4-FFF2-40B4-BE49-F238E27FC236}">
                <a16:creationId xmlns:a16="http://schemas.microsoft.com/office/drawing/2014/main" id="{3088658B-D4FB-6A35-0D53-6436EC7F598C}"/>
              </a:ext>
            </a:extLst>
          </p:cNvPr>
          <p:cNvSpPr/>
          <p:nvPr/>
        </p:nvSpPr>
        <p:spPr>
          <a:xfrm rot="8100000">
            <a:off x="1245098" y="3688041"/>
            <a:ext cx="615183" cy="615183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672;p46">
            <a:extLst>
              <a:ext uri="{FF2B5EF4-FFF2-40B4-BE49-F238E27FC236}">
                <a16:creationId xmlns:a16="http://schemas.microsoft.com/office/drawing/2014/main" id="{68CB3E2B-1D1F-0207-96D4-8D7CEA9EEF68}"/>
              </a:ext>
            </a:extLst>
          </p:cNvPr>
          <p:cNvSpPr/>
          <p:nvPr/>
        </p:nvSpPr>
        <p:spPr>
          <a:xfrm rot="8100000">
            <a:off x="5339048" y="3615470"/>
            <a:ext cx="615183" cy="615183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79;p46">
            <a:extLst>
              <a:ext uri="{FF2B5EF4-FFF2-40B4-BE49-F238E27FC236}">
                <a16:creationId xmlns:a16="http://schemas.microsoft.com/office/drawing/2014/main" id="{5F85778A-6505-C2B6-88FD-C861D3645416}"/>
              </a:ext>
            </a:extLst>
          </p:cNvPr>
          <p:cNvSpPr txBox="1">
            <a:spLocks/>
          </p:cNvSpPr>
          <p:nvPr/>
        </p:nvSpPr>
        <p:spPr>
          <a:xfrm>
            <a:off x="1978334" y="3931414"/>
            <a:ext cx="19782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>
                <a:highlight>
                  <a:srgbClr val="D7BDB6"/>
                </a:highlight>
              </a:rPr>
              <a:t>SQL</a:t>
            </a:r>
          </a:p>
        </p:txBody>
      </p:sp>
      <p:sp>
        <p:nvSpPr>
          <p:cNvPr id="11" name="Google Shape;3681;p46">
            <a:extLst>
              <a:ext uri="{FF2B5EF4-FFF2-40B4-BE49-F238E27FC236}">
                <a16:creationId xmlns:a16="http://schemas.microsoft.com/office/drawing/2014/main" id="{3E4797F4-DDFD-633C-D1C4-FFA873E67216}"/>
              </a:ext>
            </a:extLst>
          </p:cNvPr>
          <p:cNvSpPr txBox="1">
            <a:spLocks/>
          </p:cNvSpPr>
          <p:nvPr/>
        </p:nvSpPr>
        <p:spPr>
          <a:xfrm>
            <a:off x="6074662" y="3923010"/>
            <a:ext cx="2616935" cy="48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/>
              <a:t>Bootstrap</a:t>
            </a:r>
            <a:endParaRPr lang="zh-CN" altLang="en-US"/>
          </a:p>
        </p:txBody>
      </p:sp>
      <p:sp>
        <p:nvSpPr>
          <p:cNvPr id="41" name="Google Shape;4773;p72">
            <a:extLst>
              <a:ext uri="{FF2B5EF4-FFF2-40B4-BE49-F238E27FC236}">
                <a16:creationId xmlns:a16="http://schemas.microsoft.com/office/drawing/2014/main" id="{0900387A-EAEB-34F7-3D60-E62EBCA52312}"/>
              </a:ext>
            </a:extLst>
          </p:cNvPr>
          <p:cNvSpPr/>
          <p:nvPr/>
        </p:nvSpPr>
        <p:spPr>
          <a:xfrm>
            <a:off x="1429664" y="3803013"/>
            <a:ext cx="249698" cy="381900"/>
          </a:xfrm>
          <a:custGeom>
            <a:avLst/>
            <a:gdLst/>
            <a:ahLst/>
            <a:cxnLst/>
            <a:rect l="l" t="t" r="r" b="b"/>
            <a:pathLst>
              <a:path w="8913" h="13632" extrusionOk="0">
                <a:moveTo>
                  <a:pt x="4457" y="800"/>
                </a:moveTo>
                <a:cubicBezTo>
                  <a:pt x="5382" y="800"/>
                  <a:pt x="6182" y="1016"/>
                  <a:pt x="6834" y="1444"/>
                </a:cubicBezTo>
                <a:cubicBezTo>
                  <a:pt x="7170" y="1665"/>
                  <a:pt x="7379" y="1888"/>
                  <a:pt x="7477" y="2006"/>
                </a:cubicBezTo>
                <a:lnTo>
                  <a:pt x="7477" y="2725"/>
                </a:lnTo>
                <a:lnTo>
                  <a:pt x="1437" y="2725"/>
                </a:lnTo>
                <a:lnTo>
                  <a:pt x="1437" y="1908"/>
                </a:lnTo>
                <a:cubicBezTo>
                  <a:pt x="1538" y="1797"/>
                  <a:pt x="1745" y="1597"/>
                  <a:pt x="2072" y="1398"/>
                </a:cubicBezTo>
                <a:cubicBezTo>
                  <a:pt x="2726" y="1001"/>
                  <a:pt x="3529" y="800"/>
                  <a:pt x="4457" y="800"/>
                </a:cubicBezTo>
                <a:close/>
                <a:moveTo>
                  <a:pt x="2342" y="3524"/>
                </a:moveTo>
                <a:lnTo>
                  <a:pt x="2342" y="11244"/>
                </a:lnTo>
                <a:lnTo>
                  <a:pt x="1437" y="11244"/>
                </a:lnTo>
                <a:lnTo>
                  <a:pt x="1437" y="3524"/>
                </a:lnTo>
                <a:close/>
                <a:moveTo>
                  <a:pt x="5774" y="3524"/>
                </a:moveTo>
                <a:lnTo>
                  <a:pt x="5774" y="6985"/>
                </a:lnTo>
                <a:lnTo>
                  <a:pt x="5025" y="6985"/>
                </a:lnTo>
                <a:lnTo>
                  <a:pt x="5025" y="7783"/>
                </a:lnTo>
                <a:lnTo>
                  <a:pt x="5774" y="7783"/>
                </a:lnTo>
                <a:lnTo>
                  <a:pt x="5774" y="11244"/>
                </a:lnTo>
                <a:lnTo>
                  <a:pt x="3141" y="11244"/>
                </a:lnTo>
                <a:lnTo>
                  <a:pt x="3141" y="3524"/>
                </a:lnTo>
                <a:close/>
                <a:moveTo>
                  <a:pt x="7477" y="3524"/>
                </a:moveTo>
                <a:lnTo>
                  <a:pt x="7477" y="11244"/>
                </a:lnTo>
                <a:lnTo>
                  <a:pt x="6572" y="11244"/>
                </a:lnTo>
                <a:lnTo>
                  <a:pt x="6572" y="3524"/>
                </a:lnTo>
                <a:close/>
                <a:moveTo>
                  <a:pt x="6613" y="12043"/>
                </a:moveTo>
                <a:lnTo>
                  <a:pt x="6613" y="12832"/>
                </a:lnTo>
                <a:lnTo>
                  <a:pt x="2301" y="12832"/>
                </a:lnTo>
                <a:lnTo>
                  <a:pt x="2301" y="12043"/>
                </a:lnTo>
                <a:close/>
                <a:moveTo>
                  <a:pt x="4457" y="1"/>
                </a:moveTo>
                <a:cubicBezTo>
                  <a:pt x="1812" y="1"/>
                  <a:pt x="754" y="1474"/>
                  <a:pt x="711" y="1537"/>
                </a:cubicBezTo>
                <a:lnTo>
                  <a:pt x="639" y="1639"/>
                </a:lnTo>
                <a:lnTo>
                  <a:pt x="639" y="12043"/>
                </a:lnTo>
                <a:lnTo>
                  <a:pt x="1502" y="12043"/>
                </a:lnTo>
                <a:lnTo>
                  <a:pt x="1502" y="12832"/>
                </a:lnTo>
                <a:lnTo>
                  <a:pt x="1" y="12832"/>
                </a:lnTo>
                <a:lnTo>
                  <a:pt x="1" y="13631"/>
                </a:lnTo>
                <a:lnTo>
                  <a:pt x="8913" y="13631"/>
                </a:lnTo>
                <a:lnTo>
                  <a:pt x="8913" y="12832"/>
                </a:lnTo>
                <a:lnTo>
                  <a:pt x="7412" y="12832"/>
                </a:lnTo>
                <a:lnTo>
                  <a:pt x="7412" y="12043"/>
                </a:lnTo>
                <a:lnTo>
                  <a:pt x="8276" y="12043"/>
                </a:lnTo>
                <a:lnTo>
                  <a:pt x="8276" y="1754"/>
                </a:lnTo>
                <a:lnTo>
                  <a:pt x="8211" y="1655"/>
                </a:lnTo>
                <a:cubicBezTo>
                  <a:pt x="8167" y="1587"/>
                  <a:pt x="7111" y="1"/>
                  <a:pt x="44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702;p72">
            <a:extLst>
              <a:ext uri="{FF2B5EF4-FFF2-40B4-BE49-F238E27FC236}">
                <a16:creationId xmlns:a16="http://schemas.microsoft.com/office/drawing/2014/main" id="{DEF60B61-8F40-B744-1AD2-873244644251}"/>
              </a:ext>
            </a:extLst>
          </p:cNvPr>
          <p:cNvGrpSpPr/>
          <p:nvPr/>
        </p:nvGrpSpPr>
        <p:grpSpPr>
          <a:xfrm>
            <a:off x="5531803" y="3786044"/>
            <a:ext cx="218041" cy="381872"/>
            <a:chOff x="5450400" y="2926850"/>
            <a:chExt cx="194575" cy="340775"/>
          </a:xfrm>
        </p:grpSpPr>
        <p:sp>
          <p:nvSpPr>
            <p:cNvPr id="43" name="Google Shape;4703;p72">
              <a:extLst>
                <a:ext uri="{FF2B5EF4-FFF2-40B4-BE49-F238E27FC236}">
                  <a16:creationId xmlns:a16="http://schemas.microsoft.com/office/drawing/2014/main" id="{A52DA2D4-9DE6-E108-F45A-F6CE88DA3B7F}"/>
                </a:ext>
              </a:extLst>
            </p:cNvPr>
            <p:cNvSpPr/>
            <p:nvPr/>
          </p:nvSpPr>
          <p:spPr>
            <a:xfrm>
              <a:off x="5450400" y="2926850"/>
              <a:ext cx="194575" cy="340775"/>
            </a:xfrm>
            <a:custGeom>
              <a:avLst/>
              <a:gdLst/>
              <a:ahLst/>
              <a:cxnLst/>
              <a:rect l="l" t="t" r="r" b="b"/>
              <a:pathLst>
                <a:path w="7783" h="13631" extrusionOk="0">
                  <a:moveTo>
                    <a:pt x="3891" y="798"/>
                  </a:moveTo>
                  <a:cubicBezTo>
                    <a:pt x="5596" y="798"/>
                    <a:pt x="6984" y="2186"/>
                    <a:pt x="6984" y="3891"/>
                  </a:cubicBezTo>
                  <a:cubicBezTo>
                    <a:pt x="6984" y="5596"/>
                    <a:pt x="5596" y="6984"/>
                    <a:pt x="3891" y="6984"/>
                  </a:cubicBezTo>
                  <a:cubicBezTo>
                    <a:pt x="2186" y="6984"/>
                    <a:pt x="798" y="5596"/>
                    <a:pt x="798" y="3891"/>
                  </a:cubicBezTo>
                  <a:cubicBezTo>
                    <a:pt x="798" y="2186"/>
                    <a:pt x="2186" y="798"/>
                    <a:pt x="3891" y="798"/>
                  </a:cubicBezTo>
                  <a:close/>
                  <a:moveTo>
                    <a:pt x="4344" y="7756"/>
                  </a:moveTo>
                  <a:lnTo>
                    <a:pt x="4344" y="10560"/>
                  </a:lnTo>
                  <a:lnTo>
                    <a:pt x="3439" y="10560"/>
                  </a:lnTo>
                  <a:lnTo>
                    <a:pt x="3439" y="7756"/>
                  </a:lnTo>
                  <a:cubicBezTo>
                    <a:pt x="3587" y="7773"/>
                    <a:pt x="3738" y="7783"/>
                    <a:pt x="3891" y="7783"/>
                  </a:cubicBezTo>
                  <a:cubicBezTo>
                    <a:pt x="4045" y="7783"/>
                    <a:pt x="4196" y="7773"/>
                    <a:pt x="4344" y="7756"/>
                  </a:cubicBezTo>
                  <a:close/>
                  <a:moveTo>
                    <a:pt x="5764" y="11359"/>
                  </a:moveTo>
                  <a:lnTo>
                    <a:pt x="5764" y="12832"/>
                  </a:lnTo>
                  <a:lnTo>
                    <a:pt x="2019" y="12832"/>
                  </a:lnTo>
                  <a:lnTo>
                    <a:pt x="2019" y="11359"/>
                  </a:lnTo>
                  <a:close/>
                  <a:moveTo>
                    <a:pt x="3891" y="0"/>
                  </a:moveTo>
                  <a:cubicBezTo>
                    <a:pt x="1746" y="0"/>
                    <a:pt x="0" y="1746"/>
                    <a:pt x="0" y="3891"/>
                  </a:cubicBezTo>
                  <a:cubicBezTo>
                    <a:pt x="0" y="5600"/>
                    <a:pt x="1107" y="7054"/>
                    <a:pt x="2640" y="7577"/>
                  </a:cubicBezTo>
                  <a:lnTo>
                    <a:pt x="2640" y="10560"/>
                  </a:lnTo>
                  <a:lnTo>
                    <a:pt x="1220" y="10560"/>
                  </a:lnTo>
                  <a:lnTo>
                    <a:pt x="1220" y="12832"/>
                  </a:lnTo>
                  <a:lnTo>
                    <a:pt x="199" y="12832"/>
                  </a:lnTo>
                  <a:lnTo>
                    <a:pt x="199" y="13630"/>
                  </a:lnTo>
                  <a:lnTo>
                    <a:pt x="7583" y="13630"/>
                  </a:lnTo>
                  <a:lnTo>
                    <a:pt x="7583" y="12832"/>
                  </a:lnTo>
                  <a:lnTo>
                    <a:pt x="6562" y="12832"/>
                  </a:lnTo>
                  <a:lnTo>
                    <a:pt x="6562" y="10560"/>
                  </a:lnTo>
                  <a:lnTo>
                    <a:pt x="5142" y="10560"/>
                  </a:lnTo>
                  <a:lnTo>
                    <a:pt x="5142" y="7577"/>
                  </a:lnTo>
                  <a:cubicBezTo>
                    <a:pt x="6676" y="7054"/>
                    <a:pt x="7783" y="5600"/>
                    <a:pt x="7783" y="3891"/>
                  </a:cubicBezTo>
                  <a:cubicBezTo>
                    <a:pt x="7783" y="1746"/>
                    <a:pt x="6037" y="0"/>
                    <a:pt x="3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04;p72">
              <a:extLst>
                <a:ext uri="{FF2B5EF4-FFF2-40B4-BE49-F238E27FC236}">
                  <a16:creationId xmlns:a16="http://schemas.microsoft.com/office/drawing/2014/main" id="{5C99D65C-CE8E-F0CC-F7E7-0E1313A5BAE1}"/>
                </a:ext>
              </a:extLst>
            </p:cNvPr>
            <p:cNvSpPr/>
            <p:nvPr/>
          </p:nvSpPr>
          <p:spPr>
            <a:xfrm>
              <a:off x="5509700" y="2973675"/>
              <a:ext cx="75975" cy="91425"/>
            </a:xfrm>
            <a:custGeom>
              <a:avLst/>
              <a:gdLst/>
              <a:ahLst/>
              <a:cxnLst/>
              <a:rect l="l" t="t" r="r" b="b"/>
              <a:pathLst>
                <a:path w="3039" h="3657" extrusionOk="0">
                  <a:moveTo>
                    <a:pt x="1519" y="0"/>
                  </a:moveTo>
                  <a:lnTo>
                    <a:pt x="1" y="1519"/>
                  </a:lnTo>
                  <a:lnTo>
                    <a:pt x="565" y="2084"/>
                  </a:lnTo>
                  <a:lnTo>
                    <a:pt x="1120" y="1529"/>
                  </a:lnTo>
                  <a:lnTo>
                    <a:pt x="1120" y="3656"/>
                  </a:lnTo>
                  <a:lnTo>
                    <a:pt x="1919" y="3656"/>
                  </a:lnTo>
                  <a:lnTo>
                    <a:pt x="1919" y="1529"/>
                  </a:lnTo>
                  <a:lnTo>
                    <a:pt x="2473" y="2084"/>
                  </a:lnTo>
                  <a:lnTo>
                    <a:pt x="3038" y="151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0" name="Google Shape;4420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Key Features</a:t>
            </a:r>
            <a:endParaRPr lang="zh-CN"/>
          </a:p>
        </p:txBody>
      </p:sp>
      <p:sp>
        <p:nvSpPr>
          <p:cNvPr id="4421" name="Google Shape;4421;p65"/>
          <p:cNvSpPr/>
          <p:nvPr/>
        </p:nvSpPr>
        <p:spPr>
          <a:xfrm>
            <a:off x="1547975" y="1621675"/>
            <a:ext cx="68760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2" name="Google Shape;4422;p65"/>
          <p:cNvCxnSpPr/>
          <p:nvPr/>
        </p:nvCxnSpPr>
        <p:spPr>
          <a:xfrm>
            <a:off x="1853525" y="2074450"/>
            <a:ext cx="626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23" name="Google Shape;4423;p65"/>
          <p:cNvSpPr txBox="1">
            <a:spLocks noGrp="1"/>
          </p:cNvSpPr>
          <p:nvPr>
            <p:ph type="title" idx="4294967295"/>
          </p:nvPr>
        </p:nvSpPr>
        <p:spPr>
          <a:xfrm>
            <a:off x="713225" y="1688350"/>
            <a:ext cx="9819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24" name="Google Shape;4424;p65"/>
          <p:cNvSpPr/>
          <p:nvPr/>
        </p:nvSpPr>
        <p:spPr>
          <a:xfrm>
            <a:off x="1547975" y="2424150"/>
            <a:ext cx="68760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5" name="Google Shape;4425;p65"/>
          <p:cNvCxnSpPr/>
          <p:nvPr/>
        </p:nvCxnSpPr>
        <p:spPr>
          <a:xfrm>
            <a:off x="1853525" y="2867400"/>
            <a:ext cx="626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26" name="Google Shape;4426;p65"/>
          <p:cNvSpPr txBox="1">
            <a:spLocks noGrp="1"/>
          </p:cNvSpPr>
          <p:nvPr>
            <p:ph type="title" idx="4294967295"/>
          </p:nvPr>
        </p:nvSpPr>
        <p:spPr>
          <a:xfrm>
            <a:off x="713225" y="2486700"/>
            <a:ext cx="9819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27" name="Google Shape;4427;p65"/>
          <p:cNvSpPr/>
          <p:nvPr/>
        </p:nvSpPr>
        <p:spPr>
          <a:xfrm>
            <a:off x="1547975" y="3222500"/>
            <a:ext cx="68760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8" name="Google Shape;4428;p65"/>
          <p:cNvCxnSpPr/>
          <p:nvPr/>
        </p:nvCxnSpPr>
        <p:spPr>
          <a:xfrm>
            <a:off x="1853525" y="3665750"/>
            <a:ext cx="626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29" name="Google Shape;4429;p65"/>
          <p:cNvSpPr txBox="1">
            <a:spLocks noGrp="1"/>
          </p:cNvSpPr>
          <p:nvPr>
            <p:ph type="title" idx="4294967295"/>
          </p:nvPr>
        </p:nvSpPr>
        <p:spPr>
          <a:xfrm>
            <a:off x="713225" y="3285050"/>
            <a:ext cx="9819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30" name="Google Shape;4430;p65"/>
          <p:cNvSpPr/>
          <p:nvPr/>
        </p:nvSpPr>
        <p:spPr>
          <a:xfrm>
            <a:off x="1547975" y="4020850"/>
            <a:ext cx="68760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31" name="Google Shape;4431;p65"/>
          <p:cNvCxnSpPr/>
          <p:nvPr/>
        </p:nvCxnSpPr>
        <p:spPr>
          <a:xfrm>
            <a:off x="1853525" y="4464100"/>
            <a:ext cx="626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32" name="Google Shape;4432;p65"/>
          <p:cNvSpPr txBox="1">
            <a:spLocks noGrp="1"/>
          </p:cNvSpPr>
          <p:nvPr>
            <p:ph type="title" idx="4294967295"/>
          </p:nvPr>
        </p:nvSpPr>
        <p:spPr>
          <a:xfrm>
            <a:off x="713225" y="4083400"/>
            <a:ext cx="9819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33" name="Google Shape;4433;p65"/>
          <p:cNvSpPr txBox="1">
            <a:spLocks noGrp="1"/>
          </p:cNvSpPr>
          <p:nvPr>
            <p:ph type="subTitle" idx="4294967295"/>
          </p:nvPr>
        </p:nvSpPr>
        <p:spPr>
          <a:xfrm>
            <a:off x="720000" y="1197864"/>
            <a:ext cx="77040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/>
              <a:t>Main functionalities and design elements</a:t>
            </a:r>
          </a:p>
        </p:txBody>
      </p:sp>
      <p:sp>
        <p:nvSpPr>
          <p:cNvPr id="4434" name="Google Shape;4434;p65"/>
          <p:cNvSpPr txBox="1">
            <a:spLocks noGrp="1"/>
          </p:cNvSpPr>
          <p:nvPr>
            <p:ph type="body" idx="4294967295"/>
          </p:nvPr>
        </p:nvSpPr>
        <p:spPr>
          <a:xfrm>
            <a:off x="1756225" y="1764475"/>
            <a:ext cx="61971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Visitor pass</a:t>
            </a:r>
          </a:p>
        </p:txBody>
      </p:sp>
      <p:sp>
        <p:nvSpPr>
          <p:cNvPr id="4435" name="Google Shape;4435;p65"/>
          <p:cNvSpPr txBox="1">
            <a:spLocks noGrp="1"/>
          </p:cNvSpPr>
          <p:nvPr>
            <p:ph type="body" idx="4294967295"/>
          </p:nvPr>
        </p:nvSpPr>
        <p:spPr>
          <a:xfrm>
            <a:off x="1756225" y="2569688"/>
            <a:ext cx="61971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Reports</a:t>
            </a:r>
          </a:p>
        </p:txBody>
      </p:sp>
      <p:sp>
        <p:nvSpPr>
          <p:cNvPr id="4436" name="Google Shape;4436;p65"/>
          <p:cNvSpPr txBox="1">
            <a:spLocks noGrp="1"/>
          </p:cNvSpPr>
          <p:nvPr>
            <p:ph type="body" idx="4294967295"/>
          </p:nvPr>
        </p:nvSpPr>
        <p:spPr>
          <a:xfrm>
            <a:off x="1756225" y="3371475"/>
            <a:ext cx="61971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Facilities and floor plan</a:t>
            </a:r>
            <a:endParaRPr/>
          </a:p>
        </p:txBody>
      </p:sp>
      <p:sp>
        <p:nvSpPr>
          <p:cNvPr id="4437" name="Google Shape;4437;p65"/>
          <p:cNvSpPr txBox="1">
            <a:spLocks noGrp="1"/>
          </p:cNvSpPr>
          <p:nvPr>
            <p:ph type="body" idx="4294967295"/>
          </p:nvPr>
        </p:nvSpPr>
        <p:spPr>
          <a:xfrm>
            <a:off x="1756225" y="4173888"/>
            <a:ext cx="61971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Booking facilities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p59"/>
          <p:cNvSpPr/>
          <p:nvPr/>
        </p:nvSpPr>
        <p:spPr>
          <a:xfrm rot="8100000">
            <a:off x="5064612" y="1737864"/>
            <a:ext cx="768766" cy="768766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1" name="Google Shape;4161;p59"/>
          <p:cNvSpPr/>
          <p:nvPr/>
        </p:nvSpPr>
        <p:spPr>
          <a:xfrm rot="8100000">
            <a:off x="1554404" y="1698002"/>
            <a:ext cx="768766" cy="768766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2" name="Google Shape;4162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Enhancements</a:t>
            </a:r>
            <a:endParaRPr lang="en-US"/>
          </a:p>
        </p:txBody>
      </p:sp>
      <p:sp>
        <p:nvSpPr>
          <p:cNvPr id="4163" name="Google Shape;4163;p59"/>
          <p:cNvSpPr/>
          <p:nvPr/>
        </p:nvSpPr>
        <p:spPr>
          <a:xfrm>
            <a:off x="5237989" y="1961538"/>
            <a:ext cx="400440" cy="401126"/>
          </a:xfrm>
          <a:custGeom>
            <a:avLst/>
            <a:gdLst/>
            <a:ahLst/>
            <a:cxnLst/>
            <a:rect l="l" t="t" r="r" b="b"/>
            <a:pathLst>
              <a:path w="13632" h="13631" extrusionOk="0">
                <a:moveTo>
                  <a:pt x="9509" y="4687"/>
                </a:moveTo>
                <a:cubicBezTo>
                  <a:pt x="9620" y="4852"/>
                  <a:pt x="9682" y="5051"/>
                  <a:pt x="9682" y="5253"/>
                </a:cubicBezTo>
                <a:lnTo>
                  <a:pt x="9682" y="5706"/>
                </a:lnTo>
                <a:lnTo>
                  <a:pt x="8490" y="5706"/>
                </a:lnTo>
                <a:lnTo>
                  <a:pt x="9509" y="4687"/>
                </a:lnTo>
                <a:close/>
                <a:moveTo>
                  <a:pt x="4571" y="6504"/>
                </a:moveTo>
                <a:lnTo>
                  <a:pt x="4571" y="7694"/>
                </a:lnTo>
                <a:lnTo>
                  <a:pt x="3098" y="7694"/>
                </a:lnTo>
                <a:lnTo>
                  <a:pt x="3098" y="6504"/>
                </a:lnTo>
                <a:close/>
                <a:moveTo>
                  <a:pt x="6562" y="6504"/>
                </a:moveTo>
                <a:lnTo>
                  <a:pt x="5373" y="7694"/>
                </a:lnTo>
                <a:lnTo>
                  <a:pt x="5370" y="7694"/>
                </a:lnTo>
                <a:lnTo>
                  <a:pt x="5370" y="6504"/>
                </a:lnTo>
                <a:close/>
                <a:moveTo>
                  <a:pt x="8831" y="6504"/>
                </a:moveTo>
                <a:lnTo>
                  <a:pt x="8831" y="7694"/>
                </a:lnTo>
                <a:lnTo>
                  <a:pt x="6502" y="7694"/>
                </a:lnTo>
                <a:lnTo>
                  <a:pt x="7691" y="6504"/>
                </a:lnTo>
                <a:close/>
                <a:moveTo>
                  <a:pt x="10534" y="6504"/>
                </a:moveTo>
                <a:lnTo>
                  <a:pt x="10534" y="7694"/>
                </a:lnTo>
                <a:lnTo>
                  <a:pt x="9629" y="7694"/>
                </a:lnTo>
                <a:lnTo>
                  <a:pt x="9629" y="6504"/>
                </a:lnTo>
                <a:close/>
                <a:moveTo>
                  <a:pt x="6816" y="798"/>
                </a:moveTo>
                <a:cubicBezTo>
                  <a:pt x="8289" y="798"/>
                  <a:pt x="9681" y="1325"/>
                  <a:pt x="10779" y="2288"/>
                </a:cubicBezTo>
                <a:lnTo>
                  <a:pt x="9518" y="3549"/>
                </a:lnTo>
                <a:cubicBezTo>
                  <a:pt x="9407" y="3383"/>
                  <a:pt x="9345" y="3186"/>
                  <a:pt x="9345" y="2982"/>
                </a:cubicBezTo>
                <a:lnTo>
                  <a:pt x="9345" y="2272"/>
                </a:lnTo>
                <a:lnTo>
                  <a:pt x="8546" y="2272"/>
                </a:lnTo>
                <a:lnTo>
                  <a:pt x="8546" y="2982"/>
                </a:lnTo>
                <a:cubicBezTo>
                  <a:pt x="8546" y="3398"/>
                  <a:pt x="8692" y="3799"/>
                  <a:pt x="8947" y="4120"/>
                </a:cubicBezTo>
                <a:lnTo>
                  <a:pt x="7360" y="5706"/>
                </a:lnTo>
                <a:lnTo>
                  <a:pt x="2300" y="5706"/>
                </a:lnTo>
                <a:lnTo>
                  <a:pt x="2300" y="8493"/>
                </a:lnTo>
                <a:lnTo>
                  <a:pt x="4574" y="8493"/>
                </a:lnTo>
                <a:lnTo>
                  <a:pt x="2289" y="10778"/>
                </a:lnTo>
                <a:cubicBezTo>
                  <a:pt x="1326" y="9681"/>
                  <a:pt x="800" y="8288"/>
                  <a:pt x="800" y="6815"/>
                </a:cubicBezTo>
                <a:cubicBezTo>
                  <a:pt x="800" y="5209"/>
                  <a:pt x="1426" y="3697"/>
                  <a:pt x="2562" y="2561"/>
                </a:cubicBezTo>
                <a:cubicBezTo>
                  <a:pt x="3698" y="1424"/>
                  <a:pt x="5209" y="798"/>
                  <a:pt x="6816" y="798"/>
                </a:cubicBezTo>
                <a:close/>
                <a:moveTo>
                  <a:pt x="11344" y="2853"/>
                </a:moveTo>
                <a:cubicBezTo>
                  <a:pt x="12307" y="3950"/>
                  <a:pt x="12832" y="5342"/>
                  <a:pt x="12832" y="6815"/>
                </a:cubicBezTo>
                <a:cubicBezTo>
                  <a:pt x="12832" y="8423"/>
                  <a:pt x="12207" y="9933"/>
                  <a:pt x="11070" y="11070"/>
                </a:cubicBezTo>
                <a:cubicBezTo>
                  <a:pt x="9934" y="12206"/>
                  <a:pt x="8423" y="12832"/>
                  <a:pt x="6816" y="12832"/>
                </a:cubicBezTo>
                <a:cubicBezTo>
                  <a:pt x="5343" y="12832"/>
                  <a:pt x="3951" y="12305"/>
                  <a:pt x="2853" y="11342"/>
                </a:cubicBezTo>
                <a:lnTo>
                  <a:pt x="5704" y="8493"/>
                </a:lnTo>
                <a:lnTo>
                  <a:pt x="11333" y="8493"/>
                </a:lnTo>
                <a:lnTo>
                  <a:pt x="11333" y="5706"/>
                </a:lnTo>
                <a:lnTo>
                  <a:pt x="10481" y="5706"/>
                </a:lnTo>
                <a:lnTo>
                  <a:pt x="10481" y="5253"/>
                </a:lnTo>
                <a:cubicBezTo>
                  <a:pt x="10481" y="4838"/>
                  <a:pt x="10336" y="4436"/>
                  <a:pt x="10080" y="4115"/>
                </a:cubicBezTo>
                <a:lnTo>
                  <a:pt x="11344" y="2853"/>
                </a:lnTo>
                <a:close/>
                <a:moveTo>
                  <a:pt x="6816" y="0"/>
                </a:moveTo>
                <a:cubicBezTo>
                  <a:pt x="4996" y="0"/>
                  <a:pt x="3285" y="709"/>
                  <a:pt x="1997" y="1996"/>
                </a:cubicBezTo>
                <a:cubicBezTo>
                  <a:pt x="710" y="3283"/>
                  <a:pt x="1" y="4995"/>
                  <a:pt x="1" y="6815"/>
                </a:cubicBezTo>
                <a:cubicBezTo>
                  <a:pt x="1" y="8636"/>
                  <a:pt x="710" y="10347"/>
                  <a:pt x="1997" y="11634"/>
                </a:cubicBezTo>
                <a:cubicBezTo>
                  <a:pt x="3285" y="12922"/>
                  <a:pt x="4996" y="13630"/>
                  <a:pt x="6816" y="13630"/>
                </a:cubicBezTo>
                <a:cubicBezTo>
                  <a:pt x="8636" y="13630"/>
                  <a:pt x="10348" y="12922"/>
                  <a:pt x="11635" y="11634"/>
                </a:cubicBezTo>
                <a:cubicBezTo>
                  <a:pt x="12922" y="10347"/>
                  <a:pt x="13631" y="8636"/>
                  <a:pt x="13631" y="6815"/>
                </a:cubicBezTo>
                <a:cubicBezTo>
                  <a:pt x="13631" y="4995"/>
                  <a:pt x="12922" y="3283"/>
                  <a:pt x="11635" y="1996"/>
                </a:cubicBezTo>
                <a:cubicBezTo>
                  <a:pt x="10348" y="709"/>
                  <a:pt x="8636" y="0"/>
                  <a:pt x="68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5" name="Google Shape;4165;p59"/>
          <p:cNvSpPr txBox="1"/>
          <p:nvPr/>
        </p:nvSpPr>
        <p:spPr>
          <a:xfrm flipH="1">
            <a:off x="1102707" y="3343249"/>
            <a:ext cx="1678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Voting panel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6" name="Google Shape;4166;p59"/>
          <p:cNvSpPr/>
          <p:nvPr/>
        </p:nvSpPr>
        <p:spPr>
          <a:xfrm>
            <a:off x="1758384" y="1921678"/>
            <a:ext cx="360431" cy="401126"/>
          </a:xfrm>
          <a:custGeom>
            <a:avLst/>
            <a:gdLst/>
            <a:ahLst/>
            <a:cxnLst/>
            <a:rect l="l" t="t" r="r" b="b"/>
            <a:pathLst>
              <a:path w="12270" h="13631" extrusionOk="0">
                <a:moveTo>
                  <a:pt x="6135" y="799"/>
                </a:moveTo>
                <a:cubicBezTo>
                  <a:pt x="6385" y="799"/>
                  <a:pt x="6589" y="1002"/>
                  <a:pt x="6589" y="1251"/>
                </a:cubicBezTo>
                <a:cubicBezTo>
                  <a:pt x="6589" y="1501"/>
                  <a:pt x="6385" y="1704"/>
                  <a:pt x="6135" y="1704"/>
                </a:cubicBezTo>
                <a:cubicBezTo>
                  <a:pt x="5886" y="1704"/>
                  <a:pt x="5683" y="1501"/>
                  <a:pt x="5683" y="1251"/>
                </a:cubicBezTo>
                <a:cubicBezTo>
                  <a:pt x="5683" y="1002"/>
                  <a:pt x="5886" y="799"/>
                  <a:pt x="6135" y="799"/>
                </a:cubicBezTo>
                <a:close/>
                <a:moveTo>
                  <a:pt x="2160" y="1088"/>
                </a:moveTo>
                <a:lnTo>
                  <a:pt x="3409" y="2128"/>
                </a:lnTo>
                <a:lnTo>
                  <a:pt x="2995" y="3577"/>
                </a:lnTo>
                <a:lnTo>
                  <a:pt x="1325" y="3577"/>
                </a:lnTo>
                <a:lnTo>
                  <a:pt x="911" y="2128"/>
                </a:lnTo>
                <a:lnTo>
                  <a:pt x="2160" y="1088"/>
                </a:lnTo>
                <a:close/>
                <a:moveTo>
                  <a:pt x="10111" y="1088"/>
                </a:moveTo>
                <a:lnTo>
                  <a:pt x="11359" y="2128"/>
                </a:lnTo>
                <a:lnTo>
                  <a:pt x="10945" y="3577"/>
                </a:lnTo>
                <a:lnTo>
                  <a:pt x="9277" y="3577"/>
                </a:lnTo>
                <a:lnTo>
                  <a:pt x="8863" y="2128"/>
                </a:lnTo>
                <a:lnTo>
                  <a:pt x="10111" y="1088"/>
                </a:lnTo>
                <a:close/>
                <a:moveTo>
                  <a:pt x="2897" y="4375"/>
                </a:moveTo>
                <a:lnTo>
                  <a:pt x="2897" y="4544"/>
                </a:lnTo>
                <a:cubicBezTo>
                  <a:pt x="2897" y="4950"/>
                  <a:pt x="2566" y="5280"/>
                  <a:pt x="2160" y="5280"/>
                </a:cubicBezTo>
                <a:cubicBezTo>
                  <a:pt x="1754" y="5280"/>
                  <a:pt x="1424" y="4950"/>
                  <a:pt x="1424" y="4544"/>
                </a:cubicBezTo>
                <a:lnTo>
                  <a:pt x="1424" y="4375"/>
                </a:lnTo>
                <a:close/>
                <a:moveTo>
                  <a:pt x="10848" y="4375"/>
                </a:moveTo>
                <a:lnTo>
                  <a:pt x="10848" y="4544"/>
                </a:lnTo>
                <a:cubicBezTo>
                  <a:pt x="10848" y="4950"/>
                  <a:pt x="10518" y="5280"/>
                  <a:pt x="10111" y="5280"/>
                </a:cubicBezTo>
                <a:cubicBezTo>
                  <a:pt x="9705" y="5280"/>
                  <a:pt x="9375" y="4950"/>
                  <a:pt x="9375" y="4544"/>
                </a:cubicBezTo>
                <a:lnTo>
                  <a:pt x="9375" y="4375"/>
                </a:lnTo>
                <a:close/>
                <a:moveTo>
                  <a:pt x="6979" y="9771"/>
                </a:moveTo>
                <a:lnTo>
                  <a:pt x="6979" y="11217"/>
                </a:lnTo>
                <a:lnTo>
                  <a:pt x="5293" y="11217"/>
                </a:lnTo>
                <a:lnTo>
                  <a:pt x="5293" y="9771"/>
                </a:lnTo>
                <a:close/>
                <a:moveTo>
                  <a:pt x="7724" y="12015"/>
                </a:moveTo>
                <a:lnTo>
                  <a:pt x="7724" y="12832"/>
                </a:lnTo>
                <a:lnTo>
                  <a:pt x="4547" y="12832"/>
                </a:lnTo>
                <a:lnTo>
                  <a:pt x="4547" y="12015"/>
                </a:lnTo>
                <a:close/>
                <a:moveTo>
                  <a:pt x="6135" y="0"/>
                </a:moveTo>
                <a:cubicBezTo>
                  <a:pt x="5446" y="0"/>
                  <a:pt x="4884" y="562"/>
                  <a:pt x="4884" y="1251"/>
                </a:cubicBezTo>
                <a:cubicBezTo>
                  <a:pt x="4884" y="1802"/>
                  <a:pt x="5241" y="2270"/>
                  <a:pt x="5736" y="2437"/>
                </a:cubicBezTo>
                <a:lnTo>
                  <a:pt x="5736" y="3896"/>
                </a:lnTo>
                <a:lnTo>
                  <a:pt x="4740" y="6286"/>
                </a:lnTo>
                <a:cubicBezTo>
                  <a:pt x="4564" y="6710"/>
                  <a:pt x="4152" y="6984"/>
                  <a:pt x="3693" y="6984"/>
                </a:cubicBezTo>
                <a:cubicBezTo>
                  <a:pt x="3127" y="6984"/>
                  <a:pt x="2656" y="6566"/>
                  <a:pt x="2572" y="6022"/>
                </a:cubicBezTo>
                <a:cubicBezTo>
                  <a:pt x="3219" y="5842"/>
                  <a:pt x="3695" y="5247"/>
                  <a:pt x="3695" y="4544"/>
                </a:cubicBezTo>
                <a:lnTo>
                  <a:pt x="3695" y="4031"/>
                </a:lnTo>
                <a:lnTo>
                  <a:pt x="4319" y="1848"/>
                </a:lnTo>
                <a:lnTo>
                  <a:pt x="2160" y="48"/>
                </a:lnTo>
                <a:lnTo>
                  <a:pt x="1" y="1848"/>
                </a:lnTo>
                <a:lnTo>
                  <a:pt x="625" y="4031"/>
                </a:lnTo>
                <a:lnTo>
                  <a:pt x="625" y="4544"/>
                </a:lnTo>
                <a:cubicBezTo>
                  <a:pt x="625" y="5255"/>
                  <a:pt x="1111" y="5855"/>
                  <a:pt x="1770" y="6028"/>
                </a:cubicBezTo>
                <a:cubicBezTo>
                  <a:pt x="1860" y="7011"/>
                  <a:pt x="2688" y="7782"/>
                  <a:pt x="3693" y="7782"/>
                </a:cubicBezTo>
                <a:cubicBezTo>
                  <a:pt x="4476" y="7782"/>
                  <a:pt x="5177" y="7315"/>
                  <a:pt x="5478" y="6593"/>
                </a:cubicBezTo>
                <a:lnTo>
                  <a:pt x="5736" y="5972"/>
                </a:lnTo>
                <a:lnTo>
                  <a:pt x="5736" y="8972"/>
                </a:lnTo>
                <a:lnTo>
                  <a:pt x="4494" y="8972"/>
                </a:lnTo>
                <a:lnTo>
                  <a:pt x="4494" y="11217"/>
                </a:lnTo>
                <a:lnTo>
                  <a:pt x="3748" y="11217"/>
                </a:lnTo>
                <a:lnTo>
                  <a:pt x="3748" y="12832"/>
                </a:lnTo>
                <a:lnTo>
                  <a:pt x="1309" y="12832"/>
                </a:lnTo>
                <a:lnTo>
                  <a:pt x="1309" y="13631"/>
                </a:lnTo>
                <a:lnTo>
                  <a:pt x="10963" y="13631"/>
                </a:lnTo>
                <a:lnTo>
                  <a:pt x="10963" y="12832"/>
                </a:lnTo>
                <a:lnTo>
                  <a:pt x="8522" y="12832"/>
                </a:lnTo>
                <a:lnTo>
                  <a:pt x="8522" y="11217"/>
                </a:lnTo>
                <a:lnTo>
                  <a:pt x="7778" y="11217"/>
                </a:lnTo>
                <a:lnTo>
                  <a:pt x="7778" y="8972"/>
                </a:lnTo>
                <a:lnTo>
                  <a:pt x="6535" y="8972"/>
                </a:lnTo>
                <a:lnTo>
                  <a:pt x="6535" y="5972"/>
                </a:lnTo>
                <a:lnTo>
                  <a:pt x="6794" y="6593"/>
                </a:lnTo>
                <a:cubicBezTo>
                  <a:pt x="7095" y="7316"/>
                  <a:pt x="7795" y="7782"/>
                  <a:pt x="8578" y="7782"/>
                </a:cubicBezTo>
                <a:cubicBezTo>
                  <a:pt x="9583" y="7782"/>
                  <a:pt x="10411" y="7011"/>
                  <a:pt x="10502" y="6028"/>
                </a:cubicBezTo>
                <a:cubicBezTo>
                  <a:pt x="11159" y="5855"/>
                  <a:pt x="11647" y="5255"/>
                  <a:pt x="11647" y="4544"/>
                </a:cubicBezTo>
                <a:lnTo>
                  <a:pt x="11647" y="4031"/>
                </a:lnTo>
                <a:lnTo>
                  <a:pt x="12270" y="1848"/>
                </a:lnTo>
                <a:lnTo>
                  <a:pt x="10111" y="48"/>
                </a:lnTo>
                <a:lnTo>
                  <a:pt x="7952" y="1848"/>
                </a:lnTo>
                <a:lnTo>
                  <a:pt x="8576" y="4031"/>
                </a:lnTo>
                <a:lnTo>
                  <a:pt x="8576" y="4544"/>
                </a:lnTo>
                <a:cubicBezTo>
                  <a:pt x="8576" y="5247"/>
                  <a:pt x="9052" y="5842"/>
                  <a:pt x="9699" y="6022"/>
                </a:cubicBezTo>
                <a:cubicBezTo>
                  <a:pt x="9616" y="6566"/>
                  <a:pt x="9144" y="6984"/>
                  <a:pt x="8578" y="6984"/>
                </a:cubicBezTo>
                <a:cubicBezTo>
                  <a:pt x="8118" y="6984"/>
                  <a:pt x="7708" y="6710"/>
                  <a:pt x="7531" y="6286"/>
                </a:cubicBezTo>
                <a:lnTo>
                  <a:pt x="6535" y="3896"/>
                </a:lnTo>
                <a:lnTo>
                  <a:pt x="6535" y="2437"/>
                </a:lnTo>
                <a:cubicBezTo>
                  <a:pt x="7029" y="2270"/>
                  <a:pt x="7387" y="1802"/>
                  <a:pt x="7387" y="1251"/>
                </a:cubicBezTo>
                <a:cubicBezTo>
                  <a:pt x="7387" y="562"/>
                  <a:pt x="6825" y="0"/>
                  <a:pt x="61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7" name="Google Shape;4167;p59"/>
          <p:cNvSpPr/>
          <p:nvPr/>
        </p:nvSpPr>
        <p:spPr>
          <a:xfrm rot="8100000">
            <a:off x="3308384" y="1698002"/>
            <a:ext cx="768766" cy="768766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8" name="Google Shape;4168;p59"/>
          <p:cNvSpPr/>
          <p:nvPr/>
        </p:nvSpPr>
        <p:spPr>
          <a:xfrm>
            <a:off x="3492355" y="1991023"/>
            <a:ext cx="400440" cy="262464"/>
          </a:xfrm>
          <a:custGeom>
            <a:avLst/>
            <a:gdLst/>
            <a:ahLst/>
            <a:cxnLst/>
            <a:rect l="l" t="t" r="r" b="b"/>
            <a:pathLst>
              <a:path w="13632" h="8919" extrusionOk="0">
                <a:moveTo>
                  <a:pt x="11102" y="800"/>
                </a:moveTo>
                <a:lnTo>
                  <a:pt x="11102" y="2556"/>
                </a:lnTo>
                <a:lnTo>
                  <a:pt x="2530" y="2556"/>
                </a:lnTo>
                <a:lnTo>
                  <a:pt x="2530" y="800"/>
                </a:lnTo>
                <a:close/>
                <a:moveTo>
                  <a:pt x="1731" y="3355"/>
                </a:moveTo>
                <a:lnTo>
                  <a:pt x="1731" y="4544"/>
                </a:lnTo>
                <a:lnTo>
                  <a:pt x="800" y="4544"/>
                </a:lnTo>
                <a:lnTo>
                  <a:pt x="800" y="3355"/>
                </a:lnTo>
                <a:close/>
                <a:moveTo>
                  <a:pt x="11102" y="3355"/>
                </a:moveTo>
                <a:lnTo>
                  <a:pt x="11102" y="4544"/>
                </a:lnTo>
                <a:lnTo>
                  <a:pt x="2530" y="4544"/>
                </a:lnTo>
                <a:lnTo>
                  <a:pt x="2530" y="3355"/>
                </a:lnTo>
                <a:close/>
                <a:moveTo>
                  <a:pt x="11901" y="3355"/>
                </a:moveTo>
                <a:cubicBezTo>
                  <a:pt x="12269" y="3356"/>
                  <a:pt x="12596" y="3358"/>
                  <a:pt x="12832" y="3360"/>
                </a:cubicBezTo>
                <a:lnTo>
                  <a:pt x="12832" y="4544"/>
                </a:lnTo>
                <a:lnTo>
                  <a:pt x="11901" y="4544"/>
                </a:lnTo>
                <a:lnTo>
                  <a:pt x="11901" y="3355"/>
                </a:lnTo>
                <a:close/>
                <a:moveTo>
                  <a:pt x="12832" y="5343"/>
                </a:moveTo>
                <a:lnTo>
                  <a:pt x="12832" y="6248"/>
                </a:lnTo>
                <a:lnTo>
                  <a:pt x="800" y="6248"/>
                </a:lnTo>
                <a:lnTo>
                  <a:pt x="800" y="5343"/>
                </a:lnTo>
                <a:close/>
                <a:moveTo>
                  <a:pt x="1731" y="1"/>
                </a:moveTo>
                <a:lnTo>
                  <a:pt x="1731" y="2556"/>
                </a:lnTo>
                <a:lnTo>
                  <a:pt x="1" y="2556"/>
                </a:lnTo>
                <a:lnTo>
                  <a:pt x="1" y="8919"/>
                </a:lnTo>
                <a:lnTo>
                  <a:pt x="800" y="8919"/>
                </a:lnTo>
                <a:lnTo>
                  <a:pt x="800" y="7047"/>
                </a:lnTo>
                <a:lnTo>
                  <a:pt x="1731" y="7047"/>
                </a:lnTo>
                <a:lnTo>
                  <a:pt x="1731" y="8919"/>
                </a:lnTo>
                <a:lnTo>
                  <a:pt x="2530" y="8919"/>
                </a:lnTo>
                <a:lnTo>
                  <a:pt x="2530" y="7047"/>
                </a:lnTo>
                <a:lnTo>
                  <a:pt x="11102" y="7047"/>
                </a:lnTo>
                <a:lnTo>
                  <a:pt x="11102" y="8919"/>
                </a:lnTo>
                <a:lnTo>
                  <a:pt x="11901" y="8919"/>
                </a:lnTo>
                <a:lnTo>
                  <a:pt x="11901" y="7047"/>
                </a:lnTo>
                <a:lnTo>
                  <a:pt x="12832" y="7047"/>
                </a:lnTo>
                <a:lnTo>
                  <a:pt x="12832" y="8919"/>
                </a:lnTo>
                <a:lnTo>
                  <a:pt x="13631" y="8919"/>
                </a:lnTo>
                <a:lnTo>
                  <a:pt x="13631" y="2569"/>
                </a:lnTo>
                <a:cubicBezTo>
                  <a:pt x="13631" y="2569"/>
                  <a:pt x="12651" y="2558"/>
                  <a:pt x="11901" y="2556"/>
                </a:cubicBezTo>
                <a:lnTo>
                  <a:pt x="119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9" name="Google Shape;4169;p59"/>
          <p:cNvSpPr/>
          <p:nvPr/>
        </p:nvSpPr>
        <p:spPr>
          <a:xfrm rot="8100000">
            <a:off x="6799265" y="1698002"/>
            <a:ext cx="768766" cy="768766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0" name="Google Shape;4170;p59"/>
          <p:cNvSpPr/>
          <p:nvPr/>
        </p:nvSpPr>
        <p:spPr>
          <a:xfrm>
            <a:off x="6983251" y="1929362"/>
            <a:ext cx="400411" cy="305928"/>
          </a:xfrm>
          <a:custGeom>
            <a:avLst/>
            <a:gdLst/>
            <a:ahLst/>
            <a:cxnLst/>
            <a:rect l="l" t="t" r="r" b="b"/>
            <a:pathLst>
              <a:path w="13631" h="10396" extrusionOk="0">
                <a:moveTo>
                  <a:pt x="2329" y="799"/>
                </a:moveTo>
                <a:cubicBezTo>
                  <a:pt x="3174" y="799"/>
                  <a:pt x="3861" y="1486"/>
                  <a:pt x="3861" y="2330"/>
                </a:cubicBezTo>
                <a:lnTo>
                  <a:pt x="3861" y="2782"/>
                </a:lnTo>
                <a:lnTo>
                  <a:pt x="799" y="2782"/>
                </a:lnTo>
                <a:lnTo>
                  <a:pt x="799" y="2330"/>
                </a:lnTo>
                <a:cubicBezTo>
                  <a:pt x="799" y="1486"/>
                  <a:pt x="1486" y="799"/>
                  <a:pt x="2329" y="799"/>
                </a:cubicBezTo>
                <a:close/>
                <a:moveTo>
                  <a:pt x="8120" y="3581"/>
                </a:moveTo>
                <a:lnTo>
                  <a:pt x="8120" y="4487"/>
                </a:lnTo>
                <a:lnTo>
                  <a:pt x="799" y="4487"/>
                </a:lnTo>
                <a:lnTo>
                  <a:pt x="799" y="3581"/>
                </a:lnTo>
                <a:close/>
                <a:moveTo>
                  <a:pt x="3861" y="5285"/>
                </a:moveTo>
                <a:lnTo>
                  <a:pt x="3861" y="6474"/>
                </a:lnTo>
                <a:lnTo>
                  <a:pt x="799" y="6474"/>
                </a:lnTo>
                <a:lnTo>
                  <a:pt x="799" y="5285"/>
                </a:lnTo>
                <a:close/>
                <a:moveTo>
                  <a:pt x="8120" y="5285"/>
                </a:moveTo>
                <a:lnTo>
                  <a:pt x="8120" y="6474"/>
                </a:lnTo>
                <a:lnTo>
                  <a:pt x="4659" y="6474"/>
                </a:lnTo>
                <a:lnTo>
                  <a:pt x="4659" y="5285"/>
                </a:lnTo>
                <a:close/>
                <a:moveTo>
                  <a:pt x="9038" y="3581"/>
                </a:moveTo>
                <a:cubicBezTo>
                  <a:pt x="10004" y="3581"/>
                  <a:pt x="10908" y="4056"/>
                  <a:pt x="11455" y="4852"/>
                </a:cubicBezTo>
                <a:lnTo>
                  <a:pt x="12569" y="6474"/>
                </a:lnTo>
                <a:lnTo>
                  <a:pt x="8919" y="6474"/>
                </a:lnTo>
                <a:lnTo>
                  <a:pt x="8919" y="3581"/>
                </a:lnTo>
                <a:close/>
                <a:moveTo>
                  <a:pt x="12832" y="7273"/>
                </a:moveTo>
                <a:lnTo>
                  <a:pt x="12832" y="8045"/>
                </a:lnTo>
                <a:lnTo>
                  <a:pt x="12059" y="8045"/>
                </a:lnTo>
                <a:lnTo>
                  <a:pt x="12059" y="8844"/>
                </a:lnTo>
                <a:lnTo>
                  <a:pt x="12832" y="8844"/>
                </a:lnTo>
                <a:lnTo>
                  <a:pt x="12832" y="9598"/>
                </a:lnTo>
                <a:lnTo>
                  <a:pt x="799" y="9598"/>
                </a:lnTo>
                <a:lnTo>
                  <a:pt x="799" y="7273"/>
                </a:lnTo>
                <a:close/>
                <a:moveTo>
                  <a:pt x="2329" y="0"/>
                </a:moveTo>
                <a:cubicBezTo>
                  <a:pt x="1045" y="0"/>
                  <a:pt x="1" y="1046"/>
                  <a:pt x="1" y="2330"/>
                </a:cubicBezTo>
                <a:lnTo>
                  <a:pt x="1" y="10396"/>
                </a:lnTo>
                <a:lnTo>
                  <a:pt x="13630" y="10396"/>
                </a:lnTo>
                <a:lnTo>
                  <a:pt x="13630" y="6607"/>
                </a:lnTo>
                <a:lnTo>
                  <a:pt x="12114" y="4400"/>
                </a:lnTo>
                <a:cubicBezTo>
                  <a:pt x="11417" y="3387"/>
                  <a:pt x="10267" y="2782"/>
                  <a:pt x="9038" y="2782"/>
                </a:cubicBezTo>
                <a:lnTo>
                  <a:pt x="4659" y="2782"/>
                </a:lnTo>
                <a:lnTo>
                  <a:pt x="4659" y="2330"/>
                </a:lnTo>
                <a:cubicBezTo>
                  <a:pt x="4659" y="1046"/>
                  <a:pt x="3614" y="0"/>
                  <a:pt x="23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2" name="Google Shape;4172;p59"/>
          <p:cNvSpPr txBox="1"/>
          <p:nvPr/>
        </p:nvSpPr>
        <p:spPr>
          <a:xfrm flipH="1">
            <a:off x="2884827" y="3343249"/>
            <a:ext cx="1678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</a:rPr>
              <a:t>Able to contact agent through website</a:t>
            </a:r>
          </a:p>
        </p:txBody>
      </p:sp>
      <p:sp>
        <p:nvSpPr>
          <p:cNvPr id="4174" name="Google Shape;4174;p59"/>
          <p:cNvSpPr txBox="1"/>
          <p:nvPr/>
        </p:nvSpPr>
        <p:spPr>
          <a:xfrm flipH="1">
            <a:off x="4672374" y="3343249"/>
            <a:ext cx="1678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Maintenance schedule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6" name="Google Shape;4176;p59"/>
          <p:cNvSpPr txBox="1"/>
          <p:nvPr/>
        </p:nvSpPr>
        <p:spPr>
          <a:xfrm flipH="1">
            <a:off x="6357693" y="3343249"/>
            <a:ext cx="1695064" cy="81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Able to delete data through admin panel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7" name="Google Shape;4177;p59"/>
          <p:cNvSpPr/>
          <p:nvPr/>
        </p:nvSpPr>
        <p:spPr>
          <a:xfrm>
            <a:off x="1082587" y="2829588"/>
            <a:ext cx="1712400" cy="152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59"/>
          <p:cNvSpPr/>
          <p:nvPr/>
        </p:nvSpPr>
        <p:spPr>
          <a:xfrm>
            <a:off x="2836567" y="2829588"/>
            <a:ext cx="1712400" cy="1521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59"/>
          <p:cNvSpPr/>
          <p:nvPr/>
        </p:nvSpPr>
        <p:spPr>
          <a:xfrm>
            <a:off x="4592795" y="2829588"/>
            <a:ext cx="1712400" cy="1521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0" name="Google Shape;4180;p59"/>
          <p:cNvSpPr/>
          <p:nvPr/>
        </p:nvSpPr>
        <p:spPr>
          <a:xfrm>
            <a:off x="6349023" y="2829588"/>
            <a:ext cx="1712400" cy="1521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2" name="Google Shape;4652;p71"/>
          <p:cNvSpPr/>
          <p:nvPr/>
        </p:nvSpPr>
        <p:spPr>
          <a:xfrm>
            <a:off x="361606" y="-202791"/>
            <a:ext cx="4083737" cy="1885532"/>
          </a:xfrm>
          <a:custGeom>
            <a:avLst/>
            <a:gdLst/>
            <a:ahLst/>
            <a:cxnLst/>
            <a:rect l="l" t="t" r="r" b="b"/>
            <a:pathLst>
              <a:path w="15059" h="6953" extrusionOk="0">
                <a:moveTo>
                  <a:pt x="13515" y="3877"/>
                </a:moveTo>
                <a:lnTo>
                  <a:pt x="13435" y="3877"/>
                </a:lnTo>
                <a:cubicBezTo>
                  <a:pt x="13515" y="3603"/>
                  <a:pt x="13561" y="3305"/>
                  <a:pt x="13561" y="3008"/>
                </a:cubicBezTo>
                <a:lnTo>
                  <a:pt x="13561" y="3008"/>
                </a:lnTo>
                <a:cubicBezTo>
                  <a:pt x="13561" y="1339"/>
                  <a:pt x="12212" y="1"/>
                  <a:pt x="10554" y="1"/>
                </a:cubicBezTo>
                <a:lnTo>
                  <a:pt x="3007" y="1"/>
                </a:lnTo>
                <a:cubicBezTo>
                  <a:pt x="1350" y="1"/>
                  <a:pt x="0" y="1339"/>
                  <a:pt x="0" y="3008"/>
                </a:cubicBezTo>
                <a:lnTo>
                  <a:pt x="0" y="3008"/>
                </a:lnTo>
                <a:cubicBezTo>
                  <a:pt x="0" y="4666"/>
                  <a:pt x="1350" y="6015"/>
                  <a:pt x="3007" y="6015"/>
                </a:cubicBezTo>
                <a:lnTo>
                  <a:pt x="8244" y="6015"/>
                </a:lnTo>
                <a:cubicBezTo>
                  <a:pt x="8484" y="6564"/>
                  <a:pt x="9033" y="6953"/>
                  <a:pt x="9662" y="6953"/>
                </a:cubicBezTo>
                <a:lnTo>
                  <a:pt x="13515" y="6953"/>
                </a:lnTo>
                <a:cubicBezTo>
                  <a:pt x="14373" y="6953"/>
                  <a:pt x="15059" y="6267"/>
                  <a:pt x="15059" y="5421"/>
                </a:cubicBezTo>
                <a:cubicBezTo>
                  <a:pt x="15059" y="4563"/>
                  <a:pt x="14373" y="3877"/>
                  <a:pt x="13515" y="3877"/>
                </a:cubicBezTo>
                <a:close/>
              </a:path>
            </a:pathLst>
          </a:custGeom>
          <a:solidFill>
            <a:schemeClr val="lt2">
              <a:alpha val="52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71"/>
          <p:cNvSpPr txBox="1">
            <a:spLocks noGrp="1"/>
          </p:cNvSpPr>
          <p:nvPr>
            <p:ph type="title"/>
          </p:nvPr>
        </p:nvSpPr>
        <p:spPr>
          <a:xfrm>
            <a:off x="2698500" y="1227457"/>
            <a:ext cx="6444208" cy="2912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667" name="Google Shape;4667;p71"/>
          <p:cNvSpPr txBox="1"/>
          <p:nvPr/>
        </p:nvSpPr>
        <p:spPr>
          <a:xfrm>
            <a:off x="3858775" y="4315800"/>
            <a:ext cx="41517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keep this slide for attribution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668" name="Google Shape;4668;p71"/>
          <p:cNvGrpSpPr/>
          <p:nvPr/>
        </p:nvGrpSpPr>
        <p:grpSpPr>
          <a:xfrm flipH="1">
            <a:off x="-1480041" y="1230777"/>
            <a:ext cx="4512371" cy="3912812"/>
            <a:chOff x="3022500" y="3490050"/>
            <a:chExt cx="488225" cy="423350"/>
          </a:xfrm>
        </p:grpSpPr>
        <p:sp>
          <p:nvSpPr>
            <p:cNvPr id="4669" name="Google Shape;4669;p71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71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71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71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71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71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71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71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71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71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71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71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71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71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71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0EBE971-7680-37A1-17CE-093810F3D9EA}"/>
              </a:ext>
            </a:extLst>
          </p:cNvPr>
          <p:cNvSpPr/>
          <p:nvPr/>
        </p:nvSpPr>
        <p:spPr>
          <a:xfrm>
            <a:off x="3366880" y="3702326"/>
            <a:ext cx="5180771" cy="1155423"/>
          </a:xfrm>
          <a:prstGeom prst="rect">
            <a:avLst/>
          </a:prstGeom>
          <a:solidFill>
            <a:srgbClr val="D9E6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p39"/>
          <p:cNvSpPr txBox="1">
            <a:spLocks noGrp="1"/>
          </p:cNvSpPr>
          <p:nvPr>
            <p:ph type="title"/>
          </p:nvPr>
        </p:nvSpPr>
        <p:spPr>
          <a:xfrm>
            <a:off x="711595" y="436621"/>
            <a:ext cx="3550642" cy="555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00" name="Google Shape;3300;p39"/>
          <p:cNvSpPr txBox="1">
            <a:spLocks noGrp="1"/>
          </p:cNvSpPr>
          <p:nvPr>
            <p:ph type="title" idx="4"/>
          </p:nvPr>
        </p:nvSpPr>
        <p:spPr>
          <a:xfrm>
            <a:off x="7083850" y="1592550"/>
            <a:ext cx="981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01" name="Google Shape;3301;p39"/>
          <p:cNvSpPr txBox="1">
            <a:spLocks noGrp="1"/>
          </p:cNvSpPr>
          <p:nvPr>
            <p:ph type="title" idx="5"/>
          </p:nvPr>
        </p:nvSpPr>
        <p:spPr>
          <a:xfrm>
            <a:off x="7083850" y="2551525"/>
            <a:ext cx="981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02" name="Google Shape;3302;p39"/>
          <p:cNvSpPr txBox="1">
            <a:spLocks noGrp="1"/>
          </p:cNvSpPr>
          <p:nvPr>
            <p:ph type="title" idx="6"/>
          </p:nvPr>
        </p:nvSpPr>
        <p:spPr>
          <a:xfrm>
            <a:off x="7083850" y="3513041"/>
            <a:ext cx="981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03" name="Google Shape;3303;p39"/>
          <p:cNvSpPr txBox="1">
            <a:spLocks noGrp="1"/>
          </p:cNvSpPr>
          <p:nvPr>
            <p:ph type="subTitle" idx="7"/>
          </p:nvPr>
        </p:nvSpPr>
        <p:spPr>
          <a:xfrm>
            <a:off x="720000" y="1573950"/>
            <a:ext cx="6139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highlight>
                  <a:srgbClr val="D7BDB6"/>
                </a:highlight>
              </a:rPr>
              <a:t>Introduction</a:t>
            </a:r>
          </a:p>
        </p:txBody>
      </p:sp>
      <p:sp>
        <p:nvSpPr>
          <p:cNvPr id="3304" name="Google Shape;3304;p39"/>
          <p:cNvSpPr txBox="1">
            <a:spLocks noGrp="1"/>
          </p:cNvSpPr>
          <p:nvPr>
            <p:ph type="subTitle" idx="8"/>
          </p:nvPr>
        </p:nvSpPr>
        <p:spPr>
          <a:xfrm>
            <a:off x="720025" y="2532925"/>
            <a:ext cx="6139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 lang="en-US"/>
          </a:p>
        </p:txBody>
      </p:sp>
      <p:sp>
        <p:nvSpPr>
          <p:cNvPr id="3305" name="Google Shape;3305;p39"/>
          <p:cNvSpPr txBox="1">
            <a:spLocks noGrp="1"/>
          </p:cNvSpPr>
          <p:nvPr>
            <p:ph type="subTitle" idx="9"/>
          </p:nvPr>
        </p:nvSpPr>
        <p:spPr>
          <a:xfrm>
            <a:off x="720000" y="3494027"/>
            <a:ext cx="6139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 lang="en">
              <a:highlight>
                <a:srgbClr val="D7BDB6"/>
              </a:highlight>
            </a:endParaRPr>
          </a:p>
        </p:txBody>
      </p:sp>
      <p:grpSp>
        <p:nvGrpSpPr>
          <p:cNvPr id="3306" name="Google Shape;3306;p39"/>
          <p:cNvGrpSpPr/>
          <p:nvPr/>
        </p:nvGrpSpPr>
        <p:grpSpPr>
          <a:xfrm>
            <a:off x="7083850" y="539500"/>
            <a:ext cx="431925" cy="449950"/>
            <a:chOff x="-1119400" y="2592425"/>
            <a:chExt cx="431925" cy="449950"/>
          </a:xfrm>
        </p:grpSpPr>
        <p:sp>
          <p:nvSpPr>
            <p:cNvPr id="3307" name="Google Shape;3307;p39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9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9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9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9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9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9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9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9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9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9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9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9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9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9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9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9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7" name="Google Shape;3327;p39"/>
          <p:cNvGrpSpPr/>
          <p:nvPr/>
        </p:nvGrpSpPr>
        <p:grpSpPr>
          <a:xfrm>
            <a:off x="2488000" y="4271300"/>
            <a:ext cx="511675" cy="449375"/>
            <a:chOff x="-1159275" y="3897200"/>
            <a:chExt cx="511675" cy="449375"/>
          </a:xfrm>
        </p:grpSpPr>
        <p:sp>
          <p:nvSpPr>
            <p:cNvPr id="3328" name="Google Shape;3328;p39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9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9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9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9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9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9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9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9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9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9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9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9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9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9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9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9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9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9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9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9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9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9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9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9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9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9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9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9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9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9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9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9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9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9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9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9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9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9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9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9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9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9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41"/>
          <p:cNvSpPr txBox="1">
            <a:spLocks noGrp="1"/>
          </p:cNvSpPr>
          <p:nvPr>
            <p:ph type="title" idx="2"/>
          </p:nvPr>
        </p:nvSpPr>
        <p:spPr>
          <a:xfrm>
            <a:off x="720000" y="985275"/>
            <a:ext cx="156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426" name="Google Shape;3426;p41"/>
          <p:cNvGrpSpPr/>
          <p:nvPr/>
        </p:nvGrpSpPr>
        <p:grpSpPr>
          <a:xfrm>
            <a:off x="6382897" y="1208454"/>
            <a:ext cx="3777357" cy="3934993"/>
            <a:chOff x="-1119400" y="2592425"/>
            <a:chExt cx="431925" cy="449950"/>
          </a:xfrm>
        </p:grpSpPr>
        <p:sp>
          <p:nvSpPr>
            <p:cNvPr id="3427" name="Google Shape;3427;p41"/>
            <p:cNvSpPr/>
            <p:nvPr/>
          </p:nvSpPr>
          <p:spPr>
            <a:xfrm>
              <a:off x="-1037925" y="2592425"/>
              <a:ext cx="350450" cy="92350"/>
            </a:xfrm>
            <a:custGeom>
              <a:avLst/>
              <a:gdLst/>
              <a:ahLst/>
              <a:cxnLst/>
              <a:rect l="l" t="t" r="r" b="b"/>
              <a:pathLst>
                <a:path w="14018" h="3694" extrusionOk="0">
                  <a:moveTo>
                    <a:pt x="14018" y="3694"/>
                  </a:moveTo>
                  <a:lnTo>
                    <a:pt x="0" y="3694"/>
                  </a:lnTo>
                  <a:lnTo>
                    <a:pt x="0" y="1"/>
                  </a:lnTo>
                  <a:lnTo>
                    <a:pt x="10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1"/>
            <p:cNvSpPr/>
            <p:nvPr/>
          </p:nvSpPr>
          <p:spPr>
            <a:xfrm>
              <a:off x="-1119400" y="2592425"/>
              <a:ext cx="166950" cy="449950"/>
            </a:xfrm>
            <a:custGeom>
              <a:avLst/>
              <a:gdLst/>
              <a:ahLst/>
              <a:cxnLst/>
              <a:rect l="l" t="t" r="r" b="b"/>
              <a:pathLst>
                <a:path w="6678" h="17998" extrusionOk="0">
                  <a:moveTo>
                    <a:pt x="3259" y="1"/>
                  </a:moveTo>
                  <a:lnTo>
                    <a:pt x="1" y="3694"/>
                  </a:lnTo>
                  <a:lnTo>
                    <a:pt x="1" y="17997"/>
                  </a:lnTo>
                  <a:lnTo>
                    <a:pt x="6678" y="17997"/>
                  </a:lnTo>
                  <a:lnTo>
                    <a:pt x="6678" y="3694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1"/>
            <p:cNvSpPr/>
            <p:nvPr/>
          </p:nvSpPr>
          <p:spPr>
            <a:xfrm>
              <a:off x="-1070525" y="2837975"/>
              <a:ext cx="68625" cy="204400"/>
            </a:xfrm>
            <a:custGeom>
              <a:avLst/>
              <a:gdLst/>
              <a:ahLst/>
              <a:cxnLst/>
              <a:rect l="l" t="t" r="r" b="b"/>
              <a:pathLst>
                <a:path w="2745" h="8176" extrusionOk="0">
                  <a:moveTo>
                    <a:pt x="2745" y="8175"/>
                  </a:moveTo>
                  <a:lnTo>
                    <a:pt x="1" y="8175"/>
                  </a:lnTo>
                  <a:lnTo>
                    <a:pt x="1" y="1372"/>
                  </a:lnTo>
                  <a:cubicBezTo>
                    <a:pt x="1" y="606"/>
                    <a:pt x="607" y="0"/>
                    <a:pt x="1373" y="0"/>
                  </a:cubicBezTo>
                  <a:cubicBezTo>
                    <a:pt x="2128" y="0"/>
                    <a:pt x="2745" y="606"/>
                    <a:pt x="2745" y="1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1"/>
            <p:cNvSpPr/>
            <p:nvPr/>
          </p:nvSpPr>
          <p:spPr>
            <a:xfrm>
              <a:off x="-1015350" y="2938025"/>
              <a:ext cx="6325" cy="41475"/>
            </a:xfrm>
            <a:custGeom>
              <a:avLst/>
              <a:gdLst/>
              <a:ahLst/>
              <a:cxnLst/>
              <a:rect l="l" t="t" r="r" b="b"/>
              <a:pathLst>
                <a:path w="253" h="1659" extrusionOk="0">
                  <a:moveTo>
                    <a:pt x="126" y="1658"/>
                  </a:moveTo>
                  <a:lnTo>
                    <a:pt x="126" y="1658"/>
                  </a:lnTo>
                  <a:cubicBezTo>
                    <a:pt x="58" y="1658"/>
                    <a:pt x="1" y="1601"/>
                    <a:pt x="1" y="1532"/>
                  </a:cubicBezTo>
                  <a:lnTo>
                    <a:pt x="1" y="126"/>
                  </a:lnTo>
                  <a:cubicBezTo>
                    <a:pt x="1" y="57"/>
                    <a:pt x="58" y="0"/>
                    <a:pt x="126" y="0"/>
                  </a:cubicBezTo>
                  <a:cubicBezTo>
                    <a:pt x="195" y="0"/>
                    <a:pt x="252" y="57"/>
                    <a:pt x="252" y="126"/>
                  </a:cubicBezTo>
                  <a:lnTo>
                    <a:pt x="252" y="1532"/>
                  </a:lnTo>
                  <a:cubicBezTo>
                    <a:pt x="252" y="1601"/>
                    <a:pt x="195" y="1658"/>
                    <a:pt x="126" y="1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1"/>
            <p:cNvSpPr/>
            <p:nvPr/>
          </p:nvSpPr>
          <p:spPr>
            <a:xfrm>
              <a:off x="-952475" y="2684750"/>
              <a:ext cx="265000" cy="357625"/>
            </a:xfrm>
            <a:custGeom>
              <a:avLst/>
              <a:gdLst/>
              <a:ahLst/>
              <a:cxnLst/>
              <a:rect l="l" t="t" r="r" b="b"/>
              <a:pathLst>
                <a:path w="10600" h="14305" extrusionOk="0">
                  <a:moveTo>
                    <a:pt x="10600" y="14304"/>
                  </a:moveTo>
                  <a:lnTo>
                    <a:pt x="1" y="14304"/>
                  </a:lnTo>
                  <a:lnTo>
                    <a:pt x="1" y="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1"/>
            <p:cNvSpPr/>
            <p:nvPr/>
          </p:nvSpPr>
          <p:spPr>
            <a:xfrm>
              <a:off x="-1066225" y="2706775"/>
              <a:ext cx="60625" cy="99775"/>
            </a:xfrm>
            <a:custGeom>
              <a:avLst/>
              <a:gdLst/>
              <a:ahLst/>
              <a:cxnLst/>
              <a:rect l="l" t="t" r="r" b="b"/>
              <a:pathLst>
                <a:path w="2425" h="3991" extrusionOk="0">
                  <a:moveTo>
                    <a:pt x="2424" y="3991"/>
                  </a:moveTo>
                  <a:lnTo>
                    <a:pt x="0" y="3991"/>
                  </a:lnTo>
                  <a:lnTo>
                    <a:pt x="0" y="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1"/>
            <p:cNvSpPr/>
            <p:nvPr/>
          </p:nvSpPr>
          <p:spPr>
            <a:xfrm>
              <a:off x="-1059375" y="2713350"/>
              <a:ext cx="47200" cy="86925"/>
            </a:xfrm>
            <a:custGeom>
              <a:avLst/>
              <a:gdLst/>
              <a:ahLst/>
              <a:cxnLst/>
              <a:rect l="l" t="t" r="r" b="b"/>
              <a:pathLst>
                <a:path w="1888" h="3477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1"/>
            <p:cNvSpPr/>
            <p:nvPr/>
          </p:nvSpPr>
          <p:spPr>
            <a:xfrm>
              <a:off x="-1039075" y="2711350"/>
              <a:ext cx="6600" cy="90050"/>
            </a:xfrm>
            <a:custGeom>
              <a:avLst/>
              <a:gdLst/>
              <a:ahLst/>
              <a:cxnLst/>
              <a:rect l="l" t="t" r="r" b="b"/>
              <a:pathLst>
                <a:path w="264" h="3602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1"/>
            <p:cNvSpPr/>
            <p:nvPr/>
          </p:nvSpPr>
          <p:spPr>
            <a:xfrm>
              <a:off x="-8967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1"/>
            <p:cNvSpPr/>
            <p:nvPr/>
          </p:nvSpPr>
          <p:spPr>
            <a:xfrm>
              <a:off x="-8904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1"/>
            <p:cNvSpPr/>
            <p:nvPr/>
          </p:nvSpPr>
          <p:spPr>
            <a:xfrm>
              <a:off x="-8696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1"/>
            <p:cNvSpPr/>
            <p:nvPr/>
          </p:nvSpPr>
          <p:spPr>
            <a:xfrm>
              <a:off x="-799825" y="2707350"/>
              <a:ext cx="60350" cy="100050"/>
            </a:xfrm>
            <a:custGeom>
              <a:avLst/>
              <a:gdLst/>
              <a:ahLst/>
              <a:cxnLst/>
              <a:rect l="l" t="t" r="r" b="b"/>
              <a:pathLst>
                <a:path w="2414" h="4002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1"/>
            <p:cNvSpPr/>
            <p:nvPr/>
          </p:nvSpPr>
          <p:spPr>
            <a:xfrm>
              <a:off x="-793525" y="2713925"/>
              <a:ext cx="47475" cy="86900"/>
            </a:xfrm>
            <a:custGeom>
              <a:avLst/>
              <a:gdLst/>
              <a:ahLst/>
              <a:cxnLst/>
              <a:rect l="l" t="t" r="r" b="b"/>
              <a:pathLst>
                <a:path w="1899" h="3476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1"/>
            <p:cNvSpPr/>
            <p:nvPr/>
          </p:nvSpPr>
          <p:spPr>
            <a:xfrm>
              <a:off x="-772716" y="27122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2"/>
                  </a:moveTo>
                  <a:lnTo>
                    <a:pt x="0" y="3602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1"/>
            <p:cNvSpPr/>
            <p:nvPr/>
          </p:nvSpPr>
          <p:spPr>
            <a:xfrm>
              <a:off x="-8967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1"/>
            <p:cNvSpPr/>
            <p:nvPr/>
          </p:nvSpPr>
          <p:spPr>
            <a:xfrm>
              <a:off x="-8904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1"/>
            <p:cNvSpPr/>
            <p:nvPr/>
          </p:nvSpPr>
          <p:spPr>
            <a:xfrm>
              <a:off x="-8696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1"/>
            <p:cNvSpPr/>
            <p:nvPr/>
          </p:nvSpPr>
          <p:spPr>
            <a:xfrm>
              <a:off x="-799825" y="2890850"/>
              <a:ext cx="60350" cy="100075"/>
            </a:xfrm>
            <a:custGeom>
              <a:avLst/>
              <a:gdLst/>
              <a:ahLst/>
              <a:cxnLst/>
              <a:rect l="l" t="t" r="r" b="b"/>
              <a:pathLst>
                <a:path w="2414" h="4003" extrusionOk="0">
                  <a:moveTo>
                    <a:pt x="2413" y="4002"/>
                  </a:moveTo>
                  <a:lnTo>
                    <a:pt x="1" y="4002"/>
                  </a:lnTo>
                  <a:lnTo>
                    <a:pt x="1" y="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1"/>
            <p:cNvSpPr/>
            <p:nvPr/>
          </p:nvSpPr>
          <p:spPr>
            <a:xfrm>
              <a:off x="-793525" y="2897425"/>
              <a:ext cx="47475" cy="86925"/>
            </a:xfrm>
            <a:custGeom>
              <a:avLst/>
              <a:gdLst/>
              <a:ahLst/>
              <a:cxnLst/>
              <a:rect l="l" t="t" r="r" b="b"/>
              <a:pathLst>
                <a:path w="1899" h="3477" extrusionOk="0">
                  <a:moveTo>
                    <a:pt x="1898" y="3476"/>
                  </a:moveTo>
                  <a:lnTo>
                    <a:pt x="0" y="3476"/>
                  </a:lnTo>
                  <a:lnTo>
                    <a:pt x="0" y="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1"/>
            <p:cNvSpPr/>
            <p:nvPr/>
          </p:nvSpPr>
          <p:spPr>
            <a:xfrm>
              <a:off x="-772716" y="2895700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3" y="3603"/>
                  </a:moveTo>
                  <a:lnTo>
                    <a:pt x="0" y="3603"/>
                  </a:lnTo>
                  <a:lnTo>
                    <a:pt x="0" y="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7" name="Google Shape;3447;p41"/>
          <p:cNvSpPr txBox="1">
            <a:spLocks noGrp="1"/>
          </p:cNvSpPr>
          <p:nvPr>
            <p:ph type="title"/>
          </p:nvPr>
        </p:nvSpPr>
        <p:spPr>
          <a:xfrm>
            <a:off x="720000" y="2125775"/>
            <a:ext cx="50676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62299-D197-395A-B0E6-716391041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What is Marina Heights?</a:t>
            </a:r>
            <a:endParaRPr lang="en-US"/>
          </a:p>
        </p:txBody>
      </p:sp>
      <p:sp>
        <p:nvSpPr>
          <p:cNvPr id="3632" name="Google Shape;3632;p45"/>
          <p:cNvSpPr txBox="1">
            <a:spLocks noGrp="1"/>
          </p:cNvSpPr>
          <p:nvPr>
            <p:ph type="subTitle" idx="1"/>
          </p:nvPr>
        </p:nvSpPr>
        <p:spPr>
          <a:xfrm>
            <a:off x="492192" y="1233767"/>
            <a:ext cx="8167644" cy="3163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1800">
                <a:solidFill>
                  <a:srgbClr val="212529"/>
                </a:solidFill>
                <a:latin typeface="Times New Roman"/>
                <a:cs typeface="Times New Roman"/>
              </a:rPr>
              <a:t>Marina Heights is a premier residential condominium nestled in the heart of the city’s coastal charm. Perfectly situated just a short stroll from the shimmering shoreline, Marina Heights offers a rare blend of seaside serenity and urban convenience. With the LRT station just minutes away and a major shopping </a:t>
            </a:r>
            <a:r>
              <a:rPr lang="en" sz="1800" err="1">
                <a:solidFill>
                  <a:srgbClr val="212529"/>
                </a:solidFill>
                <a:latin typeface="Times New Roman"/>
                <a:cs typeface="Times New Roman"/>
              </a:rPr>
              <a:t>centre</a:t>
            </a:r>
            <a:r>
              <a:rPr lang="en" sz="1800">
                <a:solidFill>
                  <a:srgbClr val="212529"/>
                </a:solidFill>
                <a:latin typeface="Times New Roman"/>
                <a:cs typeface="Times New Roman"/>
              </a:rPr>
              <a:t> right around the corner, residents enjoy effortless access to both relaxation and city living.</a:t>
            </a:r>
          </a:p>
          <a:p>
            <a:pPr marL="0" indent="0" algn="l"/>
            <a:endParaRPr lang="en" sz="180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marL="0" indent="0" algn="l"/>
            <a:r>
              <a:rPr lang="en" sz="1800">
                <a:solidFill>
                  <a:srgbClr val="212529"/>
                </a:solidFill>
                <a:latin typeface="Times New Roman"/>
                <a:cs typeface="Times New Roman"/>
              </a:rPr>
              <a:t>Designed with comfort, elegance, and functionality in mind, Marina Heights features thoughtfully laid-out units, lush communal spaces, and panoramic sea views. Whether you’re a young professional, a growing family, or looking to downsize into something sleek and central, Marina Heights is more than a home — it’s a lifestyle.</a:t>
            </a:r>
            <a:endParaRPr lang="en" sz="1800"/>
          </a:p>
        </p:txBody>
      </p:sp>
      <p:grpSp>
        <p:nvGrpSpPr>
          <p:cNvPr id="3649" name="Google Shape;3649;p45"/>
          <p:cNvGrpSpPr/>
          <p:nvPr/>
        </p:nvGrpSpPr>
        <p:grpSpPr>
          <a:xfrm>
            <a:off x="7942550" y="4180638"/>
            <a:ext cx="488225" cy="423350"/>
            <a:chOff x="3022500" y="3490050"/>
            <a:chExt cx="488225" cy="423350"/>
          </a:xfrm>
        </p:grpSpPr>
        <p:sp>
          <p:nvSpPr>
            <p:cNvPr id="3650" name="Google Shape;3650;p45"/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5"/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5"/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5"/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5"/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5"/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5"/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5"/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5"/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5"/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5"/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5"/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5"/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5"/>
            <p:cNvSpPr/>
            <p:nvPr/>
          </p:nvSpPr>
          <p:spPr>
            <a:xfrm>
              <a:off x="3022500" y="3490050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5"/>
            <p:cNvSpPr/>
            <p:nvPr/>
          </p:nvSpPr>
          <p:spPr>
            <a:xfrm>
              <a:off x="3022500" y="3608375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Facilities </a:t>
            </a:r>
            <a:endParaRPr/>
          </a:p>
        </p:txBody>
      </p:sp>
      <p:grpSp>
        <p:nvGrpSpPr>
          <p:cNvPr id="3701" name="Google Shape;3701;p47"/>
          <p:cNvGrpSpPr/>
          <p:nvPr/>
        </p:nvGrpSpPr>
        <p:grpSpPr>
          <a:xfrm>
            <a:off x="1951348" y="1445645"/>
            <a:ext cx="301615" cy="301638"/>
            <a:chOff x="-63252250" y="1930850"/>
            <a:chExt cx="319000" cy="319025"/>
          </a:xfrm>
        </p:grpSpPr>
        <p:sp>
          <p:nvSpPr>
            <p:cNvPr id="3702" name="Google Shape;3702;p47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7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5" name="Google Shape;3705;p47"/>
          <p:cNvSpPr txBox="1">
            <a:spLocks noGrp="1"/>
          </p:cNvSpPr>
          <p:nvPr>
            <p:ph type="subTitle" idx="7"/>
          </p:nvPr>
        </p:nvSpPr>
        <p:spPr>
          <a:xfrm>
            <a:off x="-604368" y="2061988"/>
            <a:ext cx="5413045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highlight>
                  <a:srgbClr val="D7BDB6"/>
                </a:highlight>
              </a:rPr>
              <a:t>Swimming Pool</a:t>
            </a:r>
            <a:endParaRPr lang="en"/>
          </a:p>
        </p:txBody>
      </p:sp>
      <p:sp>
        <p:nvSpPr>
          <p:cNvPr id="3706" name="Google Shape;3706;p47"/>
          <p:cNvSpPr txBox="1">
            <a:spLocks noGrp="1"/>
          </p:cNvSpPr>
          <p:nvPr>
            <p:ph type="subTitle" idx="8"/>
          </p:nvPr>
        </p:nvSpPr>
        <p:spPr>
          <a:xfrm>
            <a:off x="3582900" y="2418140"/>
            <a:ext cx="1994765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highlight>
                  <a:srgbClr val="D7BDB6"/>
                </a:highlight>
              </a:rPr>
              <a:t>Multipurpose Hall</a:t>
            </a:r>
          </a:p>
        </p:txBody>
      </p:sp>
      <p:sp>
        <p:nvSpPr>
          <p:cNvPr id="3707" name="Google Shape;3707;p47"/>
          <p:cNvSpPr txBox="1">
            <a:spLocks noGrp="1"/>
          </p:cNvSpPr>
          <p:nvPr>
            <p:ph type="subTitle" idx="9"/>
          </p:nvPr>
        </p:nvSpPr>
        <p:spPr>
          <a:xfrm>
            <a:off x="6052745" y="20619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highlight>
                  <a:srgbClr val="D7BDB6"/>
                </a:highlight>
              </a:rPr>
              <a:t>Gym Room</a:t>
            </a:r>
          </a:p>
        </p:txBody>
      </p:sp>
      <p:sp>
        <p:nvSpPr>
          <p:cNvPr id="3708" name="Google Shape;3708;p47"/>
          <p:cNvSpPr txBox="1">
            <a:spLocks noGrp="1"/>
          </p:cNvSpPr>
          <p:nvPr>
            <p:ph type="subTitle" idx="13"/>
          </p:nvPr>
        </p:nvSpPr>
        <p:spPr>
          <a:xfrm>
            <a:off x="1113055" y="38001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7BDB6"/>
                </a:highlight>
              </a:rPr>
              <a:t>Library</a:t>
            </a:r>
          </a:p>
        </p:txBody>
      </p:sp>
      <p:sp>
        <p:nvSpPr>
          <p:cNvPr id="3709" name="Google Shape;3709;p47"/>
          <p:cNvSpPr txBox="1">
            <a:spLocks noGrp="1"/>
          </p:cNvSpPr>
          <p:nvPr>
            <p:ph type="subTitle" idx="14"/>
          </p:nvPr>
        </p:nvSpPr>
        <p:spPr>
          <a:xfrm>
            <a:off x="3582900" y="38001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highlight>
                  <a:srgbClr val="D7BDB6"/>
                </a:highlight>
              </a:rPr>
              <a:t>Playground</a:t>
            </a:r>
          </a:p>
        </p:txBody>
      </p:sp>
      <p:sp>
        <p:nvSpPr>
          <p:cNvPr id="3710" name="Google Shape;3710;p47"/>
          <p:cNvSpPr txBox="1">
            <a:spLocks noGrp="1"/>
          </p:cNvSpPr>
          <p:nvPr>
            <p:ph type="subTitle" idx="15"/>
          </p:nvPr>
        </p:nvSpPr>
        <p:spPr>
          <a:xfrm>
            <a:off x="6052745" y="38001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highlight>
                  <a:srgbClr val="D7BDB6"/>
                </a:highlight>
              </a:rPr>
              <a:t>Game Room</a:t>
            </a:r>
          </a:p>
        </p:txBody>
      </p:sp>
      <p:sp>
        <p:nvSpPr>
          <p:cNvPr id="3711" name="Google Shape;3711;p47"/>
          <p:cNvSpPr/>
          <p:nvPr/>
        </p:nvSpPr>
        <p:spPr>
          <a:xfrm rot="8100000">
            <a:off x="1794564" y="1174519"/>
            <a:ext cx="615183" cy="615183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2" name="Google Shape;3712;p47"/>
          <p:cNvSpPr/>
          <p:nvPr/>
        </p:nvSpPr>
        <p:spPr>
          <a:xfrm rot="8100000">
            <a:off x="1794564" y="2914269"/>
            <a:ext cx="615183" cy="615183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3" name="Google Shape;3713;p47"/>
          <p:cNvSpPr/>
          <p:nvPr/>
        </p:nvSpPr>
        <p:spPr>
          <a:xfrm rot="8100000">
            <a:off x="4264409" y="1174519"/>
            <a:ext cx="615183" cy="615183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4" name="Google Shape;3714;p47"/>
          <p:cNvSpPr/>
          <p:nvPr/>
        </p:nvSpPr>
        <p:spPr>
          <a:xfrm rot="8100000">
            <a:off x="4264409" y="2914269"/>
            <a:ext cx="615183" cy="615183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5" name="Google Shape;3715;p47"/>
          <p:cNvSpPr/>
          <p:nvPr/>
        </p:nvSpPr>
        <p:spPr>
          <a:xfrm rot="8100000">
            <a:off x="6734253" y="1174519"/>
            <a:ext cx="615183" cy="615183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6" name="Google Shape;3716;p47"/>
          <p:cNvSpPr/>
          <p:nvPr/>
        </p:nvSpPr>
        <p:spPr>
          <a:xfrm rot="8100000">
            <a:off x="6734253" y="2914269"/>
            <a:ext cx="615183" cy="615183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690;p72">
            <a:extLst>
              <a:ext uri="{FF2B5EF4-FFF2-40B4-BE49-F238E27FC236}">
                <a16:creationId xmlns:a16="http://schemas.microsoft.com/office/drawing/2014/main" id="{88440305-82CA-482E-29A0-55B3CA928C8B}"/>
              </a:ext>
            </a:extLst>
          </p:cNvPr>
          <p:cNvSpPr/>
          <p:nvPr/>
        </p:nvSpPr>
        <p:spPr>
          <a:xfrm>
            <a:off x="1909419" y="1320352"/>
            <a:ext cx="381872" cy="307297"/>
          </a:xfrm>
          <a:custGeom>
            <a:avLst/>
            <a:gdLst/>
            <a:ahLst/>
            <a:cxnLst/>
            <a:rect l="l" t="t" r="r" b="b"/>
            <a:pathLst>
              <a:path w="13631" h="10969" extrusionOk="0">
                <a:moveTo>
                  <a:pt x="3834" y="799"/>
                </a:moveTo>
                <a:cubicBezTo>
                  <a:pt x="4162" y="799"/>
                  <a:pt x="4429" y="1065"/>
                  <a:pt x="4429" y="1394"/>
                </a:cubicBezTo>
                <a:lnTo>
                  <a:pt x="4429" y="2556"/>
                </a:lnTo>
                <a:lnTo>
                  <a:pt x="3239" y="2556"/>
                </a:lnTo>
                <a:lnTo>
                  <a:pt x="3239" y="1394"/>
                </a:lnTo>
                <a:cubicBezTo>
                  <a:pt x="3239" y="1065"/>
                  <a:pt x="3507" y="799"/>
                  <a:pt x="3834" y="799"/>
                </a:cubicBezTo>
                <a:close/>
                <a:moveTo>
                  <a:pt x="5822" y="799"/>
                </a:moveTo>
                <a:cubicBezTo>
                  <a:pt x="6150" y="799"/>
                  <a:pt x="6417" y="1065"/>
                  <a:pt x="6417" y="1394"/>
                </a:cubicBezTo>
                <a:lnTo>
                  <a:pt x="6417" y="2556"/>
                </a:lnTo>
                <a:lnTo>
                  <a:pt x="5227" y="2556"/>
                </a:lnTo>
                <a:lnTo>
                  <a:pt x="5227" y="1394"/>
                </a:lnTo>
                <a:cubicBezTo>
                  <a:pt x="5227" y="1065"/>
                  <a:pt x="5494" y="799"/>
                  <a:pt x="5822" y="799"/>
                </a:cubicBezTo>
                <a:close/>
                <a:moveTo>
                  <a:pt x="4429" y="3355"/>
                </a:moveTo>
                <a:lnTo>
                  <a:pt x="4429" y="5016"/>
                </a:lnTo>
                <a:cubicBezTo>
                  <a:pt x="4202" y="4890"/>
                  <a:pt x="3918" y="4740"/>
                  <a:pt x="3408" y="4740"/>
                </a:cubicBezTo>
                <a:cubicBezTo>
                  <a:pt x="3349" y="4740"/>
                  <a:pt x="3293" y="4743"/>
                  <a:pt x="3239" y="4746"/>
                </a:cubicBezTo>
                <a:lnTo>
                  <a:pt x="3239" y="3355"/>
                </a:lnTo>
                <a:close/>
                <a:moveTo>
                  <a:pt x="12832" y="3355"/>
                </a:moveTo>
                <a:lnTo>
                  <a:pt x="12832" y="5362"/>
                </a:lnTo>
                <a:cubicBezTo>
                  <a:pt x="12739" y="5404"/>
                  <a:pt x="12658" y="5449"/>
                  <a:pt x="12583" y="5491"/>
                </a:cubicBezTo>
                <a:cubicBezTo>
                  <a:pt x="12389" y="5600"/>
                  <a:pt x="12248" y="5680"/>
                  <a:pt x="11927" y="5680"/>
                </a:cubicBezTo>
                <a:cubicBezTo>
                  <a:pt x="11606" y="5680"/>
                  <a:pt x="11465" y="5600"/>
                  <a:pt x="11270" y="5491"/>
                </a:cubicBezTo>
                <a:cubicBezTo>
                  <a:pt x="11041" y="5362"/>
                  <a:pt x="10754" y="5200"/>
                  <a:pt x="10224" y="5200"/>
                </a:cubicBezTo>
                <a:cubicBezTo>
                  <a:pt x="9693" y="5200"/>
                  <a:pt x="9405" y="5362"/>
                  <a:pt x="9176" y="5491"/>
                </a:cubicBezTo>
                <a:cubicBezTo>
                  <a:pt x="8981" y="5600"/>
                  <a:pt x="8841" y="5680"/>
                  <a:pt x="8519" y="5680"/>
                </a:cubicBezTo>
                <a:lnTo>
                  <a:pt x="8519" y="6478"/>
                </a:lnTo>
                <a:cubicBezTo>
                  <a:pt x="9050" y="6478"/>
                  <a:pt x="9336" y="6317"/>
                  <a:pt x="9567" y="6187"/>
                </a:cubicBezTo>
                <a:cubicBezTo>
                  <a:pt x="9762" y="6078"/>
                  <a:pt x="9901" y="5999"/>
                  <a:pt x="10224" y="5999"/>
                </a:cubicBezTo>
                <a:cubicBezTo>
                  <a:pt x="10545" y="5999"/>
                  <a:pt x="10685" y="6078"/>
                  <a:pt x="10879" y="6187"/>
                </a:cubicBezTo>
                <a:cubicBezTo>
                  <a:pt x="11110" y="6317"/>
                  <a:pt x="11396" y="6478"/>
                  <a:pt x="11927" y="6478"/>
                </a:cubicBezTo>
                <a:cubicBezTo>
                  <a:pt x="12354" y="6478"/>
                  <a:pt x="12623" y="6374"/>
                  <a:pt x="12832" y="6265"/>
                </a:cubicBezTo>
                <a:lnTo>
                  <a:pt x="12832" y="10169"/>
                </a:lnTo>
                <a:lnTo>
                  <a:pt x="799" y="10169"/>
                </a:lnTo>
                <a:lnTo>
                  <a:pt x="799" y="8537"/>
                </a:lnTo>
                <a:cubicBezTo>
                  <a:pt x="1009" y="8645"/>
                  <a:pt x="1277" y="8750"/>
                  <a:pt x="1704" y="8750"/>
                </a:cubicBezTo>
                <a:cubicBezTo>
                  <a:pt x="2235" y="8750"/>
                  <a:pt x="2522" y="8588"/>
                  <a:pt x="2752" y="8459"/>
                </a:cubicBezTo>
                <a:cubicBezTo>
                  <a:pt x="2946" y="8350"/>
                  <a:pt x="3087" y="8270"/>
                  <a:pt x="3408" y="8270"/>
                </a:cubicBezTo>
                <a:cubicBezTo>
                  <a:pt x="3729" y="8270"/>
                  <a:pt x="3870" y="8350"/>
                  <a:pt x="4064" y="8459"/>
                </a:cubicBezTo>
                <a:cubicBezTo>
                  <a:pt x="4295" y="8589"/>
                  <a:pt x="4581" y="8750"/>
                  <a:pt x="5112" y="8750"/>
                </a:cubicBezTo>
                <a:cubicBezTo>
                  <a:pt x="5642" y="8750"/>
                  <a:pt x="5929" y="8588"/>
                  <a:pt x="6159" y="8459"/>
                </a:cubicBezTo>
                <a:cubicBezTo>
                  <a:pt x="6354" y="8350"/>
                  <a:pt x="6494" y="8270"/>
                  <a:pt x="6816" y="8270"/>
                </a:cubicBezTo>
                <a:cubicBezTo>
                  <a:pt x="7137" y="8270"/>
                  <a:pt x="7278" y="8350"/>
                  <a:pt x="7471" y="8459"/>
                </a:cubicBezTo>
                <a:cubicBezTo>
                  <a:pt x="7702" y="8589"/>
                  <a:pt x="7988" y="8750"/>
                  <a:pt x="8519" y="8750"/>
                </a:cubicBezTo>
                <a:lnTo>
                  <a:pt x="8519" y="7952"/>
                </a:lnTo>
                <a:cubicBezTo>
                  <a:pt x="8198" y="7952"/>
                  <a:pt x="8057" y="7872"/>
                  <a:pt x="7863" y="7763"/>
                </a:cubicBezTo>
                <a:cubicBezTo>
                  <a:pt x="7633" y="7633"/>
                  <a:pt x="7346" y="7472"/>
                  <a:pt x="6816" y="7472"/>
                </a:cubicBezTo>
                <a:cubicBezTo>
                  <a:pt x="6285" y="7472"/>
                  <a:pt x="5998" y="7633"/>
                  <a:pt x="5768" y="7763"/>
                </a:cubicBezTo>
                <a:cubicBezTo>
                  <a:pt x="5573" y="7872"/>
                  <a:pt x="5434" y="7952"/>
                  <a:pt x="5112" y="7952"/>
                </a:cubicBezTo>
                <a:cubicBezTo>
                  <a:pt x="4790" y="7952"/>
                  <a:pt x="4650" y="7872"/>
                  <a:pt x="4456" y="7763"/>
                </a:cubicBezTo>
                <a:cubicBezTo>
                  <a:pt x="4225" y="7633"/>
                  <a:pt x="3939" y="7472"/>
                  <a:pt x="3408" y="7472"/>
                </a:cubicBezTo>
                <a:cubicBezTo>
                  <a:pt x="2878" y="7472"/>
                  <a:pt x="2591" y="7633"/>
                  <a:pt x="2360" y="7763"/>
                </a:cubicBezTo>
                <a:cubicBezTo>
                  <a:pt x="2166" y="7872"/>
                  <a:pt x="2026" y="7952"/>
                  <a:pt x="1704" y="7952"/>
                </a:cubicBezTo>
                <a:cubicBezTo>
                  <a:pt x="1383" y="7952"/>
                  <a:pt x="1243" y="7872"/>
                  <a:pt x="1048" y="7763"/>
                </a:cubicBezTo>
                <a:cubicBezTo>
                  <a:pt x="974" y="7721"/>
                  <a:pt x="892" y="7676"/>
                  <a:pt x="799" y="7633"/>
                </a:cubicBezTo>
                <a:lnTo>
                  <a:pt x="799" y="3355"/>
                </a:lnTo>
                <a:lnTo>
                  <a:pt x="2441" y="3355"/>
                </a:lnTo>
                <a:lnTo>
                  <a:pt x="2441" y="4987"/>
                </a:lnTo>
                <a:cubicBezTo>
                  <a:pt x="2413" y="5001"/>
                  <a:pt x="2386" y="5016"/>
                  <a:pt x="2360" y="5031"/>
                </a:cubicBezTo>
                <a:cubicBezTo>
                  <a:pt x="2166" y="5140"/>
                  <a:pt x="2026" y="5220"/>
                  <a:pt x="1704" y="5220"/>
                </a:cubicBezTo>
                <a:lnTo>
                  <a:pt x="1704" y="6019"/>
                </a:lnTo>
                <a:cubicBezTo>
                  <a:pt x="2235" y="6019"/>
                  <a:pt x="2522" y="5857"/>
                  <a:pt x="2752" y="5727"/>
                </a:cubicBezTo>
                <a:cubicBezTo>
                  <a:pt x="2946" y="5618"/>
                  <a:pt x="3087" y="5539"/>
                  <a:pt x="3408" y="5539"/>
                </a:cubicBezTo>
                <a:cubicBezTo>
                  <a:pt x="3729" y="5539"/>
                  <a:pt x="3870" y="5618"/>
                  <a:pt x="4064" y="5727"/>
                </a:cubicBezTo>
                <a:cubicBezTo>
                  <a:pt x="4294" y="5857"/>
                  <a:pt x="4581" y="6019"/>
                  <a:pt x="5112" y="6019"/>
                </a:cubicBezTo>
                <a:cubicBezTo>
                  <a:pt x="5642" y="6019"/>
                  <a:pt x="5929" y="5857"/>
                  <a:pt x="6159" y="5727"/>
                </a:cubicBezTo>
                <a:cubicBezTo>
                  <a:pt x="6354" y="5618"/>
                  <a:pt x="6494" y="5539"/>
                  <a:pt x="6816" y="5539"/>
                </a:cubicBezTo>
                <a:lnTo>
                  <a:pt x="6816" y="4740"/>
                </a:lnTo>
                <a:cubicBezTo>
                  <a:pt x="6285" y="4740"/>
                  <a:pt x="5998" y="4902"/>
                  <a:pt x="5768" y="5031"/>
                </a:cubicBezTo>
                <a:cubicBezTo>
                  <a:pt x="5599" y="5126"/>
                  <a:pt x="5470" y="5199"/>
                  <a:pt x="5227" y="5215"/>
                </a:cubicBezTo>
                <a:lnTo>
                  <a:pt x="5227" y="3355"/>
                </a:lnTo>
                <a:close/>
                <a:moveTo>
                  <a:pt x="3834" y="0"/>
                </a:moveTo>
                <a:cubicBezTo>
                  <a:pt x="3066" y="0"/>
                  <a:pt x="2441" y="625"/>
                  <a:pt x="2441" y="1394"/>
                </a:cubicBezTo>
                <a:lnTo>
                  <a:pt x="2441" y="2556"/>
                </a:lnTo>
                <a:lnTo>
                  <a:pt x="1" y="2556"/>
                </a:lnTo>
                <a:lnTo>
                  <a:pt x="1" y="10968"/>
                </a:lnTo>
                <a:lnTo>
                  <a:pt x="13631" y="10968"/>
                </a:lnTo>
                <a:lnTo>
                  <a:pt x="13631" y="2556"/>
                </a:lnTo>
                <a:lnTo>
                  <a:pt x="7215" y="2556"/>
                </a:lnTo>
                <a:lnTo>
                  <a:pt x="7215" y="1394"/>
                </a:lnTo>
                <a:cubicBezTo>
                  <a:pt x="7215" y="625"/>
                  <a:pt x="6590" y="0"/>
                  <a:pt x="5822" y="0"/>
                </a:cubicBezTo>
                <a:cubicBezTo>
                  <a:pt x="5433" y="0"/>
                  <a:pt x="5081" y="161"/>
                  <a:pt x="4828" y="418"/>
                </a:cubicBezTo>
                <a:cubicBezTo>
                  <a:pt x="4575" y="161"/>
                  <a:pt x="4223" y="0"/>
                  <a:pt x="38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740;p72">
            <a:extLst>
              <a:ext uri="{FF2B5EF4-FFF2-40B4-BE49-F238E27FC236}">
                <a16:creationId xmlns:a16="http://schemas.microsoft.com/office/drawing/2014/main" id="{45EC0216-6257-72A2-0181-9C8639955AF0}"/>
              </a:ext>
            </a:extLst>
          </p:cNvPr>
          <p:cNvSpPr/>
          <p:nvPr/>
        </p:nvSpPr>
        <p:spPr>
          <a:xfrm>
            <a:off x="4380309" y="1289379"/>
            <a:ext cx="381872" cy="381872"/>
          </a:xfrm>
          <a:custGeom>
            <a:avLst/>
            <a:gdLst/>
            <a:ahLst/>
            <a:cxnLst/>
            <a:rect l="l" t="t" r="r" b="b"/>
            <a:pathLst>
              <a:path w="13631" h="13631" extrusionOk="0">
                <a:moveTo>
                  <a:pt x="6816" y="2672"/>
                </a:moveTo>
                <a:cubicBezTo>
                  <a:pt x="7738" y="2672"/>
                  <a:pt x="8646" y="2913"/>
                  <a:pt x="9440" y="3370"/>
                </a:cubicBezTo>
                <a:cubicBezTo>
                  <a:pt x="9997" y="3688"/>
                  <a:pt x="10491" y="4108"/>
                  <a:pt x="10897" y="4602"/>
                </a:cubicBezTo>
                <a:lnTo>
                  <a:pt x="2735" y="4602"/>
                </a:lnTo>
                <a:cubicBezTo>
                  <a:pt x="3141" y="4108"/>
                  <a:pt x="3635" y="3688"/>
                  <a:pt x="4191" y="3370"/>
                </a:cubicBezTo>
                <a:cubicBezTo>
                  <a:pt x="4986" y="2913"/>
                  <a:pt x="5894" y="2672"/>
                  <a:pt x="6816" y="2672"/>
                </a:cubicBezTo>
                <a:close/>
                <a:moveTo>
                  <a:pt x="12264" y="5511"/>
                </a:moveTo>
                <a:lnTo>
                  <a:pt x="12264" y="7553"/>
                </a:lnTo>
                <a:lnTo>
                  <a:pt x="1367" y="7553"/>
                </a:lnTo>
                <a:lnTo>
                  <a:pt x="1367" y="5511"/>
                </a:lnTo>
                <a:close/>
                <a:moveTo>
                  <a:pt x="2325" y="8351"/>
                </a:moveTo>
                <a:lnTo>
                  <a:pt x="2325" y="12833"/>
                </a:lnTo>
                <a:lnTo>
                  <a:pt x="1367" y="12833"/>
                </a:lnTo>
                <a:lnTo>
                  <a:pt x="1367" y="8351"/>
                </a:lnTo>
                <a:close/>
                <a:moveTo>
                  <a:pt x="6417" y="10379"/>
                </a:moveTo>
                <a:lnTo>
                  <a:pt x="6417" y="12833"/>
                </a:lnTo>
                <a:lnTo>
                  <a:pt x="5551" y="12833"/>
                </a:lnTo>
                <a:lnTo>
                  <a:pt x="5551" y="10379"/>
                </a:lnTo>
                <a:close/>
                <a:moveTo>
                  <a:pt x="8080" y="10379"/>
                </a:moveTo>
                <a:lnTo>
                  <a:pt x="8080" y="12833"/>
                </a:lnTo>
                <a:lnTo>
                  <a:pt x="7215" y="12833"/>
                </a:lnTo>
                <a:lnTo>
                  <a:pt x="7215" y="10379"/>
                </a:lnTo>
                <a:close/>
                <a:moveTo>
                  <a:pt x="10507" y="8351"/>
                </a:moveTo>
                <a:lnTo>
                  <a:pt x="10507" y="12833"/>
                </a:lnTo>
                <a:lnTo>
                  <a:pt x="8878" y="12833"/>
                </a:lnTo>
                <a:lnTo>
                  <a:pt x="8878" y="9581"/>
                </a:lnTo>
                <a:lnTo>
                  <a:pt x="4753" y="9581"/>
                </a:lnTo>
                <a:lnTo>
                  <a:pt x="4753" y="12833"/>
                </a:lnTo>
                <a:lnTo>
                  <a:pt x="3124" y="12833"/>
                </a:lnTo>
                <a:lnTo>
                  <a:pt x="3124" y="8351"/>
                </a:lnTo>
                <a:close/>
                <a:moveTo>
                  <a:pt x="12264" y="8351"/>
                </a:moveTo>
                <a:lnTo>
                  <a:pt x="12264" y="12833"/>
                </a:lnTo>
                <a:lnTo>
                  <a:pt x="11306" y="12833"/>
                </a:lnTo>
                <a:lnTo>
                  <a:pt x="11306" y="8351"/>
                </a:lnTo>
                <a:close/>
                <a:moveTo>
                  <a:pt x="6417" y="1"/>
                </a:moveTo>
                <a:lnTo>
                  <a:pt x="6417" y="1886"/>
                </a:lnTo>
                <a:cubicBezTo>
                  <a:pt x="5493" y="1947"/>
                  <a:pt x="4594" y="2217"/>
                  <a:pt x="3793" y="2677"/>
                </a:cubicBezTo>
                <a:cubicBezTo>
                  <a:pt x="2933" y="3171"/>
                  <a:pt x="2201" y="3874"/>
                  <a:pt x="1672" y="4712"/>
                </a:cubicBezTo>
                <a:lnTo>
                  <a:pt x="568" y="4712"/>
                </a:lnTo>
                <a:lnTo>
                  <a:pt x="568" y="12833"/>
                </a:lnTo>
                <a:lnTo>
                  <a:pt x="1" y="12833"/>
                </a:lnTo>
                <a:lnTo>
                  <a:pt x="1" y="13631"/>
                </a:lnTo>
                <a:lnTo>
                  <a:pt x="13631" y="13631"/>
                </a:lnTo>
                <a:lnTo>
                  <a:pt x="13631" y="12833"/>
                </a:lnTo>
                <a:lnTo>
                  <a:pt x="13063" y="12833"/>
                </a:lnTo>
                <a:lnTo>
                  <a:pt x="13063" y="4712"/>
                </a:lnTo>
                <a:lnTo>
                  <a:pt x="11959" y="4712"/>
                </a:lnTo>
                <a:cubicBezTo>
                  <a:pt x="11430" y="3874"/>
                  <a:pt x="10699" y="3171"/>
                  <a:pt x="9838" y="2677"/>
                </a:cubicBezTo>
                <a:cubicBezTo>
                  <a:pt x="9038" y="2217"/>
                  <a:pt x="8139" y="1947"/>
                  <a:pt x="7215" y="1886"/>
                </a:cubicBezTo>
                <a:lnTo>
                  <a:pt x="7215" y="799"/>
                </a:lnTo>
                <a:lnTo>
                  <a:pt x="8688" y="799"/>
                </a:lnTo>
                <a:lnTo>
                  <a:pt x="868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793;p72">
            <a:extLst>
              <a:ext uri="{FF2B5EF4-FFF2-40B4-BE49-F238E27FC236}">
                <a16:creationId xmlns:a16="http://schemas.microsoft.com/office/drawing/2014/main" id="{B2EB15AE-845D-FCFD-1B90-2EBA1763B6AB}"/>
              </a:ext>
            </a:extLst>
          </p:cNvPr>
          <p:cNvSpPr/>
          <p:nvPr/>
        </p:nvSpPr>
        <p:spPr>
          <a:xfrm>
            <a:off x="6854009" y="1339729"/>
            <a:ext cx="381872" cy="332622"/>
          </a:xfrm>
          <a:custGeom>
            <a:avLst/>
            <a:gdLst/>
            <a:ahLst/>
            <a:cxnLst/>
            <a:rect l="l" t="t" r="r" b="b"/>
            <a:pathLst>
              <a:path w="13631" h="11873" extrusionOk="0">
                <a:moveTo>
                  <a:pt x="4996" y="798"/>
                </a:moveTo>
                <a:lnTo>
                  <a:pt x="4996" y="2556"/>
                </a:lnTo>
                <a:lnTo>
                  <a:pt x="2103" y="2556"/>
                </a:lnTo>
                <a:lnTo>
                  <a:pt x="2103" y="798"/>
                </a:lnTo>
                <a:close/>
                <a:moveTo>
                  <a:pt x="1988" y="5626"/>
                </a:moveTo>
                <a:cubicBezTo>
                  <a:pt x="2255" y="5626"/>
                  <a:pt x="2472" y="5843"/>
                  <a:pt x="2472" y="6109"/>
                </a:cubicBezTo>
                <a:cubicBezTo>
                  <a:pt x="2472" y="6261"/>
                  <a:pt x="2400" y="6406"/>
                  <a:pt x="2279" y="6497"/>
                </a:cubicBezTo>
                <a:lnTo>
                  <a:pt x="1988" y="6715"/>
                </a:lnTo>
                <a:lnTo>
                  <a:pt x="1697" y="6497"/>
                </a:lnTo>
                <a:cubicBezTo>
                  <a:pt x="1577" y="6406"/>
                  <a:pt x="1504" y="6261"/>
                  <a:pt x="1504" y="6109"/>
                </a:cubicBezTo>
                <a:cubicBezTo>
                  <a:pt x="1504" y="5843"/>
                  <a:pt x="1721" y="5626"/>
                  <a:pt x="1988" y="5626"/>
                </a:cubicBezTo>
                <a:close/>
                <a:moveTo>
                  <a:pt x="5112" y="5626"/>
                </a:moveTo>
                <a:cubicBezTo>
                  <a:pt x="5378" y="5626"/>
                  <a:pt x="5596" y="5843"/>
                  <a:pt x="5596" y="6109"/>
                </a:cubicBezTo>
                <a:cubicBezTo>
                  <a:pt x="5596" y="6261"/>
                  <a:pt x="5523" y="6406"/>
                  <a:pt x="5402" y="6497"/>
                </a:cubicBezTo>
                <a:lnTo>
                  <a:pt x="5112" y="6715"/>
                </a:lnTo>
                <a:lnTo>
                  <a:pt x="4821" y="6497"/>
                </a:lnTo>
                <a:cubicBezTo>
                  <a:pt x="4700" y="6406"/>
                  <a:pt x="4627" y="6261"/>
                  <a:pt x="4627" y="6109"/>
                </a:cubicBezTo>
                <a:cubicBezTo>
                  <a:pt x="4627" y="5843"/>
                  <a:pt x="4845" y="5626"/>
                  <a:pt x="5112" y="5626"/>
                </a:cubicBezTo>
                <a:close/>
                <a:moveTo>
                  <a:pt x="8235" y="5626"/>
                </a:moveTo>
                <a:cubicBezTo>
                  <a:pt x="8502" y="5626"/>
                  <a:pt x="8720" y="5843"/>
                  <a:pt x="8720" y="6109"/>
                </a:cubicBezTo>
                <a:cubicBezTo>
                  <a:pt x="8720" y="6261"/>
                  <a:pt x="8647" y="6406"/>
                  <a:pt x="8526" y="6497"/>
                </a:cubicBezTo>
                <a:lnTo>
                  <a:pt x="8235" y="6715"/>
                </a:lnTo>
                <a:lnTo>
                  <a:pt x="7944" y="6497"/>
                </a:lnTo>
                <a:cubicBezTo>
                  <a:pt x="7824" y="6406"/>
                  <a:pt x="7751" y="6261"/>
                  <a:pt x="7751" y="6109"/>
                </a:cubicBezTo>
                <a:cubicBezTo>
                  <a:pt x="7751" y="5843"/>
                  <a:pt x="7968" y="5626"/>
                  <a:pt x="8235" y="5626"/>
                </a:cubicBezTo>
                <a:close/>
                <a:moveTo>
                  <a:pt x="11643" y="5626"/>
                </a:moveTo>
                <a:cubicBezTo>
                  <a:pt x="11909" y="5626"/>
                  <a:pt x="12127" y="5843"/>
                  <a:pt x="12127" y="6109"/>
                </a:cubicBezTo>
                <a:cubicBezTo>
                  <a:pt x="12127" y="6261"/>
                  <a:pt x="12054" y="6406"/>
                  <a:pt x="11933" y="6497"/>
                </a:cubicBezTo>
                <a:lnTo>
                  <a:pt x="11643" y="6715"/>
                </a:lnTo>
                <a:lnTo>
                  <a:pt x="11352" y="6497"/>
                </a:lnTo>
                <a:cubicBezTo>
                  <a:pt x="11231" y="6406"/>
                  <a:pt x="11158" y="6261"/>
                  <a:pt x="11158" y="6109"/>
                </a:cubicBezTo>
                <a:cubicBezTo>
                  <a:pt x="11158" y="5843"/>
                  <a:pt x="11376" y="5626"/>
                  <a:pt x="11643" y="5626"/>
                </a:cubicBezTo>
                <a:close/>
                <a:moveTo>
                  <a:pt x="4996" y="3354"/>
                </a:moveTo>
                <a:lnTo>
                  <a:pt x="4996" y="4833"/>
                </a:lnTo>
                <a:cubicBezTo>
                  <a:pt x="4343" y="4891"/>
                  <a:pt x="3828" y="5441"/>
                  <a:pt x="3828" y="6109"/>
                </a:cubicBezTo>
                <a:cubicBezTo>
                  <a:pt x="3828" y="6363"/>
                  <a:pt x="3904" y="6608"/>
                  <a:pt x="4041" y="6815"/>
                </a:cubicBezTo>
                <a:lnTo>
                  <a:pt x="3059" y="6815"/>
                </a:lnTo>
                <a:cubicBezTo>
                  <a:pt x="3195" y="6608"/>
                  <a:pt x="3270" y="6363"/>
                  <a:pt x="3270" y="6109"/>
                </a:cubicBezTo>
                <a:cubicBezTo>
                  <a:pt x="3270" y="5441"/>
                  <a:pt x="2757" y="4891"/>
                  <a:pt x="2103" y="4833"/>
                </a:cubicBezTo>
                <a:lnTo>
                  <a:pt x="2103" y="3354"/>
                </a:lnTo>
                <a:close/>
                <a:moveTo>
                  <a:pt x="12832" y="7614"/>
                </a:moveTo>
                <a:lnTo>
                  <a:pt x="12832" y="8802"/>
                </a:lnTo>
                <a:lnTo>
                  <a:pt x="11811" y="8802"/>
                </a:lnTo>
                <a:lnTo>
                  <a:pt x="11811" y="9601"/>
                </a:lnTo>
                <a:lnTo>
                  <a:pt x="12832" y="9601"/>
                </a:lnTo>
                <a:lnTo>
                  <a:pt x="12832" y="11074"/>
                </a:lnTo>
                <a:lnTo>
                  <a:pt x="799" y="11074"/>
                </a:lnTo>
                <a:lnTo>
                  <a:pt x="799" y="9601"/>
                </a:lnTo>
                <a:lnTo>
                  <a:pt x="1819" y="9601"/>
                </a:lnTo>
                <a:lnTo>
                  <a:pt x="1819" y="8802"/>
                </a:lnTo>
                <a:lnTo>
                  <a:pt x="799" y="8802"/>
                </a:lnTo>
                <a:lnTo>
                  <a:pt x="799" y="7614"/>
                </a:lnTo>
                <a:close/>
                <a:moveTo>
                  <a:pt x="568" y="0"/>
                </a:moveTo>
                <a:lnTo>
                  <a:pt x="568" y="798"/>
                </a:lnTo>
                <a:lnTo>
                  <a:pt x="1305" y="798"/>
                </a:lnTo>
                <a:lnTo>
                  <a:pt x="1305" y="2556"/>
                </a:lnTo>
                <a:lnTo>
                  <a:pt x="568" y="2556"/>
                </a:lnTo>
                <a:lnTo>
                  <a:pt x="568" y="3354"/>
                </a:lnTo>
                <a:lnTo>
                  <a:pt x="1305" y="3354"/>
                </a:lnTo>
                <a:lnTo>
                  <a:pt x="1305" y="5025"/>
                </a:lnTo>
                <a:cubicBezTo>
                  <a:pt x="944" y="5253"/>
                  <a:pt x="705" y="5654"/>
                  <a:pt x="705" y="6109"/>
                </a:cubicBezTo>
                <a:cubicBezTo>
                  <a:pt x="705" y="6363"/>
                  <a:pt x="781" y="6608"/>
                  <a:pt x="917" y="6815"/>
                </a:cubicBezTo>
                <a:lnTo>
                  <a:pt x="1" y="6815"/>
                </a:lnTo>
                <a:lnTo>
                  <a:pt x="1" y="11873"/>
                </a:lnTo>
                <a:lnTo>
                  <a:pt x="13630" y="11873"/>
                </a:lnTo>
                <a:lnTo>
                  <a:pt x="13630" y="6815"/>
                </a:lnTo>
                <a:lnTo>
                  <a:pt x="12713" y="6815"/>
                </a:lnTo>
                <a:cubicBezTo>
                  <a:pt x="12850" y="6608"/>
                  <a:pt x="12926" y="6363"/>
                  <a:pt x="12926" y="6109"/>
                </a:cubicBezTo>
                <a:cubicBezTo>
                  <a:pt x="12926" y="5402"/>
                  <a:pt x="12350" y="4827"/>
                  <a:pt x="11643" y="4827"/>
                </a:cubicBezTo>
                <a:cubicBezTo>
                  <a:pt x="10936" y="4827"/>
                  <a:pt x="10360" y="5402"/>
                  <a:pt x="10360" y="6109"/>
                </a:cubicBezTo>
                <a:cubicBezTo>
                  <a:pt x="10360" y="6363"/>
                  <a:pt x="10435" y="6608"/>
                  <a:pt x="10572" y="6815"/>
                </a:cubicBezTo>
                <a:lnTo>
                  <a:pt x="9306" y="6815"/>
                </a:lnTo>
                <a:cubicBezTo>
                  <a:pt x="9442" y="6608"/>
                  <a:pt x="9518" y="6363"/>
                  <a:pt x="9518" y="6109"/>
                </a:cubicBezTo>
                <a:cubicBezTo>
                  <a:pt x="9518" y="5402"/>
                  <a:pt x="8942" y="4827"/>
                  <a:pt x="8235" y="4827"/>
                </a:cubicBezTo>
                <a:cubicBezTo>
                  <a:pt x="7528" y="4827"/>
                  <a:pt x="6952" y="5402"/>
                  <a:pt x="6952" y="6109"/>
                </a:cubicBezTo>
                <a:cubicBezTo>
                  <a:pt x="6952" y="6363"/>
                  <a:pt x="7028" y="6608"/>
                  <a:pt x="7164" y="6815"/>
                </a:cubicBezTo>
                <a:lnTo>
                  <a:pt x="6182" y="6815"/>
                </a:lnTo>
                <a:cubicBezTo>
                  <a:pt x="6319" y="6608"/>
                  <a:pt x="6395" y="6363"/>
                  <a:pt x="6395" y="6109"/>
                </a:cubicBezTo>
                <a:cubicBezTo>
                  <a:pt x="6395" y="5654"/>
                  <a:pt x="6154" y="5253"/>
                  <a:pt x="5795" y="5025"/>
                </a:cubicBezTo>
                <a:lnTo>
                  <a:pt x="5795" y="3354"/>
                </a:lnTo>
                <a:lnTo>
                  <a:pt x="6532" y="3354"/>
                </a:lnTo>
                <a:lnTo>
                  <a:pt x="6532" y="2556"/>
                </a:lnTo>
                <a:lnTo>
                  <a:pt x="5795" y="2556"/>
                </a:lnTo>
                <a:lnTo>
                  <a:pt x="5795" y="798"/>
                </a:lnTo>
                <a:lnTo>
                  <a:pt x="6532" y="798"/>
                </a:lnTo>
                <a:lnTo>
                  <a:pt x="65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4778;p72">
            <a:extLst>
              <a:ext uri="{FF2B5EF4-FFF2-40B4-BE49-F238E27FC236}">
                <a16:creationId xmlns:a16="http://schemas.microsoft.com/office/drawing/2014/main" id="{BB2F7B76-7457-5941-294E-D769B14BA08F}"/>
              </a:ext>
            </a:extLst>
          </p:cNvPr>
          <p:cNvGrpSpPr/>
          <p:nvPr/>
        </p:nvGrpSpPr>
        <p:grpSpPr>
          <a:xfrm>
            <a:off x="1915136" y="3029561"/>
            <a:ext cx="381872" cy="381900"/>
            <a:chOff x="3112725" y="1865325"/>
            <a:chExt cx="340775" cy="340800"/>
          </a:xfrm>
        </p:grpSpPr>
        <p:sp>
          <p:nvSpPr>
            <p:cNvPr id="15" name="Google Shape;4779;p72">
              <a:extLst>
                <a:ext uri="{FF2B5EF4-FFF2-40B4-BE49-F238E27FC236}">
                  <a16:creationId xmlns:a16="http://schemas.microsoft.com/office/drawing/2014/main" id="{E78BD059-9E48-DB32-E000-2EBE4062CFEC}"/>
                </a:ext>
              </a:extLst>
            </p:cNvPr>
            <p:cNvSpPr/>
            <p:nvPr/>
          </p:nvSpPr>
          <p:spPr>
            <a:xfrm>
              <a:off x="3112725" y="1865325"/>
              <a:ext cx="340775" cy="340800"/>
            </a:xfrm>
            <a:custGeom>
              <a:avLst/>
              <a:gdLst/>
              <a:ahLst/>
              <a:cxnLst/>
              <a:rect l="l" t="t" r="r" b="b"/>
              <a:pathLst>
                <a:path w="13631" h="13632" extrusionOk="0">
                  <a:moveTo>
                    <a:pt x="4988" y="3524"/>
                  </a:moveTo>
                  <a:lnTo>
                    <a:pt x="3799" y="4832"/>
                  </a:lnTo>
                  <a:lnTo>
                    <a:pt x="1062" y="4832"/>
                  </a:lnTo>
                  <a:lnTo>
                    <a:pt x="1920" y="3524"/>
                  </a:lnTo>
                  <a:close/>
                  <a:moveTo>
                    <a:pt x="11711" y="3524"/>
                  </a:moveTo>
                  <a:lnTo>
                    <a:pt x="12570" y="4832"/>
                  </a:lnTo>
                  <a:lnTo>
                    <a:pt x="9832" y="4832"/>
                  </a:lnTo>
                  <a:lnTo>
                    <a:pt x="8643" y="3524"/>
                  </a:lnTo>
                  <a:close/>
                  <a:moveTo>
                    <a:pt x="7836" y="10455"/>
                  </a:moveTo>
                  <a:lnTo>
                    <a:pt x="7836" y="12832"/>
                  </a:lnTo>
                  <a:lnTo>
                    <a:pt x="5795" y="12832"/>
                  </a:lnTo>
                  <a:lnTo>
                    <a:pt x="5795" y="10455"/>
                  </a:lnTo>
                  <a:close/>
                  <a:moveTo>
                    <a:pt x="6816" y="2701"/>
                  </a:moveTo>
                  <a:lnTo>
                    <a:pt x="6838" y="2725"/>
                  </a:lnTo>
                  <a:lnTo>
                    <a:pt x="9479" y="5630"/>
                  </a:lnTo>
                  <a:lnTo>
                    <a:pt x="12379" y="5630"/>
                  </a:lnTo>
                  <a:lnTo>
                    <a:pt x="12379" y="12832"/>
                  </a:lnTo>
                  <a:lnTo>
                    <a:pt x="8634" y="12832"/>
                  </a:lnTo>
                  <a:lnTo>
                    <a:pt x="8634" y="9656"/>
                  </a:lnTo>
                  <a:lnTo>
                    <a:pt x="4997" y="9656"/>
                  </a:lnTo>
                  <a:lnTo>
                    <a:pt x="4997" y="12832"/>
                  </a:lnTo>
                  <a:lnTo>
                    <a:pt x="1252" y="12832"/>
                  </a:lnTo>
                  <a:lnTo>
                    <a:pt x="1252" y="5630"/>
                  </a:lnTo>
                  <a:lnTo>
                    <a:pt x="4153" y="5630"/>
                  </a:lnTo>
                  <a:lnTo>
                    <a:pt x="6794" y="2725"/>
                  </a:lnTo>
                  <a:lnTo>
                    <a:pt x="6816" y="2701"/>
                  </a:lnTo>
                  <a:close/>
                  <a:moveTo>
                    <a:pt x="6417" y="1"/>
                  </a:moveTo>
                  <a:lnTo>
                    <a:pt x="6417" y="1953"/>
                  </a:lnTo>
                  <a:lnTo>
                    <a:pt x="5714" y="2725"/>
                  </a:lnTo>
                  <a:lnTo>
                    <a:pt x="1489" y="2725"/>
                  </a:lnTo>
                  <a:lnTo>
                    <a:pt x="1" y="4993"/>
                  </a:lnTo>
                  <a:lnTo>
                    <a:pt x="1" y="5630"/>
                  </a:lnTo>
                  <a:lnTo>
                    <a:pt x="453" y="5630"/>
                  </a:lnTo>
                  <a:lnTo>
                    <a:pt x="453" y="13631"/>
                  </a:lnTo>
                  <a:lnTo>
                    <a:pt x="13178" y="13631"/>
                  </a:lnTo>
                  <a:lnTo>
                    <a:pt x="13178" y="5630"/>
                  </a:lnTo>
                  <a:lnTo>
                    <a:pt x="13631" y="5630"/>
                  </a:lnTo>
                  <a:lnTo>
                    <a:pt x="13631" y="4993"/>
                  </a:lnTo>
                  <a:lnTo>
                    <a:pt x="12143" y="2725"/>
                  </a:lnTo>
                  <a:lnTo>
                    <a:pt x="7918" y="2725"/>
                  </a:lnTo>
                  <a:lnTo>
                    <a:pt x="7215" y="1953"/>
                  </a:lnTo>
                  <a:lnTo>
                    <a:pt x="7215" y="800"/>
                  </a:lnTo>
                  <a:lnTo>
                    <a:pt x="8688" y="800"/>
                  </a:lnTo>
                  <a:lnTo>
                    <a:pt x="8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80;p72">
              <a:extLst>
                <a:ext uri="{FF2B5EF4-FFF2-40B4-BE49-F238E27FC236}">
                  <a16:creationId xmlns:a16="http://schemas.microsoft.com/office/drawing/2014/main" id="{8129A628-6E37-82B5-6567-B09D96DDAF4A}"/>
                </a:ext>
              </a:extLst>
            </p:cNvPr>
            <p:cNvSpPr/>
            <p:nvPr/>
          </p:nvSpPr>
          <p:spPr>
            <a:xfrm>
              <a:off x="3244725" y="1997325"/>
              <a:ext cx="76775" cy="76800"/>
            </a:xfrm>
            <a:custGeom>
              <a:avLst/>
              <a:gdLst/>
              <a:ahLst/>
              <a:cxnLst/>
              <a:rect l="l" t="t" r="r" b="b"/>
              <a:pathLst>
                <a:path w="3071" h="3072" extrusionOk="0">
                  <a:moveTo>
                    <a:pt x="1536" y="800"/>
                  </a:moveTo>
                  <a:cubicBezTo>
                    <a:pt x="1942" y="800"/>
                    <a:pt x="2273" y="1130"/>
                    <a:pt x="2273" y="1536"/>
                  </a:cubicBezTo>
                  <a:cubicBezTo>
                    <a:pt x="2273" y="1943"/>
                    <a:pt x="1942" y="2273"/>
                    <a:pt x="1536" y="2273"/>
                  </a:cubicBezTo>
                  <a:cubicBezTo>
                    <a:pt x="1130" y="2273"/>
                    <a:pt x="799" y="1943"/>
                    <a:pt x="799" y="1536"/>
                  </a:cubicBezTo>
                  <a:cubicBezTo>
                    <a:pt x="799" y="1130"/>
                    <a:pt x="1130" y="800"/>
                    <a:pt x="1536" y="800"/>
                  </a:cubicBezTo>
                  <a:close/>
                  <a:moveTo>
                    <a:pt x="1536" y="1"/>
                  </a:moveTo>
                  <a:cubicBezTo>
                    <a:pt x="690" y="1"/>
                    <a:pt x="1" y="690"/>
                    <a:pt x="1" y="1536"/>
                  </a:cubicBezTo>
                  <a:cubicBezTo>
                    <a:pt x="1" y="2383"/>
                    <a:pt x="690" y="3071"/>
                    <a:pt x="1536" y="3071"/>
                  </a:cubicBezTo>
                  <a:cubicBezTo>
                    <a:pt x="2383" y="3071"/>
                    <a:pt x="3071" y="2383"/>
                    <a:pt x="3071" y="1536"/>
                  </a:cubicBezTo>
                  <a:cubicBezTo>
                    <a:pt x="3071" y="690"/>
                    <a:pt x="2383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781;p72">
              <a:extLst>
                <a:ext uri="{FF2B5EF4-FFF2-40B4-BE49-F238E27FC236}">
                  <a16:creationId xmlns:a16="http://schemas.microsoft.com/office/drawing/2014/main" id="{21EC41E0-58FA-CAC3-AD2A-7B4B01052448}"/>
                </a:ext>
              </a:extLst>
            </p:cNvPr>
            <p:cNvSpPr/>
            <p:nvPr/>
          </p:nvSpPr>
          <p:spPr>
            <a:xfrm>
              <a:off x="3180850" y="2035725"/>
              <a:ext cx="19975" cy="35525"/>
            </a:xfrm>
            <a:custGeom>
              <a:avLst/>
              <a:gdLst/>
              <a:ahLst/>
              <a:cxnLst/>
              <a:rect l="l" t="t" r="r" b="b"/>
              <a:pathLst>
                <a:path w="799" h="1421" extrusionOk="0">
                  <a:moveTo>
                    <a:pt x="0" y="0"/>
                  </a:moveTo>
                  <a:lnTo>
                    <a:pt x="0" y="1420"/>
                  </a:lnTo>
                  <a:lnTo>
                    <a:pt x="798" y="1420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782;p72">
              <a:extLst>
                <a:ext uri="{FF2B5EF4-FFF2-40B4-BE49-F238E27FC236}">
                  <a16:creationId xmlns:a16="http://schemas.microsoft.com/office/drawing/2014/main" id="{D8529EFE-9D77-F96D-89E2-53D8BD8DC8C7}"/>
                </a:ext>
              </a:extLst>
            </p:cNvPr>
            <p:cNvSpPr/>
            <p:nvPr/>
          </p:nvSpPr>
          <p:spPr>
            <a:xfrm>
              <a:off x="3180850" y="2106700"/>
              <a:ext cx="19975" cy="35525"/>
            </a:xfrm>
            <a:custGeom>
              <a:avLst/>
              <a:gdLst/>
              <a:ahLst/>
              <a:cxnLst/>
              <a:rect l="l" t="t" r="r" b="b"/>
              <a:pathLst>
                <a:path w="799" h="1421" extrusionOk="0">
                  <a:moveTo>
                    <a:pt x="0" y="1"/>
                  </a:moveTo>
                  <a:lnTo>
                    <a:pt x="0" y="1421"/>
                  </a:lnTo>
                  <a:lnTo>
                    <a:pt x="798" y="142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83;p72">
              <a:extLst>
                <a:ext uri="{FF2B5EF4-FFF2-40B4-BE49-F238E27FC236}">
                  <a16:creationId xmlns:a16="http://schemas.microsoft.com/office/drawing/2014/main" id="{8CD9F181-4C07-396C-B4C5-A15BEEF428EF}"/>
                </a:ext>
              </a:extLst>
            </p:cNvPr>
            <p:cNvSpPr/>
            <p:nvPr/>
          </p:nvSpPr>
          <p:spPr>
            <a:xfrm>
              <a:off x="3365425" y="2035725"/>
              <a:ext cx="19975" cy="35525"/>
            </a:xfrm>
            <a:custGeom>
              <a:avLst/>
              <a:gdLst/>
              <a:ahLst/>
              <a:cxnLst/>
              <a:rect l="l" t="t" r="r" b="b"/>
              <a:pathLst>
                <a:path w="799" h="1421" extrusionOk="0">
                  <a:moveTo>
                    <a:pt x="0" y="0"/>
                  </a:moveTo>
                  <a:lnTo>
                    <a:pt x="0" y="1420"/>
                  </a:lnTo>
                  <a:lnTo>
                    <a:pt x="798" y="1420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84;p72">
              <a:extLst>
                <a:ext uri="{FF2B5EF4-FFF2-40B4-BE49-F238E27FC236}">
                  <a16:creationId xmlns:a16="http://schemas.microsoft.com/office/drawing/2014/main" id="{A24D3657-B863-2ABB-27AD-77D9CF57B8FC}"/>
                </a:ext>
              </a:extLst>
            </p:cNvPr>
            <p:cNvSpPr/>
            <p:nvPr/>
          </p:nvSpPr>
          <p:spPr>
            <a:xfrm>
              <a:off x="3365425" y="2106700"/>
              <a:ext cx="19975" cy="35525"/>
            </a:xfrm>
            <a:custGeom>
              <a:avLst/>
              <a:gdLst/>
              <a:ahLst/>
              <a:cxnLst/>
              <a:rect l="l" t="t" r="r" b="b"/>
              <a:pathLst>
                <a:path w="799" h="1421" extrusionOk="0">
                  <a:moveTo>
                    <a:pt x="0" y="1"/>
                  </a:moveTo>
                  <a:lnTo>
                    <a:pt x="0" y="1421"/>
                  </a:lnTo>
                  <a:lnTo>
                    <a:pt x="798" y="142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732;p72">
            <a:extLst>
              <a:ext uri="{FF2B5EF4-FFF2-40B4-BE49-F238E27FC236}">
                <a16:creationId xmlns:a16="http://schemas.microsoft.com/office/drawing/2014/main" id="{A91CD943-B432-A4F1-4B6B-6A4977E4509F}"/>
              </a:ext>
            </a:extLst>
          </p:cNvPr>
          <p:cNvSpPr/>
          <p:nvPr/>
        </p:nvSpPr>
        <p:spPr>
          <a:xfrm>
            <a:off x="4386572" y="3031668"/>
            <a:ext cx="381872" cy="381872"/>
          </a:xfrm>
          <a:custGeom>
            <a:avLst/>
            <a:gdLst/>
            <a:ahLst/>
            <a:cxnLst/>
            <a:rect l="l" t="t" r="r" b="b"/>
            <a:pathLst>
              <a:path w="13631" h="13631" extrusionOk="0">
                <a:moveTo>
                  <a:pt x="3239" y="2635"/>
                </a:moveTo>
                <a:lnTo>
                  <a:pt x="5386" y="4997"/>
                </a:lnTo>
                <a:lnTo>
                  <a:pt x="1092" y="4997"/>
                </a:lnTo>
                <a:lnTo>
                  <a:pt x="3239" y="2635"/>
                </a:lnTo>
                <a:close/>
                <a:moveTo>
                  <a:pt x="10467" y="5795"/>
                </a:moveTo>
                <a:lnTo>
                  <a:pt x="10467" y="9433"/>
                </a:lnTo>
                <a:cubicBezTo>
                  <a:pt x="10219" y="9320"/>
                  <a:pt x="9944" y="9256"/>
                  <a:pt x="9655" y="9256"/>
                </a:cubicBezTo>
                <a:cubicBezTo>
                  <a:pt x="9365" y="9256"/>
                  <a:pt x="9090" y="9320"/>
                  <a:pt x="8843" y="9433"/>
                </a:cubicBezTo>
                <a:lnTo>
                  <a:pt x="8843" y="5795"/>
                </a:lnTo>
                <a:close/>
                <a:moveTo>
                  <a:pt x="3239" y="7499"/>
                </a:moveTo>
                <a:cubicBezTo>
                  <a:pt x="3645" y="7499"/>
                  <a:pt x="3976" y="7829"/>
                  <a:pt x="3976" y="8235"/>
                </a:cubicBezTo>
                <a:lnTo>
                  <a:pt x="3976" y="9824"/>
                </a:lnTo>
                <a:lnTo>
                  <a:pt x="2503" y="9824"/>
                </a:lnTo>
                <a:lnTo>
                  <a:pt x="2503" y="8235"/>
                </a:lnTo>
                <a:cubicBezTo>
                  <a:pt x="2503" y="7829"/>
                  <a:pt x="2833" y="7499"/>
                  <a:pt x="3239" y="7499"/>
                </a:cubicBezTo>
                <a:close/>
                <a:moveTo>
                  <a:pt x="5679" y="5795"/>
                </a:moveTo>
                <a:lnTo>
                  <a:pt x="5679" y="9824"/>
                </a:lnTo>
                <a:lnTo>
                  <a:pt x="4774" y="9824"/>
                </a:lnTo>
                <a:lnTo>
                  <a:pt x="4774" y="8235"/>
                </a:lnTo>
                <a:cubicBezTo>
                  <a:pt x="4774" y="7389"/>
                  <a:pt x="4086" y="6701"/>
                  <a:pt x="3239" y="6701"/>
                </a:cubicBezTo>
                <a:cubicBezTo>
                  <a:pt x="2393" y="6701"/>
                  <a:pt x="1704" y="7389"/>
                  <a:pt x="1704" y="8235"/>
                </a:cubicBezTo>
                <a:lnTo>
                  <a:pt x="1704" y="9824"/>
                </a:lnTo>
                <a:lnTo>
                  <a:pt x="799" y="9824"/>
                </a:lnTo>
                <a:lnTo>
                  <a:pt x="799" y="5795"/>
                </a:lnTo>
                <a:close/>
                <a:moveTo>
                  <a:pt x="5679" y="10623"/>
                </a:moveTo>
                <a:lnTo>
                  <a:pt x="5679" y="11528"/>
                </a:lnTo>
                <a:lnTo>
                  <a:pt x="799" y="11528"/>
                </a:lnTo>
                <a:lnTo>
                  <a:pt x="799" y="10623"/>
                </a:lnTo>
                <a:close/>
                <a:moveTo>
                  <a:pt x="9655" y="10055"/>
                </a:moveTo>
                <a:cubicBezTo>
                  <a:pt x="10296" y="10055"/>
                  <a:pt x="10817" y="10576"/>
                  <a:pt x="10817" y="11217"/>
                </a:cubicBezTo>
                <a:cubicBezTo>
                  <a:pt x="10817" y="11858"/>
                  <a:pt x="10296" y="12379"/>
                  <a:pt x="9655" y="12379"/>
                </a:cubicBezTo>
                <a:cubicBezTo>
                  <a:pt x="9014" y="12379"/>
                  <a:pt x="8492" y="11858"/>
                  <a:pt x="8492" y="11217"/>
                </a:cubicBezTo>
                <a:cubicBezTo>
                  <a:pt x="8492" y="10576"/>
                  <a:pt x="9014" y="10055"/>
                  <a:pt x="9655" y="10055"/>
                </a:cubicBezTo>
                <a:close/>
                <a:moveTo>
                  <a:pt x="2840" y="1"/>
                </a:moveTo>
                <a:lnTo>
                  <a:pt x="2840" y="1888"/>
                </a:lnTo>
                <a:lnTo>
                  <a:pt x="0" y="5011"/>
                </a:lnTo>
                <a:lnTo>
                  <a:pt x="0" y="13631"/>
                </a:lnTo>
                <a:lnTo>
                  <a:pt x="799" y="13631"/>
                </a:lnTo>
                <a:lnTo>
                  <a:pt x="799" y="12326"/>
                </a:lnTo>
                <a:lnTo>
                  <a:pt x="5679" y="12326"/>
                </a:lnTo>
                <a:lnTo>
                  <a:pt x="5679" y="13631"/>
                </a:lnTo>
                <a:lnTo>
                  <a:pt x="6478" y="13631"/>
                </a:lnTo>
                <a:lnTo>
                  <a:pt x="6478" y="5795"/>
                </a:lnTo>
                <a:lnTo>
                  <a:pt x="8044" y="5795"/>
                </a:lnTo>
                <a:lnTo>
                  <a:pt x="8044" y="10101"/>
                </a:lnTo>
                <a:cubicBezTo>
                  <a:pt x="7823" y="10417"/>
                  <a:pt x="7693" y="10803"/>
                  <a:pt x="7693" y="11217"/>
                </a:cubicBezTo>
                <a:cubicBezTo>
                  <a:pt x="7693" y="12299"/>
                  <a:pt x="8573" y="13178"/>
                  <a:pt x="9655" y="13178"/>
                </a:cubicBezTo>
                <a:cubicBezTo>
                  <a:pt x="10736" y="13178"/>
                  <a:pt x="11616" y="12299"/>
                  <a:pt x="11616" y="11217"/>
                </a:cubicBezTo>
                <a:cubicBezTo>
                  <a:pt x="11616" y="10803"/>
                  <a:pt x="11486" y="10417"/>
                  <a:pt x="11265" y="10101"/>
                </a:cubicBezTo>
                <a:lnTo>
                  <a:pt x="11265" y="5795"/>
                </a:lnTo>
                <a:lnTo>
                  <a:pt x="12832" y="5795"/>
                </a:lnTo>
                <a:lnTo>
                  <a:pt x="12832" y="13631"/>
                </a:lnTo>
                <a:lnTo>
                  <a:pt x="13631" y="13631"/>
                </a:lnTo>
                <a:lnTo>
                  <a:pt x="13631" y="4997"/>
                </a:lnTo>
                <a:lnTo>
                  <a:pt x="6465" y="4997"/>
                </a:lnTo>
                <a:lnTo>
                  <a:pt x="3638" y="1888"/>
                </a:lnTo>
                <a:lnTo>
                  <a:pt x="3638" y="799"/>
                </a:lnTo>
                <a:lnTo>
                  <a:pt x="5111" y="799"/>
                </a:lnTo>
                <a:lnTo>
                  <a:pt x="51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733;p72">
            <a:extLst>
              <a:ext uri="{FF2B5EF4-FFF2-40B4-BE49-F238E27FC236}">
                <a16:creationId xmlns:a16="http://schemas.microsoft.com/office/drawing/2014/main" id="{982DE24A-BD40-6668-7397-B3DC54A8D2D2}"/>
              </a:ext>
            </a:extLst>
          </p:cNvPr>
          <p:cNvSpPr/>
          <p:nvPr/>
        </p:nvSpPr>
        <p:spPr>
          <a:xfrm>
            <a:off x="6856130" y="3097671"/>
            <a:ext cx="381900" cy="249866"/>
          </a:xfrm>
          <a:custGeom>
            <a:avLst/>
            <a:gdLst/>
            <a:ahLst/>
            <a:cxnLst/>
            <a:rect l="l" t="t" r="r" b="b"/>
            <a:pathLst>
              <a:path w="13632" h="8919" extrusionOk="0">
                <a:moveTo>
                  <a:pt x="11102" y="800"/>
                </a:moveTo>
                <a:lnTo>
                  <a:pt x="11102" y="2556"/>
                </a:lnTo>
                <a:lnTo>
                  <a:pt x="2530" y="2556"/>
                </a:lnTo>
                <a:lnTo>
                  <a:pt x="2530" y="800"/>
                </a:lnTo>
                <a:close/>
                <a:moveTo>
                  <a:pt x="1731" y="3355"/>
                </a:moveTo>
                <a:lnTo>
                  <a:pt x="1731" y="4544"/>
                </a:lnTo>
                <a:lnTo>
                  <a:pt x="800" y="4544"/>
                </a:lnTo>
                <a:lnTo>
                  <a:pt x="800" y="3355"/>
                </a:lnTo>
                <a:close/>
                <a:moveTo>
                  <a:pt x="11102" y="3355"/>
                </a:moveTo>
                <a:lnTo>
                  <a:pt x="11102" y="4544"/>
                </a:lnTo>
                <a:lnTo>
                  <a:pt x="2530" y="4544"/>
                </a:lnTo>
                <a:lnTo>
                  <a:pt x="2530" y="3355"/>
                </a:lnTo>
                <a:close/>
                <a:moveTo>
                  <a:pt x="11901" y="3355"/>
                </a:moveTo>
                <a:cubicBezTo>
                  <a:pt x="12269" y="3356"/>
                  <a:pt x="12596" y="3358"/>
                  <a:pt x="12832" y="3360"/>
                </a:cubicBezTo>
                <a:lnTo>
                  <a:pt x="12832" y="4544"/>
                </a:lnTo>
                <a:lnTo>
                  <a:pt x="11901" y="4544"/>
                </a:lnTo>
                <a:lnTo>
                  <a:pt x="11901" y="3355"/>
                </a:lnTo>
                <a:close/>
                <a:moveTo>
                  <a:pt x="12832" y="5343"/>
                </a:moveTo>
                <a:lnTo>
                  <a:pt x="12832" y="6248"/>
                </a:lnTo>
                <a:lnTo>
                  <a:pt x="800" y="6248"/>
                </a:lnTo>
                <a:lnTo>
                  <a:pt x="800" y="5343"/>
                </a:lnTo>
                <a:close/>
                <a:moveTo>
                  <a:pt x="1731" y="1"/>
                </a:moveTo>
                <a:lnTo>
                  <a:pt x="1731" y="2556"/>
                </a:lnTo>
                <a:lnTo>
                  <a:pt x="1" y="2556"/>
                </a:lnTo>
                <a:lnTo>
                  <a:pt x="1" y="8919"/>
                </a:lnTo>
                <a:lnTo>
                  <a:pt x="800" y="8919"/>
                </a:lnTo>
                <a:lnTo>
                  <a:pt x="800" y="7047"/>
                </a:lnTo>
                <a:lnTo>
                  <a:pt x="1731" y="7047"/>
                </a:lnTo>
                <a:lnTo>
                  <a:pt x="1731" y="8919"/>
                </a:lnTo>
                <a:lnTo>
                  <a:pt x="2530" y="8919"/>
                </a:lnTo>
                <a:lnTo>
                  <a:pt x="2530" y="7047"/>
                </a:lnTo>
                <a:lnTo>
                  <a:pt x="11102" y="7047"/>
                </a:lnTo>
                <a:lnTo>
                  <a:pt x="11102" y="8919"/>
                </a:lnTo>
                <a:lnTo>
                  <a:pt x="11901" y="8919"/>
                </a:lnTo>
                <a:lnTo>
                  <a:pt x="11901" y="7047"/>
                </a:lnTo>
                <a:lnTo>
                  <a:pt x="12832" y="7047"/>
                </a:lnTo>
                <a:lnTo>
                  <a:pt x="12832" y="8919"/>
                </a:lnTo>
                <a:lnTo>
                  <a:pt x="13631" y="8919"/>
                </a:lnTo>
                <a:lnTo>
                  <a:pt x="13631" y="2569"/>
                </a:lnTo>
                <a:cubicBezTo>
                  <a:pt x="13631" y="2569"/>
                  <a:pt x="12651" y="2558"/>
                  <a:pt x="11901" y="2556"/>
                </a:cubicBezTo>
                <a:lnTo>
                  <a:pt x="119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4">
          <a:extLst>
            <a:ext uri="{FF2B5EF4-FFF2-40B4-BE49-F238E27FC236}">
              <a16:creationId xmlns:a16="http://schemas.microsoft.com/office/drawing/2014/main" id="{B8BA48F2-ACDC-AAA6-2D71-F6C1C4598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p60">
            <a:extLst>
              <a:ext uri="{FF2B5EF4-FFF2-40B4-BE49-F238E27FC236}">
                <a16:creationId xmlns:a16="http://schemas.microsoft.com/office/drawing/2014/main" id="{23353EA4-E341-1A83-B9D5-D5C29CF629FC}"/>
              </a:ext>
            </a:extLst>
          </p:cNvPr>
          <p:cNvSpPr txBox="1"/>
          <p:nvPr/>
        </p:nvSpPr>
        <p:spPr>
          <a:xfrm>
            <a:off x="5469456" y="1166650"/>
            <a:ext cx="3038428" cy="53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>
                <a:solidFill>
                  <a:schemeClr val="dk1"/>
                </a:solidFill>
                <a:highlight>
                  <a:srgbClr val="D7BDB6"/>
                </a:highlight>
                <a:latin typeface="Itim"/>
                <a:ea typeface="Itim"/>
                <a:cs typeface="Itim"/>
              </a:rPr>
              <a:t>Support admin operations</a:t>
            </a:r>
          </a:p>
        </p:txBody>
      </p:sp>
      <p:sp>
        <p:nvSpPr>
          <p:cNvPr id="4186" name="Google Shape;4186;p60">
            <a:extLst>
              <a:ext uri="{FF2B5EF4-FFF2-40B4-BE49-F238E27FC236}">
                <a16:creationId xmlns:a16="http://schemas.microsoft.com/office/drawing/2014/main" id="{6A02AC6D-1F11-F731-DBD8-F6A8C1598E74}"/>
              </a:ext>
            </a:extLst>
          </p:cNvPr>
          <p:cNvSpPr txBox="1"/>
          <p:nvPr/>
        </p:nvSpPr>
        <p:spPr>
          <a:xfrm>
            <a:off x="5469450" y="1578326"/>
            <a:ext cx="2276428" cy="142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>
                <a:solidFill>
                  <a:schemeClr val="dk1"/>
                </a:solidFill>
                <a:latin typeface="Nunito"/>
                <a:sym typeface="Nunito"/>
              </a:rPr>
              <a:t>Equip administrators with tools to:</a:t>
            </a:r>
          </a:p>
          <a:p>
            <a:pPr marL="171450" indent="-171450">
              <a:buChar char="•"/>
            </a:pPr>
            <a:r>
              <a:rPr lang="en" sz="1200">
                <a:solidFill>
                  <a:schemeClr val="dk1"/>
                </a:solidFill>
                <a:latin typeface="Nunito"/>
              </a:rPr>
              <a:t>Manage residents and visitors records</a:t>
            </a:r>
          </a:p>
          <a:p>
            <a:pPr marL="171450" indent="-171450">
              <a:buChar char="•"/>
            </a:pPr>
            <a:r>
              <a:rPr lang="en" sz="1200">
                <a:solidFill>
                  <a:schemeClr val="dk1"/>
                </a:solidFill>
                <a:latin typeface="Nunito"/>
              </a:rPr>
              <a:t>Oversee facility bookings and community notices </a:t>
            </a:r>
          </a:p>
          <a:p>
            <a:pPr marL="171450" indent="-171450">
              <a:buChar char="•"/>
            </a:pPr>
            <a:r>
              <a:rPr lang="en" sz="1200">
                <a:solidFill>
                  <a:schemeClr val="dk1"/>
                </a:solidFill>
                <a:latin typeface="Nunito"/>
              </a:rPr>
              <a:t>Monitor payments</a:t>
            </a:r>
          </a:p>
        </p:txBody>
      </p:sp>
      <p:sp>
        <p:nvSpPr>
          <p:cNvPr id="4187" name="Google Shape;4187;p60">
            <a:extLst>
              <a:ext uri="{FF2B5EF4-FFF2-40B4-BE49-F238E27FC236}">
                <a16:creationId xmlns:a16="http://schemas.microsoft.com/office/drawing/2014/main" id="{C69E9DF3-5943-F28E-DBCB-A09FFB597F81}"/>
              </a:ext>
            </a:extLst>
          </p:cNvPr>
          <p:cNvSpPr txBox="1"/>
          <p:nvPr/>
        </p:nvSpPr>
        <p:spPr>
          <a:xfrm>
            <a:off x="385454" y="2585894"/>
            <a:ext cx="229577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20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rPr>
              <a:t>Empower residents</a:t>
            </a:r>
            <a:endParaRPr lang="en" sz="2000">
              <a:solidFill>
                <a:schemeClr val="dk1"/>
              </a:solidFill>
              <a:highlight>
                <a:srgbClr val="D7BDB6"/>
              </a:highlight>
              <a:latin typeface="Itim"/>
              <a:ea typeface="Itim"/>
              <a:cs typeface="Itim"/>
            </a:endParaRPr>
          </a:p>
        </p:txBody>
      </p:sp>
      <p:sp>
        <p:nvSpPr>
          <p:cNvPr id="4188" name="Google Shape;4188;p60">
            <a:extLst>
              <a:ext uri="{FF2B5EF4-FFF2-40B4-BE49-F238E27FC236}">
                <a16:creationId xmlns:a16="http://schemas.microsoft.com/office/drawing/2014/main" id="{B1F9633C-E1CC-9486-7B3E-51643DABB0B1}"/>
              </a:ext>
            </a:extLst>
          </p:cNvPr>
          <p:cNvSpPr txBox="1"/>
          <p:nvPr/>
        </p:nvSpPr>
        <p:spPr>
          <a:xfrm>
            <a:off x="720840" y="2001463"/>
            <a:ext cx="2917698" cy="5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1200">
                <a:solidFill>
                  <a:schemeClr val="dk1"/>
                </a:solidFill>
                <a:latin typeface="Nunito"/>
                <a:sym typeface="Nunito"/>
              </a:rPr>
              <a:t>Allow visitors to easily register and obtain digital visitor passes for streamlined entry.</a:t>
            </a:r>
            <a:endParaRPr lang="zh-CN" altLang="en-US" sz="1200">
              <a:solidFill>
                <a:schemeClr val="dk1"/>
              </a:solidFill>
              <a:latin typeface="Nunito"/>
            </a:endParaRPr>
          </a:p>
        </p:txBody>
      </p:sp>
      <p:sp>
        <p:nvSpPr>
          <p:cNvPr id="4189" name="Google Shape;4189;p60">
            <a:extLst>
              <a:ext uri="{FF2B5EF4-FFF2-40B4-BE49-F238E27FC236}">
                <a16:creationId xmlns:a16="http://schemas.microsoft.com/office/drawing/2014/main" id="{BDB97754-538C-AF52-E6C5-5A6BD8B8C69A}"/>
              </a:ext>
            </a:extLst>
          </p:cNvPr>
          <p:cNvSpPr txBox="1"/>
          <p:nvPr/>
        </p:nvSpPr>
        <p:spPr>
          <a:xfrm>
            <a:off x="713226" y="3000453"/>
            <a:ext cx="1968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1200">
                <a:solidFill>
                  <a:schemeClr val="dk1"/>
                </a:solidFill>
                <a:latin typeface="Nunito"/>
              </a:rPr>
              <a:t>Provide residents with convenient access.</a:t>
            </a:r>
            <a:endParaRPr lang="en" altLang="zh-CN" sz="1200">
              <a:solidFill>
                <a:schemeClr val="dk1"/>
              </a:solidFill>
              <a:latin typeface="Nunito"/>
            </a:endParaRPr>
          </a:p>
        </p:txBody>
      </p:sp>
      <p:sp>
        <p:nvSpPr>
          <p:cNvPr id="4192" name="Google Shape;4192;p60">
            <a:extLst>
              <a:ext uri="{FF2B5EF4-FFF2-40B4-BE49-F238E27FC236}">
                <a16:creationId xmlns:a16="http://schemas.microsoft.com/office/drawing/2014/main" id="{F24F5180-5814-4610-66CB-55CA9D40F91E}"/>
              </a:ext>
            </a:extLst>
          </p:cNvPr>
          <p:cNvSpPr txBox="1"/>
          <p:nvPr/>
        </p:nvSpPr>
        <p:spPr>
          <a:xfrm>
            <a:off x="964567" y="1283692"/>
            <a:ext cx="2673971" cy="85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2000">
                <a:solidFill>
                  <a:schemeClr val="dk1"/>
                </a:solidFill>
                <a:highlight>
                  <a:schemeClr val="accent4"/>
                </a:highlight>
                <a:latin typeface="Itim"/>
                <a:ea typeface="Itim"/>
                <a:cs typeface="Itim"/>
                <a:sym typeface="Itim"/>
              </a:rPr>
              <a:t>Enhance Visitor Management</a:t>
            </a:r>
            <a:endParaRPr lang="zh-CN" altLang="en-US" sz="2000">
              <a:solidFill>
                <a:schemeClr val="dk1"/>
              </a:solidFill>
              <a:highlight>
                <a:srgbClr val="D7BDB6"/>
              </a:highlight>
              <a:latin typeface="Itim"/>
              <a:ea typeface="Itim"/>
              <a:cs typeface="Itim"/>
            </a:endParaRPr>
          </a:p>
        </p:txBody>
      </p:sp>
      <p:cxnSp>
        <p:nvCxnSpPr>
          <p:cNvPr id="4193" name="Google Shape;4193;p60">
            <a:extLst>
              <a:ext uri="{FF2B5EF4-FFF2-40B4-BE49-F238E27FC236}">
                <a16:creationId xmlns:a16="http://schemas.microsoft.com/office/drawing/2014/main" id="{AD1135A7-F297-21AC-9681-6D93EF385CE9}"/>
              </a:ext>
            </a:extLst>
          </p:cNvPr>
          <p:cNvCxnSpPr>
            <a:stCxn id="4192" idx="3"/>
          </p:cNvCxnSpPr>
          <p:nvPr/>
        </p:nvCxnSpPr>
        <p:spPr>
          <a:xfrm>
            <a:off x="3638538" y="1711584"/>
            <a:ext cx="471000" cy="1741566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194" name="Google Shape;4194;p60">
            <a:extLst>
              <a:ext uri="{FF2B5EF4-FFF2-40B4-BE49-F238E27FC236}">
                <a16:creationId xmlns:a16="http://schemas.microsoft.com/office/drawing/2014/main" id="{86F45F23-6F05-A001-0DB9-4E94BFAFBA74}"/>
              </a:ext>
            </a:extLst>
          </p:cNvPr>
          <p:cNvCxnSpPr>
            <a:stCxn id="4185" idx="1"/>
          </p:cNvCxnSpPr>
          <p:nvPr/>
        </p:nvCxnSpPr>
        <p:spPr>
          <a:xfrm rot="10800000" flipV="1">
            <a:off x="4473756" y="1436192"/>
            <a:ext cx="995700" cy="2252557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195" name="Google Shape;4195;p60">
            <a:extLst>
              <a:ext uri="{FF2B5EF4-FFF2-40B4-BE49-F238E27FC236}">
                <a16:creationId xmlns:a16="http://schemas.microsoft.com/office/drawing/2014/main" id="{06ADF6DB-DA24-6D40-8288-42EF68C518A3}"/>
              </a:ext>
            </a:extLst>
          </p:cNvPr>
          <p:cNvCxnSpPr>
            <a:stCxn id="4187" idx="3"/>
          </p:cNvCxnSpPr>
          <p:nvPr/>
        </p:nvCxnSpPr>
        <p:spPr>
          <a:xfrm>
            <a:off x="2681226" y="2837294"/>
            <a:ext cx="541800" cy="10056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97" name="Google Shape;4197;p60">
            <a:extLst>
              <a:ext uri="{FF2B5EF4-FFF2-40B4-BE49-F238E27FC236}">
                <a16:creationId xmlns:a16="http://schemas.microsoft.com/office/drawing/2014/main" id="{48EE2424-CE90-93B4-98F3-B26152B0B0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Purpose of this website</a:t>
            </a:r>
          </a:p>
        </p:txBody>
      </p:sp>
      <p:grpSp>
        <p:nvGrpSpPr>
          <p:cNvPr id="4198" name="Google Shape;4198;p60">
            <a:extLst>
              <a:ext uri="{FF2B5EF4-FFF2-40B4-BE49-F238E27FC236}">
                <a16:creationId xmlns:a16="http://schemas.microsoft.com/office/drawing/2014/main" id="{59703D39-B379-BBAC-CE80-DCC8FE10A1B9}"/>
              </a:ext>
            </a:extLst>
          </p:cNvPr>
          <p:cNvGrpSpPr/>
          <p:nvPr/>
        </p:nvGrpSpPr>
        <p:grpSpPr>
          <a:xfrm>
            <a:off x="966629" y="3257657"/>
            <a:ext cx="7287034" cy="1519805"/>
            <a:chOff x="206428" y="3296324"/>
            <a:chExt cx="8251652" cy="1720988"/>
          </a:xfrm>
        </p:grpSpPr>
        <p:grpSp>
          <p:nvGrpSpPr>
            <p:cNvPr id="4199" name="Google Shape;4199;p60">
              <a:extLst>
                <a:ext uri="{FF2B5EF4-FFF2-40B4-BE49-F238E27FC236}">
                  <a16:creationId xmlns:a16="http://schemas.microsoft.com/office/drawing/2014/main" id="{2563237A-8E7D-4507-D9BC-BD0F653478A8}"/>
                </a:ext>
              </a:extLst>
            </p:cNvPr>
            <p:cNvGrpSpPr/>
            <p:nvPr/>
          </p:nvGrpSpPr>
          <p:grpSpPr>
            <a:xfrm>
              <a:off x="206428" y="4215778"/>
              <a:ext cx="645433" cy="559584"/>
              <a:chOff x="3022500" y="3490050"/>
              <a:chExt cx="488225" cy="423350"/>
            </a:xfrm>
          </p:grpSpPr>
          <p:sp>
            <p:nvSpPr>
              <p:cNvPr id="4200" name="Google Shape;4200;p60">
                <a:extLst>
                  <a:ext uri="{FF2B5EF4-FFF2-40B4-BE49-F238E27FC236}">
                    <a16:creationId xmlns:a16="http://schemas.microsoft.com/office/drawing/2014/main" id="{EAC7E24D-C28B-CCF7-29A8-C1212473F2FD}"/>
                  </a:ext>
                </a:extLst>
              </p:cNvPr>
              <p:cNvSpPr/>
              <p:nvPr/>
            </p:nvSpPr>
            <p:spPr>
              <a:xfrm>
                <a:off x="3047650" y="3608375"/>
                <a:ext cx="437650" cy="305025"/>
              </a:xfrm>
              <a:custGeom>
                <a:avLst/>
                <a:gdLst/>
                <a:ahLst/>
                <a:cxnLst/>
                <a:rect l="l" t="t" r="r" b="b"/>
                <a:pathLst>
                  <a:path w="17506" h="12201" extrusionOk="0">
                    <a:moveTo>
                      <a:pt x="0" y="1"/>
                    </a:moveTo>
                    <a:lnTo>
                      <a:pt x="0" y="12200"/>
                    </a:lnTo>
                    <a:lnTo>
                      <a:pt x="17505" y="12200"/>
                    </a:lnTo>
                    <a:lnTo>
                      <a:pt x="175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60">
                <a:extLst>
                  <a:ext uri="{FF2B5EF4-FFF2-40B4-BE49-F238E27FC236}">
                    <a16:creationId xmlns:a16="http://schemas.microsoft.com/office/drawing/2014/main" id="{CFB4EC31-87CD-A57E-250D-99A2E033C196}"/>
                  </a:ext>
                </a:extLst>
              </p:cNvPr>
              <p:cNvSpPr/>
              <p:nvPr/>
            </p:nvSpPr>
            <p:spPr>
              <a:xfrm>
                <a:off x="3282600" y="3731875"/>
                <a:ext cx="606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4002" extrusionOk="0">
                    <a:moveTo>
                      <a:pt x="2425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60">
                <a:extLst>
                  <a:ext uri="{FF2B5EF4-FFF2-40B4-BE49-F238E27FC236}">
                    <a16:creationId xmlns:a16="http://schemas.microsoft.com/office/drawing/2014/main" id="{DF00516E-B6F0-AFD0-58B3-ABBBC73863D6}"/>
                  </a:ext>
                </a:extLst>
              </p:cNvPr>
              <p:cNvSpPr/>
              <p:nvPr/>
            </p:nvSpPr>
            <p:spPr>
              <a:xfrm>
                <a:off x="3289175" y="3738450"/>
                <a:ext cx="47200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76" extrusionOk="0">
                    <a:moveTo>
                      <a:pt x="1887" y="3476"/>
                    </a:moveTo>
                    <a:lnTo>
                      <a:pt x="1" y="3476"/>
                    </a:lnTo>
                    <a:lnTo>
                      <a:pt x="1" y="0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60">
                <a:extLst>
                  <a:ext uri="{FF2B5EF4-FFF2-40B4-BE49-F238E27FC236}">
                    <a16:creationId xmlns:a16="http://schemas.microsoft.com/office/drawing/2014/main" id="{CA635D27-A538-71DD-3E5D-2198DA8E015F}"/>
                  </a:ext>
                </a:extLst>
              </p:cNvPr>
              <p:cNvSpPr/>
              <p:nvPr/>
            </p:nvSpPr>
            <p:spPr>
              <a:xfrm>
                <a:off x="3310519" y="3736725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4" y="3602"/>
                    </a:moveTo>
                    <a:lnTo>
                      <a:pt x="1" y="3602"/>
                    </a:lnTo>
                    <a:lnTo>
                      <a:pt x="1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60">
                <a:extLst>
                  <a:ext uri="{FF2B5EF4-FFF2-40B4-BE49-F238E27FC236}">
                    <a16:creationId xmlns:a16="http://schemas.microsoft.com/office/drawing/2014/main" id="{47AF5872-2558-489C-67FF-E754C5946620}"/>
                  </a:ext>
                </a:extLst>
              </p:cNvPr>
              <p:cNvSpPr/>
              <p:nvPr/>
            </p:nvSpPr>
            <p:spPr>
              <a:xfrm>
                <a:off x="3372075" y="3731875"/>
                <a:ext cx="606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4002" extrusionOk="0">
                    <a:moveTo>
                      <a:pt x="2425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60">
                <a:extLst>
                  <a:ext uri="{FF2B5EF4-FFF2-40B4-BE49-F238E27FC236}">
                    <a16:creationId xmlns:a16="http://schemas.microsoft.com/office/drawing/2014/main" id="{65E122EE-7035-8E01-DFAD-F5DED0633DCB}"/>
                  </a:ext>
                </a:extLst>
              </p:cNvPr>
              <p:cNvSpPr/>
              <p:nvPr/>
            </p:nvSpPr>
            <p:spPr>
              <a:xfrm>
                <a:off x="3378950" y="3738450"/>
                <a:ext cx="47175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476" extrusionOk="0">
                    <a:moveTo>
                      <a:pt x="1887" y="3476"/>
                    </a:moveTo>
                    <a:lnTo>
                      <a:pt x="0" y="3476"/>
                    </a:lnTo>
                    <a:lnTo>
                      <a:pt x="0" y="0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60">
                <a:extLst>
                  <a:ext uri="{FF2B5EF4-FFF2-40B4-BE49-F238E27FC236}">
                    <a16:creationId xmlns:a16="http://schemas.microsoft.com/office/drawing/2014/main" id="{602310F9-264A-0681-2D31-CC4950F69AA6}"/>
                  </a:ext>
                </a:extLst>
              </p:cNvPr>
              <p:cNvSpPr/>
              <p:nvPr/>
            </p:nvSpPr>
            <p:spPr>
              <a:xfrm>
                <a:off x="3399994" y="3736725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4" y="3602"/>
                    </a:moveTo>
                    <a:lnTo>
                      <a:pt x="1" y="3602"/>
                    </a:lnTo>
                    <a:lnTo>
                      <a:pt x="1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60">
                <a:extLst>
                  <a:ext uri="{FF2B5EF4-FFF2-40B4-BE49-F238E27FC236}">
                    <a16:creationId xmlns:a16="http://schemas.microsoft.com/office/drawing/2014/main" id="{F76EE80C-874A-4BBE-7B11-916BEA83BED4}"/>
                  </a:ext>
                </a:extLst>
              </p:cNvPr>
              <p:cNvSpPr/>
              <p:nvPr/>
            </p:nvSpPr>
            <p:spPr>
              <a:xfrm>
                <a:off x="3121100" y="3727300"/>
                <a:ext cx="91225" cy="1861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444" extrusionOk="0">
                    <a:moveTo>
                      <a:pt x="1819" y="0"/>
                    </a:moveTo>
                    <a:cubicBezTo>
                      <a:pt x="813" y="0"/>
                      <a:pt x="1" y="812"/>
                      <a:pt x="1" y="1818"/>
                    </a:cubicBezTo>
                    <a:lnTo>
                      <a:pt x="1" y="7443"/>
                    </a:lnTo>
                    <a:lnTo>
                      <a:pt x="3648" y="7443"/>
                    </a:lnTo>
                    <a:lnTo>
                      <a:pt x="3648" y="1818"/>
                    </a:lnTo>
                    <a:cubicBezTo>
                      <a:pt x="3648" y="812"/>
                      <a:pt x="2825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60">
                <a:extLst>
                  <a:ext uri="{FF2B5EF4-FFF2-40B4-BE49-F238E27FC236}">
                    <a16:creationId xmlns:a16="http://schemas.microsoft.com/office/drawing/2014/main" id="{6D324B44-9698-B650-60FB-90F38C381594}"/>
                  </a:ext>
                </a:extLst>
              </p:cNvPr>
              <p:cNvSpPr/>
              <p:nvPr/>
            </p:nvSpPr>
            <p:spPr>
              <a:xfrm>
                <a:off x="3132550" y="3740150"/>
                <a:ext cx="683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6930" extrusionOk="0">
                    <a:moveTo>
                      <a:pt x="1361" y="1"/>
                    </a:moveTo>
                    <a:cubicBezTo>
                      <a:pt x="606" y="1"/>
                      <a:pt x="0" y="607"/>
                      <a:pt x="0" y="1361"/>
                    </a:cubicBezTo>
                    <a:lnTo>
                      <a:pt x="0" y="6929"/>
                    </a:lnTo>
                    <a:lnTo>
                      <a:pt x="2733" y="6929"/>
                    </a:lnTo>
                    <a:lnTo>
                      <a:pt x="2733" y="1361"/>
                    </a:lnTo>
                    <a:cubicBezTo>
                      <a:pt x="2733" y="607"/>
                      <a:pt x="2115" y="1"/>
                      <a:pt x="1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60">
                <a:extLst>
                  <a:ext uri="{FF2B5EF4-FFF2-40B4-BE49-F238E27FC236}">
                    <a16:creationId xmlns:a16="http://schemas.microsoft.com/office/drawing/2014/main" id="{BEA8F40F-85DA-83C2-9D27-6A7220F31F8F}"/>
                  </a:ext>
                </a:extLst>
              </p:cNvPr>
              <p:cNvSpPr/>
              <p:nvPr/>
            </p:nvSpPr>
            <p:spPr>
              <a:xfrm>
                <a:off x="3173425" y="3821325"/>
                <a:ext cx="13750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550" extrusionOk="0">
                    <a:moveTo>
                      <a:pt x="275" y="1"/>
                    </a:moveTo>
                    <a:cubicBezTo>
                      <a:pt x="126" y="1"/>
                      <a:pt x="0" y="127"/>
                      <a:pt x="0" y="275"/>
                    </a:cubicBezTo>
                    <a:cubicBezTo>
                      <a:pt x="0" y="424"/>
                      <a:pt x="126" y="550"/>
                      <a:pt x="275" y="550"/>
                    </a:cubicBezTo>
                    <a:cubicBezTo>
                      <a:pt x="423" y="550"/>
                      <a:pt x="549" y="424"/>
                      <a:pt x="549" y="275"/>
                    </a:cubicBezTo>
                    <a:cubicBezTo>
                      <a:pt x="549" y="127"/>
                      <a:pt x="423" y="1"/>
                      <a:pt x="2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60">
                <a:extLst>
                  <a:ext uri="{FF2B5EF4-FFF2-40B4-BE49-F238E27FC236}">
                    <a16:creationId xmlns:a16="http://schemas.microsoft.com/office/drawing/2014/main" id="{75A4C848-3689-AEA9-E363-19E632D15C9F}"/>
                  </a:ext>
                </a:extLst>
              </p:cNvPr>
              <p:cNvSpPr/>
              <p:nvPr/>
            </p:nvSpPr>
            <p:spPr>
              <a:xfrm>
                <a:off x="3132825" y="3644400"/>
                <a:ext cx="68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2722" extrusionOk="0">
                    <a:moveTo>
                      <a:pt x="1361" y="0"/>
                    </a:moveTo>
                    <a:cubicBezTo>
                      <a:pt x="607" y="0"/>
                      <a:pt x="1" y="606"/>
                      <a:pt x="1" y="1361"/>
                    </a:cubicBezTo>
                    <a:cubicBezTo>
                      <a:pt x="1" y="2116"/>
                      <a:pt x="607" y="2722"/>
                      <a:pt x="1361" y="2722"/>
                    </a:cubicBezTo>
                    <a:cubicBezTo>
                      <a:pt x="2116" y="2722"/>
                      <a:pt x="2733" y="2116"/>
                      <a:pt x="2733" y="1361"/>
                    </a:cubicBezTo>
                    <a:cubicBezTo>
                      <a:pt x="2733" y="606"/>
                      <a:pt x="2116" y="0"/>
                      <a:pt x="1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60">
                <a:extLst>
                  <a:ext uri="{FF2B5EF4-FFF2-40B4-BE49-F238E27FC236}">
                    <a16:creationId xmlns:a16="http://schemas.microsoft.com/office/drawing/2014/main" id="{E3E5CFAE-6C5C-5D19-D6FD-F64161DD95E6}"/>
                  </a:ext>
                </a:extLst>
              </p:cNvPr>
              <p:cNvSpPr/>
              <p:nvPr/>
            </p:nvSpPr>
            <p:spPr>
              <a:xfrm>
                <a:off x="3139700" y="3651250"/>
                <a:ext cx="54325" cy="54350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74" extrusionOk="0">
                    <a:moveTo>
                      <a:pt x="1086" y="1"/>
                    </a:moveTo>
                    <a:cubicBezTo>
                      <a:pt x="492" y="1"/>
                      <a:pt x="0" y="492"/>
                      <a:pt x="0" y="1087"/>
                    </a:cubicBezTo>
                    <a:cubicBezTo>
                      <a:pt x="0" y="1682"/>
                      <a:pt x="492" y="2173"/>
                      <a:pt x="1086" y="2173"/>
                    </a:cubicBezTo>
                    <a:cubicBezTo>
                      <a:pt x="1692" y="2173"/>
                      <a:pt x="2172" y="1682"/>
                      <a:pt x="2172" y="1087"/>
                    </a:cubicBezTo>
                    <a:cubicBezTo>
                      <a:pt x="2172" y="492"/>
                      <a:pt x="1692" y="1"/>
                      <a:pt x="10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60">
                <a:extLst>
                  <a:ext uri="{FF2B5EF4-FFF2-40B4-BE49-F238E27FC236}">
                    <a16:creationId xmlns:a16="http://schemas.microsoft.com/office/drawing/2014/main" id="{7A64D35B-E709-D9CD-2F1C-52BE27FC686B}"/>
                  </a:ext>
                </a:extLst>
              </p:cNvPr>
              <p:cNvSpPr/>
              <p:nvPr/>
            </p:nvSpPr>
            <p:spPr>
              <a:xfrm>
                <a:off x="3163425" y="3647550"/>
                <a:ext cx="68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7" extrusionOk="0">
                    <a:moveTo>
                      <a:pt x="0" y="0"/>
                    </a:moveTo>
                    <a:lnTo>
                      <a:pt x="0" y="2527"/>
                    </a:lnTo>
                    <a:lnTo>
                      <a:pt x="274" y="2527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60">
                <a:extLst>
                  <a:ext uri="{FF2B5EF4-FFF2-40B4-BE49-F238E27FC236}">
                    <a16:creationId xmlns:a16="http://schemas.microsoft.com/office/drawing/2014/main" id="{DB5013B9-AFF3-4272-8EA9-009DD5B8F4C2}"/>
                  </a:ext>
                </a:extLst>
              </p:cNvPr>
              <p:cNvSpPr/>
              <p:nvPr/>
            </p:nvSpPr>
            <p:spPr>
              <a:xfrm>
                <a:off x="3022500" y="3490050"/>
                <a:ext cx="488225" cy="118350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4734" extrusionOk="0">
                    <a:moveTo>
                      <a:pt x="4219" y="0"/>
                    </a:moveTo>
                    <a:lnTo>
                      <a:pt x="0" y="4734"/>
                    </a:lnTo>
                    <a:lnTo>
                      <a:pt x="19529" y="4734"/>
                    </a:lnTo>
                    <a:lnTo>
                      <a:pt x="152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60">
                <a:extLst>
                  <a:ext uri="{FF2B5EF4-FFF2-40B4-BE49-F238E27FC236}">
                    <a16:creationId xmlns:a16="http://schemas.microsoft.com/office/drawing/2014/main" id="{26010D99-11C9-349D-630A-810870F92C11}"/>
                  </a:ext>
                </a:extLst>
              </p:cNvPr>
              <p:cNvSpPr/>
              <p:nvPr/>
            </p:nvSpPr>
            <p:spPr>
              <a:xfrm>
                <a:off x="3022500" y="3608375"/>
                <a:ext cx="4882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641" extrusionOk="0">
                    <a:moveTo>
                      <a:pt x="0" y="1"/>
                    </a:moveTo>
                    <a:lnTo>
                      <a:pt x="0" y="641"/>
                    </a:lnTo>
                    <a:lnTo>
                      <a:pt x="19529" y="641"/>
                    </a:lnTo>
                    <a:lnTo>
                      <a:pt x="195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5" name="Google Shape;4215;p60">
              <a:extLst>
                <a:ext uri="{FF2B5EF4-FFF2-40B4-BE49-F238E27FC236}">
                  <a16:creationId xmlns:a16="http://schemas.microsoft.com/office/drawing/2014/main" id="{73430B2D-2F40-BB0A-AED2-03AA6AA3A56D}"/>
                </a:ext>
              </a:extLst>
            </p:cNvPr>
            <p:cNvGrpSpPr/>
            <p:nvPr/>
          </p:nvGrpSpPr>
          <p:grpSpPr>
            <a:xfrm>
              <a:off x="899418" y="4104263"/>
              <a:ext cx="881637" cy="764485"/>
              <a:chOff x="3022500" y="3490050"/>
              <a:chExt cx="488225" cy="423350"/>
            </a:xfrm>
          </p:grpSpPr>
          <p:sp>
            <p:nvSpPr>
              <p:cNvPr id="4216" name="Google Shape;4216;p60">
                <a:extLst>
                  <a:ext uri="{FF2B5EF4-FFF2-40B4-BE49-F238E27FC236}">
                    <a16:creationId xmlns:a16="http://schemas.microsoft.com/office/drawing/2014/main" id="{20CAF5DA-B331-73EC-4C1C-4BC4B1066653}"/>
                  </a:ext>
                </a:extLst>
              </p:cNvPr>
              <p:cNvSpPr/>
              <p:nvPr/>
            </p:nvSpPr>
            <p:spPr>
              <a:xfrm>
                <a:off x="3047650" y="3608375"/>
                <a:ext cx="437650" cy="305025"/>
              </a:xfrm>
              <a:custGeom>
                <a:avLst/>
                <a:gdLst/>
                <a:ahLst/>
                <a:cxnLst/>
                <a:rect l="l" t="t" r="r" b="b"/>
                <a:pathLst>
                  <a:path w="17506" h="12201" extrusionOk="0">
                    <a:moveTo>
                      <a:pt x="0" y="1"/>
                    </a:moveTo>
                    <a:lnTo>
                      <a:pt x="0" y="12200"/>
                    </a:lnTo>
                    <a:lnTo>
                      <a:pt x="17505" y="12200"/>
                    </a:lnTo>
                    <a:lnTo>
                      <a:pt x="175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60">
                <a:extLst>
                  <a:ext uri="{FF2B5EF4-FFF2-40B4-BE49-F238E27FC236}">
                    <a16:creationId xmlns:a16="http://schemas.microsoft.com/office/drawing/2014/main" id="{33B89F47-233F-CC97-5F43-1B54B5D81000}"/>
                  </a:ext>
                </a:extLst>
              </p:cNvPr>
              <p:cNvSpPr/>
              <p:nvPr/>
            </p:nvSpPr>
            <p:spPr>
              <a:xfrm>
                <a:off x="3282600" y="3731875"/>
                <a:ext cx="606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4002" extrusionOk="0">
                    <a:moveTo>
                      <a:pt x="2425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60">
                <a:extLst>
                  <a:ext uri="{FF2B5EF4-FFF2-40B4-BE49-F238E27FC236}">
                    <a16:creationId xmlns:a16="http://schemas.microsoft.com/office/drawing/2014/main" id="{7C492028-6A4B-0037-829A-EFD32865EF0C}"/>
                  </a:ext>
                </a:extLst>
              </p:cNvPr>
              <p:cNvSpPr/>
              <p:nvPr/>
            </p:nvSpPr>
            <p:spPr>
              <a:xfrm>
                <a:off x="3289175" y="3738450"/>
                <a:ext cx="47200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76" extrusionOk="0">
                    <a:moveTo>
                      <a:pt x="1887" y="3476"/>
                    </a:moveTo>
                    <a:lnTo>
                      <a:pt x="1" y="3476"/>
                    </a:lnTo>
                    <a:lnTo>
                      <a:pt x="1" y="0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60">
                <a:extLst>
                  <a:ext uri="{FF2B5EF4-FFF2-40B4-BE49-F238E27FC236}">
                    <a16:creationId xmlns:a16="http://schemas.microsoft.com/office/drawing/2014/main" id="{5C263290-A478-3CD2-3799-5CFED4B47621}"/>
                  </a:ext>
                </a:extLst>
              </p:cNvPr>
              <p:cNvSpPr/>
              <p:nvPr/>
            </p:nvSpPr>
            <p:spPr>
              <a:xfrm>
                <a:off x="3310519" y="3736725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4" y="3602"/>
                    </a:moveTo>
                    <a:lnTo>
                      <a:pt x="1" y="3602"/>
                    </a:lnTo>
                    <a:lnTo>
                      <a:pt x="1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60">
                <a:extLst>
                  <a:ext uri="{FF2B5EF4-FFF2-40B4-BE49-F238E27FC236}">
                    <a16:creationId xmlns:a16="http://schemas.microsoft.com/office/drawing/2014/main" id="{0FBFEDF2-8822-7182-F0CE-4A4C2B51B49A}"/>
                  </a:ext>
                </a:extLst>
              </p:cNvPr>
              <p:cNvSpPr/>
              <p:nvPr/>
            </p:nvSpPr>
            <p:spPr>
              <a:xfrm>
                <a:off x="3372075" y="3731875"/>
                <a:ext cx="606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4002" extrusionOk="0">
                    <a:moveTo>
                      <a:pt x="2425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60">
                <a:extLst>
                  <a:ext uri="{FF2B5EF4-FFF2-40B4-BE49-F238E27FC236}">
                    <a16:creationId xmlns:a16="http://schemas.microsoft.com/office/drawing/2014/main" id="{C1D2E69B-7680-2CE7-689C-A0B08399C8EE}"/>
                  </a:ext>
                </a:extLst>
              </p:cNvPr>
              <p:cNvSpPr/>
              <p:nvPr/>
            </p:nvSpPr>
            <p:spPr>
              <a:xfrm>
                <a:off x="3378950" y="3738450"/>
                <a:ext cx="47175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476" extrusionOk="0">
                    <a:moveTo>
                      <a:pt x="1887" y="3476"/>
                    </a:moveTo>
                    <a:lnTo>
                      <a:pt x="0" y="3476"/>
                    </a:lnTo>
                    <a:lnTo>
                      <a:pt x="0" y="0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60">
                <a:extLst>
                  <a:ext uri="{FF2B5EF4-FFF2-40B4-BE49-F238E27FC236}">
                    <a16:creationId xmlns:a16="http://schemas.microsoft.com/office/drawing/2014/main" id="{344EEED7-53D5-8CA5-7E34-6D638E1791BA}"/>
                  </a:ext>
                </a:extLst>
              </p:cNvPr>
              <p:cNvSpPr/>
              <p:nvPr/>
            </p:nvSpPr>
            <p:spPr>
              <a:xfrm>
                <a:off x="3399994" y="3736725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4" y="3602"/>
                    </a:moveTo>
                    <a:lnTo>
                      <a:pt x="1" y="3602"/>
                    </a:lnTo>
                    <a:lnTo>
                      <a:pt x="1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60">
                <a:extLst>
                  <a:ext uri="{FF2B5EF4-FFF2-40B4-BE49-F238E27FC236}">
                    <a16:creationId xmlns:a16="http://schemas.microsoft.com/office/drawing/2014/main" id="{23807182-20E8-DA5B-846E-DF5D7689DF73}"/>
                  </a:ext>
                </a:extLst>
              </p:cNvPr>
              <p:cNvSpPr/>
              <p:nvPr/>
            </p:nvSpPr>
            <p:spPr>
              <a:xfrm>
                <a:off x="3121100" y="3727300"/>
                <a:ext cx="91225" cy="1861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444" extrusionOk="0">
                    <a:moveTo>
                      <a:pt x="1819" y="0"/>
                    </a:moveTo>
                    <a:cubicBezTo>
                      <a:pt x="813" y="0"/>
                      <a:pt x="1" y="812"/>
                      <a:pt x="1" y="1818"/>
                    </a:cubicBezTo>
                    <a:lnTo>
                      <a:pt x="1" y="7443"/>
                    </a:lnTo>
                    <a:lnTo>
                      <a:pt x="3648" y="7443"/>
                    </a:lnTo>
                    <a:lnTo>
                      <a:pt x="3648" y="1818"/>
                    </a:lnTo>
                    <a:cubicBezTo>
                      <a:pt x="3648" y="812"/>
                      <a:pt x="2825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60">
                <a:extLst>
                  <a:ext uri="{FF2B5EF4-FFF2-40B4-BE49-F238E27FC236}">
                    <a16:creationId xmlns:a16="http://schemas.microsoft.com/office/drawing/2014/main" id="{E310858B-F21C-8F2D-3473-E7091D91552F}"/>
                  </a:ext>
                </a:extLst>
              </p:cNvPr>
              <p:cNvSpPr/>
              <p:nvPr/>
            </p:nvSpPr>
            <p:spPr>
              <a:xfrm>
                <a:off x="3132550" y="3740150"/>
                <a:ext cx="683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6930" extrusionOk="0">
                    <a:moveTo>
                      <a:pt x="1361" y="1"/>
                    </a:moveTo>
                    <a:cubicBezTo>
                      <a:pt x="606" y="1"/>
                      <a:pt x="0" y="607"/>
                      <a:pt x="0" y="1361"/>
                    </a:cubicBezTo>
                    <a:lnTo>
                      <a:pt x="0" y="6929"/>
                    </a:lnTo>
                    <a:lnTo>
                      <a:pt x="2733" y="6929"/>
                    </a:lnTo>
                    <a:lnTo>
                      <a:pt x="2733" y="1361"/>
                    </a:lnTo>
                    <a:cubicBezTo>
                      <a:pt x="2733" y="607"/>
                      <a:pt x="2115" y="1"/>
                      <a:pt x="1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60">
                <a:extLst>
                  <a:ext uri="{FF2B5EF4-FFF2-40B4-BE49-F238E27FC236}">
                    <a16:creationId xmlns:a16="http://schemas.microsoft.com/office/drawing/2014/main" id="{60B61825-55FD-3E96-A54A-608C5E381CF4}"/>
                  </a:ext>
                </a:extLst>
              </p:cNvPr>
              <p:cNvSpPr/>
              <p:nvPr/>
            </p:nvSpPr>
            <p:spPr>
              <a:xfrm>
                <a:off x="3173425" y="3821325"/>
                <a:ext cx="13750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550" extrusionOk="0">
                    <a:moveTo>
                      <a:pt x="275" y="1"/>
                    </a:moveTo>
                    <a:cubicBezTo>
                      <a:pt x="126" y="1"/>
                      <a:pt x="0" y="127"/>
                      <a:pt x="0" y="275"/>
                    </a:cubicBezTo>
                    <a:cubicBezTo>
                      <a:pt x="0" y="424"/>
                      <a:pt x="126" y="550"/>
                      <a:pt x="275" y="550"/>
                    </a:cubicBezTo>
                    <a:cubicBezTo>
                      <a:pt x="423" y="550"/>
                      <a:pt x="549" y="424"/>
                      <a:pt x="549" y="275"/>
                    </a:cubicBezTo>
                    <a:cubicBezTo>
                      <a:pt x="549" y="127"/>
                      <a:pt x="423" y="1"/>
                      <a:pt x="2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60">
                <a:extLst>
                  <a:ext uri="{FF2B5EF4-FFF2-40B4-BE49-F238E27FC236}">
                    <a16:creationId xmlns:a16="http://schemas.microsoft.com/office/drawing/2014/main" id="{8A01D5F1-E2DB-9B3F-B8D2-A897C04B7797}"/>
                  </a:ext>
                </a:extLst>
              </p:cNvPr>
              <p:cNvSpPr/>
              <p:nvPr/>
            </p:nvSpPr>
            <p:spPr>
              <a:xfrm>
                <a:off x="3132825" y="3644400"/>
                <a:ext cx="68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2722" extrusionOk="0">
                    <a:moveTo>
                      <a:pt x="1361" y="0"/>
                    </a:moveTo>
                    <a:cubicBezTo>
                      <a:pt x="607" y="0"/>
                      <a:pt x="1" y="606"/>
                      <a:pt x="1" y="1361"/>
                    </a:cubicBezTo>
                    <a:cubicBezTo>
                      <a:pt x="1" y="2116"/>
                      <a:pt x="607" y="2722"/>
                      <a:pt x="1361" y="2722"/>
                    </a:cubicBezTo>
                    <a:cubicBezTo>
                      <a:pt x="2116" y="2722"/>
                      <a:pt x="2733" y="2116"/>
                      <a:pt x="2733" y="1361"/>
                    </a:cubicBezTo>
                    <a:cubicBezTo>
                      <a:pt x="2733" y="606"/>
                      <a:pt x="2116" y="0"/>
                      <a:pt x="1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60">
                <a:extLst>
                  <a:ext uri="{FF2B5EF4-FFF2-40B4-BE49-F238E27FC236}">
                    <a16:creationId xmlns:a16="http://schemas.microsoft.com/office/drawing/2014/main" id="{D5FE5EEC-F0E1-7498-00D5-332CBD8B240A}"/>
                  </a:ext>
                </a:extLst>
              </p:cNvPr>
              <p:cNvSpPr/>
              <p:nvPr/>
            </p:nvSpPr>
            <p:spPr>
              <a:xfrm>
                <a:off x="3139700" y="3651250"/>
                <a:ext cx="54325" cy="54350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74" extrusionOk="0">
                    <a:moveTo>
                      <a:pt x="1086" y="1"/>
                    </a:moveTo>
                    <a:cubicBezTo>
                      <a:pt x="492" y="1"/>
                      <a:pt x="0" y="492"/>
                      <a:pt x="0" y="1087"/>
                    </a:cubicBezTo>
                    <a:cubicBezTo>
                      <a:pt x="0" y="1682"/>
                      <a:pt x="492" y="2173"/>
                      <a:pt x="1086" y="2173"/>
                    </a:cubicBezTo>
                    <a:cubicBezTo>
                      <a:pt x="1692" y="2173"/>
                      <a:pt x="2172" y="1682"/>
                      <a:pt x="2172" y="1087"/>
                    </a:cubicBezTo>
                    <a:cubicBezTo>
                      <a:pt x="2172" y="492"/>
                      <a:pt x="1692" y="1"/>
                      <a:pt x="10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60">
                <a:extLst>
                  <a:ext uri="{FF2B5EF4-FFF2-40B4-BE49-F238E27FC236}">
                    <a16:creationId xmlns:a16="http://schemas.microsoft.com/office/drawing/2014/main" id="{680B89FD-0806-AC04-DDEE-2CF0595AC466}"/>
                  </a:ext>
                </a:extLst>
              </p:cNvPr>
              <p:cNvSpPr/>
              <p:nvPr/>
            </p:nvSpPr>
            <p:spPr>
              <a:xfrm>
                <a:off x="3163425" y="3647550"/>
                <a:ext cx="68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7" extrusionOk="0">
                    <a:moveTo>
                      <a:pt x="0" y="0"/>
                    </a:moveTo>
                    <a:lnTo>
                      <a:pt x="0" y="2527"/>
                    </a:lnTo>
                    <a:lnTo>
                      <a:pt x="274" y="2527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60">
                <a:extLst>
                  <a:ext uri="{FF2B5EF4-FFF2-40B4-BE49-F238E27FC236}">
                    <a16:creationId xmlns:a16="http://schemas.microsoft.com/office/drawing/2014/main" id="{EC9BB471-41EC-3199-6B3E-3D02822554D6}"/>
                  </a:ext>
                </a:extLst>
              </p:cNvPr>
              <p:cNvSpPr/>
              <p:nvPr/>
            </p:nvSpPr>
            <p:spPr>
              <a:xfrm>
                <a:off x="3022500" y="3490050"/>
                <a:ext cx="488225" cy="118350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4734" extrusionOk="0">
                    <a:moveTo>
                      <a:pt x="4219" y="0"/>
                    </a:moveTo>
                    <a:lnTo>
                      <a:pt x="0" y="4734"/>
                    </a:lnTo>
                    <a:lnTo>
                      <a:pt x="19529" y="4734"/>
                    </a:lnTo>
                    <a:lnTo>
                      <a:pt x="152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60">
                <a:extLst>
                  <a:ext uri="{FF2B5EF4-FFF2-40B4-BE49-F238E27FC236}">
                    <a16:creationId xmlns:a16="http://schemas.microsoft.com/office/drawing/2014/main" id="{EEDEA88F-5FE7-3CB6-5007-7AFC19CD26EE}"/>
                  </a:ext>
                </a:extLst>
              </p:cNvPr>
              <p:cNvSpPr/>
              <p:nvPr/>
            </p:nvSpPr>
            <p:spPr>
              <a:xfrm>
                <a:off x="3022500" y="3608375"/>
                <a:ext cx="4882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641" extrusionOk="0">
                    <a:moveTo>
                      <a:pt x="0" y="1"/>
                    </a:moveTo>
                    <a:lnTo>
                      <a:pt x="0" y="641"/>
                    </a:lnTo>
                    <a:lnTo>
                      <a:pt x="19529" y="641"/>
                    </a:lnTo>
                    <a:lnTo>
                      <a:pt x="195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1" name="Google Shape;4231;p60">
              <a:extLst>
                <a:ext uri="{FF2B5EF4-FFF2-40B4-BE49-F238E27FC236}">
                  <a16:creationId xmlns:a16="http://schemas.microsoft.com/office/drawing/2014/main" id="{DF19328A-CFEC-D252-0F9C-8505CE1F429D}"/>
                </a:ext>
              </a:extLst>
            </p:cNvPr>
            <p:cNvGrpSpPr/>
            <p:nvPr/>
          </p:nvGrpSpPr>
          <p:grpSpPr>
            <a:xfrm>
              <a:off x="5754502" y="3378940"/>
              <a:ext cx="1696356" cy="1489813"/>
              <a:chOff x="-1159275" y="3897200"/>
              <a:chExt cx="511675" cy="449375"/>
            </a:xfrm>
          </p:grpSpPr>
          <p:sp>
            <p:nvSpPr>
              <p:cNvPr id="4232" name="Google Shape;4232;p60">
                <a:extLst>
                  <a:ext uri="{FF2B5EF4-FFF2-40B4-BE49-F238E27FC236}">
                    <a16:creationId xmlns:a16="http://schemas.microsoft.com/office/drawing/2014/main" id="{B6C9F8F2-ED05-30C4-CC07-3FDA7305A40F}"/>
                  </a:ext>
                </a:extLst>
              </p:cNvPr>
              <p:cNvSpPr/>
              <p:nvPr/>
            </p:nvSpPr>
            <p:spPr>
              <a:xfrm>
                <a:off x="-942325" y="3897200"/>
                <a:ext cx="171525" cy="449375"/>
              </a:xfrm>
              <a:custGeom>
                <a:avLst/>
                <a:gdLst/>
                <a:ahLst/>
                <a:cxnLst/>
                <a:rect l="l" t="t" r="r" b="b"/>
                <a:pathLst>
                  <a:path w="6861" h="17975" extrusionOk="0">
                    <a:moveTo>
                      <a:pt x="6861" y="17974"/>
                    </a:moveTo>
                    <a:lnTo>
                      <a:pt x="0" y="17974"/>
                    </a:lnTo>
                    <a:lnTo>
                      <a:pt x="0" y="1"/>
                    </a:lnTo>
                    <a:lnTo>
                      <a:pt x="68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60">
                <a:extLst>
                  <a:ext uri="{FF2B5EF4-FFF2-40B4-BE49-F238E27FC236}">
                    <a16:creationId xmlns:a16="http://schemas.microsoft.com/office/drawing/2014/main" id="{169F08DB-B16E-EEEE-1A0C-C34D5E7303F7}"/>
                  </a:ext>
                </a:extLst>
              </p:cNvPr>
              <p:cNvSpPr/>
              <p:nvPr/>
            </p:nvSpPr>
            <p:spPr>
              <a:xfrm>
                <a:off x="-892025" y="4163325"/>
                <a:ext cx="763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7330" extrusionOk="0">
                    <a:moveTo>
                      <a:pt x="3054" y="7329"/>
                    </a:moveTo>
                    <a:lnTo>
                      <a:pt x="1" y="7329"/>
                    </a:lnTo>
                    <a:lnTo>
                      <a:pt x="1" y="1144"/>
                    </a:lnTo>
                    <a:cubicBezTo>
                      <a:pt x="1" y="515"/>
                      <a:pt x="515" y="0"/>
                      <a:pt x="1144" y="0"/>
                    </a:cubicBezTo>
                    <a:lnTo>
                      <a:pt x="1910" y="0"/>
                    </a:lnTo>
                    <a:cubicBezTo>
                      <a:pt x="2539" y="0"/>
                      <a:pt x="3054" y="515"/>
                      <a:pt x="3054" y="114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60">
                <a:extLst>
                  <a:ext uri="{FF2B5EF4-FFF2-40B4-BE49-F238E27FC236}">
                    <a16:creationId xmlns:a16="http://schemas.microsoft.com/office/drawing/2014/main" id="{B9E2D5F1-38C5-0EC9-3CDD-1FC22308654C}"/>
                  </a:ext>
                </a:extLst>
              </p:cNvPr>
              <p:cNvSpPr/>
              <p:nvPr/>
            </p:nvSpPr>
            <p:spPr>
              <a:xfrm>
                <a:off x="-942325" y="3897200"/>
                <a:ext cx="22555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9022" h="3637" extrusionOk="0">
                    <a:moveTo>
                      <a:pt x="9022" y="3637"/>
                    </a:moveTo>
                    <a:lnTo>
                      <a:pt x="1533" y="3637"/>
                    </a:lnTo>
                    <a:lnTo>
                      <a:pt x="0" y="1"/>
                    </a:lnTo>
                    <a:lnTo>
                      <a:pt x="7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60">
                <a:extLst>
                  <a:ext uri="{FF2B5EF4-FFF2-40B4-BE49-F238E27FC236}">
                    <a16:creationId xmlns:a16="http://schemas.microsoft.com/office/drawing/2014/main" id="{3503DDAE-F7B9-484F-FBFC-EE3727AB5C2D}"/>
                  </a:ext>
                </a:extLst>
              </p:cNvPr>
              <p:cNvSpPr/>
              <p:nvPr/>
            </p:nvSpPr>
            <p:spPr>
              <a:xfrm>
                <a:off x="-881725" y="4172175"/>
                <a:ext cx="57475" cy="17440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6976" extrusionOk="0">
                    <a:moveTo>
                      <a:pt x="2299" y="6975"/>
                    </a:moveTo>
                    <a:lnTo>
                      <a:pt x="0" y="6975"/>
                    </a:lnTo>
                    <a:lnTo>
                      <a:pt x="0" y="1156"/>
                    </a:lnTo>
                    <a:cubicBezTo>
                      <a:pt x="0" y="515"/>
                      <a:pt x="515" y="1"/>
                      <a:pt x="1155" y="1"/>
                    </a:cubicBezTo>
                    <a:cubicBezTo>
                      <a:pt x="1784" y="1"/>
                      <a:pt x="2299" y="515"/>
                      <a:pt x="2299" y="115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60">
                <a:extLst>
                  <a:ext uri="{FF2B5EF4-FFF2-40B4-BE49-F238E27FC236}">
                    <a16:creationId xmlns:a16="http://schemas.microsoft.com/office/drawing/2014/main" id="{984D0D70-3AFA-84AF-86F0-6B948A59BD34}"/>
                  </a:ext>
                </a:extLst>
              </p:cNvPr>
              <p:cNvSpPr/>
              <p:nvPr/>
            </p:nvSpPr>
            <p:spPr>
              <a:xfrm>
                <a:off x="-842850" y="4253075"/>
                <a:ext cx="945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8" extrusionOk="0">
                    <a:moveTo>
                      <a:pt x="378" y="184"/>
                    </a:moveTo>
                    <a:cubicBezTo>
                      <a:pt x="378" y="298"/>
                      <a:pt x="298" y="378"/>
                      <a:pt x="195" y="378"/>
                    </a:cubicBezTo>
                    <a:cubicBezTo>
                      <a:pt x="80" y="378"/>
                      <a:pt x="0" y="298"/>
                      <a:pt x="0" y="184"/>
                    </a:cubicBezTo>
                    <a:cubicBezTo>
                      <a:pt x="0" y="81"/>
                      <a:pt x="80" y="1"/>
                      <a:pt x="195" y="1"/>
                    </a:cubicBezTo>
                    <a:cubicBezTo>
                      <a:pt x="298" y="1"/>
                      <a:pt x="378" y="81"/>
                      <a:pt x="378" y="1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60">
                <a:extLst>
                  <a:ext uri="{FF2B5EF4-FFF2-40B4-BE49-F238E27FC236}">
                    <a16:creationId xmlns:a16="http://schemas.microsoft.com/office/drawing/2014/main" id="{0B9FEC3A-F069-EB13-8278-19F6FAB54C10}"/>
                  </a:ext>
                </a:extLst>
              </p:cNvPr>
              <p:cNvSpPr/>
              <p:nvPr/>
            </p:nvSpPr>
            <p:spPr>
              <a:xfrm>
                <a:off x="-868300" y="4038125"/>
                <a:ext cx="34900" cy="9177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3671" extrusionOk="0">
                    <a:moveTo>
                      <a:pt x="1396" y="3671"/>
                    </a:moveTo>
                    <a:lnTo>
                      <a:pt x="1" y="3671"/>
                    </a:lnTo>
                    <a:lnTo>
                      <a:pt x="1" y="1"/>
                    </a:lnTo>
                    <a:lnTo>
                      <a:pt x="1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60">
                <a:extLst>
                  <a:ext uri="{FF2B5EF4-FFF2-40B4-BE49-F238E27FC236}">
                    <a16:creationId xmlns:a16="http://schemas.microsoft.com/office/drawing/2014/main" id="{05D077DB-65FE-1242-4E41-CDF92D27424D}"/>
                  </a:ext>
                </a:extLst>
              </p:cNvPr>
              <p:cNvSpPr/>
              <p:nvPr/>
            </p:nvSpPr>
            <p:spPr>
              <a:xfrm>
                <a:off x="-863425" y="4042975"/>
                <a:ext cx="25450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3283" extrusionOk="0">
                    <a:moveTo>
                      <a:pt x="1018" y="3282"/>
                    </a:moveTo>
                    <a:lnTo>
                      <a:pt x="0" y="3282"/>
                    </a:lnTo>
                    <a:lnTo>
                      <a:pt x="0" y="1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60">
                <a:extLst>
                  <a:ext uri="{FF2B5EF4-FFF2-40B4-BE49-F238E27FC236}">
                    <a16:creationId xmlns:a16="http://schemas.microsoft.com/office/drawing/2014/main" id="{AEE4B459-66F0-E36C-13A7-02F997418C71}"/>
                  </a:ext>
                </a:extLst>
              </p:cNvPr>
              <p:cNvSpPr/>
              <p:nvPr/>
            </p:nvSpPr>
            <p:spPr>
              <a:xfrm>
                <a:off x="-852850" y="4105575"/>
                <a:ext cx="3490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973" extrusionOk="0">
                    <a:moveTo>
                      <a:pt x="1395" y="973"/>
                    </a:moveTo>
                    <a:lnTo>
                      <a:pt x="0" y="973"/>
                    </a:lnTo>
                    <a:lnTo>
                      <a:pt x="0" y="1"/>
                    </a:lnTo>
                    <a:lnTo>
                      <a:pt x="1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60">
                <a:extLst>
                  <a:ext uri="{FF2B5EF4-FFF2-40B4-BE49-F238E27FC236}">
                    <a16:creationId xmlns:a16="http://schemas.microsoft.com/office/drawing/2014/main" id="{54CAFD14-1E08-D468-917E-9A1854CF6F8E}"/>
                  </a:ext>
                </a:extLst>
              </p:cNvPr>
              <p:cNvSpPr/>
              <p:nvPr/>
            </p:nvSpPr>
            <p:spPr>
              <a:xfrm>
                <a:off x="-868300" y="4105575"/>
                <a:ext cx="1602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73" extrusionOk="0">
                    <a:moveTo>
                      <a:pt x="641" y="973"/>
                    </a:moveTo>
                    <a:lnTo>
                      <a:pt x="1" y="973"/>
                    </a:lnTo>
                    <a:lnTo>
                      <a:pt x="1" y="1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60">
                <a:extLst>
                  <a:ext uri="{FF2B5EF4-FFF2-40B4-BE49-F238E27FC236}">
                    <a16:creationId xmlns:a16="http://schemas.microsoft.com/office/drawing/2014/main" id="{032F6EBF-E6FC-CFFF-4253-2B54C632F869}"/>
                  </a:ext>
                </a:extLst>
              </p:cNvPr>
              <p:cNvSpPr/>
              <p:nvPr/>
            </p:nvSpPr>
            <p:spPr>
              <a:xfrm>
                <a:off x="-904025" y="3988100"/>
                <a:ext cx="18725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79" extrusionOk="0">
                    <a:moveTo>
                      <a:pt x="7490" y="778"/>
                    </a:moveTo>
                    <a:lnTo>
                      <a:pt x="1" y="778"/>
                    </a:lnTo>
                    <a:lnTo>
                      <a:pt x="1" y="1"/>
                    </a:lnTo>
                    <a:lnTo>
                      <a:pt x="74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60">
                <a:extLst>
                  <a:ext uri="{FF2B5EF4-FFF2-40B4-BE49-F238E27FC236}">
                    <a16:creationId xmlns:a16="http://schemas.microsoft.com/office/drawing/2014/main" id="{3F92F68E-FF31-D5D9-323C-CBEE9C5BB370}"/>
                  </a:ext>
                </a:extLst>
              </p:cNvPr>
              <p:cNvSpPr/>
              <p:nvPr/>
            </p:nvSpPr>
            <p:spPr>
              <a:xfrm>
                <a:off x="-770825" y="4094150"/>
                <a:ext cx="123225" cy="252425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10097" extrusionOk="0">
                    <a:moveTo>
                      <a:pt x="4929" y="10096"/>
                    </a:moveTo>
                    <a:lnTo>
                      <a:pt x="1" y="10096"/>
                    </a:lnTo>
                    <a:lnTo>
                      <a:pt x="1" y="1"/>
                    </a:lnTo>
                    <a:lnTo>
                      <a:pt x="49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60">
                <a:extLst>
                  <a:ext uri="{FF2B5EF4-FFF2-40B4-BE49-F238E27FC236}">
                    <a16:creationId xmlns:a16="http://schemas.microsoft.com/office/drawing/2014/main" id="{ADF656F4-13EC-2755-6E9F-1345ACF03017}"/>
                  </a:ext>
                </a:extLst>
              </p:cNvPr>
              <p:cNvSpPr/>
              <p:nvPr/>
            </p:nvSpPr>
            <p:spPr>
              <a:xfrm>
                <a:off x="-770825" y="4094150"/>
                <a:ext cx="33175" cy="25242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97" extrusionOk="0">
                    <a:moveTo>
                      <a:pt x="1327" y="10096"/>
                    </a:moveTo>
                    <a:lnTo>
                      <a:pt x="1" y="10096"/>
                    </a:lnTo>
                    <a:lnTo>
                      <a:pt x="1" y="1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60">
                <a:extLst>
                  <a:ext uri="{FF2B5EF4-FFF2-40B4-BE49-F238E27FC236}">
                    <a16:creationId xmlns:a16="http://schemas.microsoft.com/office/drawing/2014/main" id="{E1A007C2-5BCB-9C0C-A7BE-AF472D44D999}"/>
                  </a:ext>
                </a:extLst>
              </p:cNvPr>
              <p:cNvSpPr/>
              <p:nvPr/>
            </p:nvSpPr>
            <p:spPr>
              <a:xfrm>
                <a:off x="-725100" y="4249925"/>
                <a:ext cx="16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048" extrusionOk="0">
                    <a:moveTo>
                      <a:pt x="641" y="2047"/>
                    </a:moveTo>
                    <a:lnTo>
                      <a:pt x="1" y="2047"/>
                    </a:lnTo>
                    <a:lnTo>
                      <a:pt x="1" y="1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60">
                <a:extLst>
                  <a:ext uri="{FF2B5EF4-FFF2-40B4-BE49-F238E27FC236}">
                    <a16:creationId xmlns:a16="http://schemas.microsoft.com/office/drawing/2014/main" id="{446CE4D1-2390-7F73-D61B-9C3EBC221135}"/>
                  </a:ext>
                </a:extLst>
              </p:cNvPr>
              <p:cNvSpPr/>
              <p:nvPr/>
            </p:nvSpPr>
            <p:spPr>
              <a:xfrm>
                <a:off x="-717650" y="4289375"/>
                <a:ext cx="168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70" extrusionOk="0">
                    <a:moveTo>
                      <a:pt x="675" y="469"/>
                    </a:moveTo>
                    <a:lnTo>
                      <a:pt x="0" y="469"/>
                    </a:lnTo>
                    <a:lnTo>
                      <a:pt x="0" y="1"/>
                    </a:lnTo>
                    <a:lnTo>
                      <a:pt x="6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60">
                <a:extLst>
                  <a:ext uri="{FF2B5EF4-FFF2-40B4-BE49-F238E27FC236}">
                    <a16:creationId xmlns:a16="http://schemas.microsoft.com/office/drawing/2014/main" id="{F1359657-183D-D2E3-D543-0F6A230275D3}"/>
                  </a:ext>
                </a:extLst>
              </p:cNvPr>
              <p:cNvSpPr/>
              <p:nvPr/>
            </p:nvSpPr>
            <p:spPr>
              <a:xfrm>
                <a:off x="-725100" y="4289375"/>
                <a:ext cx="77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70" extrusionOk="0">
                    <a:moveTo>
                      <a:pt x="310" y="469"/>
                    </a:moveTo>
                    <a:lnTo>
                      <a:pt x="1" y="469"/>
                    </a:lnTo>
                    <a:lnTo>
                      <a:pt x="1" y="1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60">
                <a:extLst>
                  <a:ext uri="{FF2B5EF4-FFF2-40B4-BE49-F238E27FC236}">
                    <a16:creationId xmlns:a16="http://schemas.microsoft.com/office/drawing/2014/main" id="{42770466-CF5D-2ED9-F140-F3D7EA683C89}"/>
                  </a:ext>
                </a:extLst>
              </p:cNvPr>
              <p:cNvSpPr/>
              <p:nvPr/>
            </p:nvSpPr>
            <p:spPr>
              <a:xfrm>
                <a:off x="-725100" y="4187325"/>
                <a:ext cx="1605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059" extrusionOk="0">
                    <a:moveTo>
                      <a:pt x="641" y="2059"/>
                    </a:moveTo>
                    <a:lnTo>
                      <a:pt x="1" y="2059"/>
                    </a:lnTo>
                    <a:lnTo>
                      <a:pt x="1" y="1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60">
                <a:extLst>
                  <a:ext uri="{FF2B5EF4-FFF2-40B4-BE49-F238E27FC236}">
                    <a16:creationId xmlns:a16="http://schemas.microsoft.com/office/drawing/2014/main" id="{B5F5145C-C712-A382-EA96-1FF7E845BC53}"/>
                  </a:ext>
                </a:extLst>
              </p:cNvPr>
              <p:cNvSpPr/>
              <p:nvPr/>
            </p:nvSpPr>
            <p:spPr>
              <a:xfrm>
                <a:off x="-717650" y="4227075"/>
                <a:ext cx="168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69" extrusionOk="0">
                    <a:moveTo>
                      <a:pt x="675" y="469"/>
                    </a:moveTo>
                    <a:lnTo>
                      <a:pt x="0" y="469"/>
                    </a:lnTo>
                    <a:lnTo>
                      <a:pt x="0" y="0"/>
                    </a:ln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60">
                <a:extLst>
                  <a:ext uri="{FF2B5EF4-FFF2-40B4-BE49-F238E27FC236}">
                    <a16:creationId xmlns:a16="http://schemas.microsoft.com/office/drawing/2014/main" id="{A253AC51-FA7B-B98D-0812-9059FE61754D}"/>
                  </a:ext>
                </a:extLst>
              </p:cNvPr>
              <p:cNvSpPr/>
              <p:nvPr/>
            </p:nvSpPr>
            <p:spPr>
              <a:xfrm>
                <a:off x="-725100" y="4227075"/>
                <a:ext cx="77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69" extrusionOk="0">
                    <a:moveTo>
                      <a:pt x="310" y="469"/>
                    </a:moveTo>
                    <a:lnTo>
                      <a:pt x="1" y="469"/>
                    </a:lnTo>
                    <a:lnTo>
                      <a:pt x="1" y="0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60">
                <a:extLst>
                  <a:ext uri="{FF2B5EF4-FFF2-40B4-BE49-F238E27FC236}">
                    <a16:creationId xmlns:a16="http://schemas.microsoft.com/office/drawing/2014/main" id="{6E000FB4-0E64-F1B1-08F5-30E3879A2E11}"/>
                  </a:ext>
                </a:extLst>
              </p:cNvPr>
              <p:cNvSpPr/>
              <p:nvPr/>
            </p:nvSpPr>
            <p:spPr>
              <a:xfrm>
                <a:off x="-725100" y="4125025"/>
                <a:ext cx="16050" cy="5117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047" extrusionOk="0">
                    <a:moveTo>
                      <a:pt x="641" y="2047"/>
                    </a:moveTo>
                    <a:lnTo>
                      <a:pt x="1" y="2047"/>
                    </a:lnTo>
                    <a:lnTo>
                      <a:pt x="1" y="0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60">
                <a:extLst>
                  <a:ext uri="{FF2B5EF4-FFF2-40B4-BE49-F238E27FC236}">
                    <a16:creationId xmlns:a16="http://schemas.microsoft.com/office/drawing/2014/main" id="{D6EA2120-C6EB-D286-E415-D638C34E361E}"/>
                  </a:ext>
                </a:extLst>
              </p:cNvPr>
              <p:cNvSpPr/>
              <p:nvPr/>
            </p:nvSpPr>
            <p:spPr>
              <a:xfrm>
                <a:off x="-717650" y="4164750"/>
                <a:ext cx="168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58" extrusionOk="0">
                    <a:moveTo>
                      <a:pt x="675" y="458"/>
                    </a:moveTo>
                    <a:lnTo>
                      <a:pt x="0" y="458"/>
                    </a:lnTo>
                    <a:lnTo>
                      <a:pt x="0" y="1"/>
                    </a:lnTo>
                    <a:lnTo>
                      <a:pt x="6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60">
                <a:extLst>
                  <a:ext uri="{FF2B5EF4-FFF2-40B4-BE49-F238E27FC236}">
                    <a16:creationId xmlns:a16="http://schemas.microsoft.com/office/drawing/2014/main" id="{D52A7673-E61E-FB2A-8257-62C838A6B2A1}"/>
                  </a:ext>
                </a:extLst>
              </p:cNvPr>
              <p:cNvSpPr/>
              <p:nvPr/>
            </p:nvSpPr>
            <p:spPr>
              <a:xfrm>
                <a:off x="-725100" y="4164750"/>
                <a:ext cx="77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58" extrusionOk="0">
                    <a:moveTo>
                      <a:pt x="310" y="458"/>
                    </a:moveTo>
                    <a:lnTo>
                      <a:pt x="1" y="458"/>
                    </a:lnTo>
                    <a:lnTo>
                      <a:pt x="1" y="1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60">
                <a:extLst>
                  <a:ext uri="{FF2B5EF4-FFF2-40B4-BE49-F238E27FC236}">
                    <a16:creationId xmlns:a16="http://schemas.microsoft.com/office/drawing/2014/main" id="{7699A868-54A4-210F-3B8D-6013FD83CB2C}"/>
                  </a:ext>
                </a:extLst>
              </p:cNvPr>
              <p:cNvSpPr/>
              <p:nvPr/>
            </p:nvSpPr>
            <p:spPr>
              <a:xfrm>
                <a:off x="-684225" y="4249925"/>
                <a:ext cx="16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048" extrusionOk="0">
                    <a:moveTo>
                      <a:pt x="641" y="2047"/>
                    </a:moveTo>
                    <a:lnTo>
                      <a:pt x="1" y="2047"/>
                    </a:lnTo>
                    <a:lnTo>
                      <a:pt x="1" y="1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60">
                <a:extLst>
                  <a:ext uri="{FF2B5EF4-FFF2-40B4-BE49-F238E27FC236}">
                    <a16:creationId xmlns:a16="http://schemas.microsoft.com/office/drawing/2014/main" id="{CDAEBE7B-573A-1D5A-CDCB-3F07ABA4E254}"/>
                  </a:ext>
                </a:extLst>
              </p:cNvPr>
              <p:cNvSpPr/>
              <p:nvPr/>
            </p:nvSpPr>
            <p:spPr>
              <a:xfrm>
                <a:off x="-676775" y="4289375"/>
                <a:ext cx="168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70" extrusionOk="0">
                    <a:moveTo>
                      <a:pt x="675" y="469"/>
                    </a:moveTo>
                    <a:lnTo>
                      <a:pt x="0" y="469"/>
                    </a:lnTo>
                    <a:lnTo>
                      <a:pt x="0" y="1"/>
                    </a:lnTo>
                    <a:lnTo>
                      <a:pt x="6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60">
                <a:extLst>
                  <a:ext uri="{FF2B5EF4-FFF2-40B4-BE49-F238E27FC236}">
                    <a16:creationId xmlns:a16="http://schemas.microsoft.com/office/drawing/2014/main" id="{A35AE562-52CE-FF05-F42E-4F262E72FA2C}"/>
                  </a:ext>
                </a:extLst>
              </p:cNvPr>
              <p:cNvSpPr/>
              <p:nvPr/>
            </p:nvSpPr>
            <p:spPr>
              <a:xfrm>
                <a:off x="-684225" y="4289375"/>
                <a:ext cx="77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70" extrusionOk="0">
                    <a:moveTo>
                      <a:pt x="310" y="469"/>
                    </a:moveTo>
                    <a:lnTo>
                      <a:pt x="1" y="469"/>
                    </a:lnTo>
                    <a:lnTo>
                      <a:pt x="1" y="1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60">
                <a:extLst>
                  <a:ext uri="{FF2B5EF4-FFF2-40B4-BE49-F238E27FC236}">
                    <a16:creationId xmlns:a16="http://schemas.microsoft.com/office/drawing/2014/main" id="{FAF0B0FB-3BDC-CB70-49F9-0C0D35D95A05}"/>
                  </a:ext>
                </a:extLst>
              </p:cNvPr>
              <p:cNvSpPr/>
              <p:nvPr/>
            </p:nvSpPr>
            <p:spPr>
              <a:xfrm>
                <a:off x="-684225" y="4187325"/>
                <a:ext cx="1605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059" extrusionOk="0">
                    <a:moveTo>
                      <a:pt x="641" y="2059"/>
                    </a:moveTo>
                    <a:lnTo>
                      <a:pt x="1" y="2059"/>
                    </a:lnTo>
                    <a:lnTo>
                      <a:pt x="1" y="1"/>
                    </a:lnTo>
                    <a:lnTo>
                      <a:pt x="6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60">
                <a:extLst>
                  <a:ext uri="{FF2B5EF4-FFF2-40B4-BE49-F238E27FC236}">
                    <a16:creationId xmlns:a16="http://schemas.microsoft.com/office/drawing/2014/main" id="{60B3890D-1D82-E78F-5292-D637839CC5B0}"/>
                  </a:ext>
                </a:extLst>
              </p:cNvPr>
              <p:cNvSpPr/>
              <p:nvPr/>
            </p:nvSpPr>
            <p:spPr>
              <a:xfrm>
                <a:off x="-676775" y="4227075"/>
                <a:ext cx="168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69" extrusionOk="0">
                    <a:moveTo>
                      <a:pt x="675" y="469"/>
                    </a:moveTo>
                    <a:lnTo>
                      <a:pt x="0" y="469"/>
                    </a:lnTo>
                    <a:lnTo>
                      <a:pt x="0" y="0"/>
                    </a:ln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60">
                <a:extLst>
                  <a:ext uri="{FF2B5EF4-FFF2-40B4-BE49-F238E27FC236}">
                    <a16:creationId xmlns:a16="http://schemas.microsoft.com/office/drawing/2014/main" id="{3DFCF64E-5560-3DEE-87F9-71EF2195D06B}"/>
                  </a:ext>
                </a:extLst>
              </p:cNvPr>
              <p:cNvSpPr/>
              <p:nvPr/>
            </p:nvSpPr>
            <p:spPr>
              <a:xfrm>
                <a:off x="-684225" y="4227075"/>
                <a:ext cx="77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69" extrusionOk="0">
                    <a:moveTo>
                      <a:pt x="310" y="469"/>
                    </a:moveTo>
                    <a:lnTo>
                      <a:pt x="1" y="469"/>
                    </a:lnTo>
                    <a:lnTo>
                      <a:pt x="1" y="0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60">
                <a:extLst>
                  <a:ext uri="{FF2B5EF4-FFF2-40B4-BE49-F238E27FC236}">
                    <a16:creationId xmlns:a16="http://schemas.microsoft.com/office/drawing/2014/main" id="{B26CEB33-BF1F-847A-7017-35C0AEC11EA2}"/>
                  </a:ext>
                </a:extLst>
              </p:cNvPr>
              <p:cNvSpPr/>
              <p:nvPr/>
            </p:nvSpPr>
            <p:spPr>
              <a:xfrm>
                <a:off x="-684225" y="4125025"/>
                <a:ext cx="16050" cy="5117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047" extrusionOk="0">
                    <a:moveTo>
                      <a:pt x="641" y="2047"/>
                    </a:moveTo>
                    <a:lnTo>
                      <a:pt x="1" y="2047"/>
                    </a:lnTo>
                    <a:lnTo>
                      <a:pt x="1" y="0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60">
                <a:extLst>
                  <a:ext uri="{FF2B5EF4-FFF2-40B4-BE49-F238E27FC236}">
                    <a16:creationId xmlns:a16="http://schemas.microsoft.com/office/drawing/2014/main" id="{6CE80D69-C0EE-32AA-5FBA-70213E44F8C9}"/>
                  </a:ext>
                </a:extLst>
              </p:cNvPr>
              <p:cNvSpPr/>
              <p:nvPr/>
            </p:nvSpPr>
            <p:spPr>
              <a:xfrm>
                <a:off x="-676775" y="4164750"/>
                <a:ext cx="168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58" extrusionOk="0">
                    <a:moveTo>
                      <a:pt x="675" y="458"/>
                    </a:moveTo>
                    <a:lnTo>
                      <a:pt x="0" y="458"/>
                    </a:lnTo>
                    <a:lnTo>
                      <a:pt x="0" y="1"/>
                    </a:lnTo>
                    <a:lnTo>
                      <a:pt x="6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60">
                <a:extLst>
                  <a:ext uri="{FF2B5EF4-FFF2-40B4-BE49-F238E27FC236}">
                    <a16:creationId xmlns:a16="http://schemas.microsoft.com/office/drawing/2014/main" id="{8AF18626-58EF-8E76-B030-E459DF5E1974}"/>
                  </a:ext>
                </a:extLst>
              </p:cNvPr>
              <p:cNvSpPr/>
              <p:nvPr/>
            </p:nvSpPr>
            <p:spPr>
              <a:xfrm>
                <a:off x="-684225" y="4164750"/>
                <a:ext cx="77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58" extrusionOk="0">
                    <a:moveTo>
                      <a:pt x="310" y="458"/>
                    </a:moveTo>
                    <a:lnTo>
                      <a:pt x="1" y="458"/>
                    </a:lnTo>
                    <a:lnTo>
                      <a:pt x="1" y="1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60">
                <a:extLst>
                  <a:ext uri="{FF2B5EF4-FFF2-40B4-BE49-F238E27FC236}">
                    <a16:creationId xmlns:a16="http://schemas.microsoft.com/office/drawing/2014/main" id="{2CF9ED76-230C-F977-F57D-80D3E6B06794}"/>
                  </a:ext>
                </a:extLst>
              </p:cNvPr>
              <p:cNvSpPr/>
              <p:nvPr/>
            </p:nvSpPr>
            <p:spPr>
              <a:xfrm>
                <a:off x="-1159275" y="3897200"/>
                <a:ext cx="216975" cy="449375"/>
              </a:xfrm>
              <a:custGeom>
                <a:avLst/>
                <a:gdLst/>
                <a:ahLst/>
                <a:cxnLst/>
                <a:rect l="l" t="t" r="r" b="b"/>
                <a:pathLst>
                  <a:path w="8679" h="17975" extrusionOk="0">
                    <a:moveTo>
                      <a:pt x="0" y="17974"/>
                    </a:moveTo>
                    <a:lnTo>
                      <a:pt x="8678" y="17974"/>
                    </a:lnTo>
                    <a:lnTo>
                      <a:pt x="867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60">
                <a:extLst>
                  <a:ext uri="{FF2B5EF4-FFF2-40B4-BE49-F238E27FC236}">
                    <a16:creationId xmlns:a16="http://schemas.microsoft.com/office/drawing/2014/main" id="{4A95706A-C37F-1151-8CD0-0C51F1D662B5}"/>
                  </a:ext>
                </a:extLst>
              </p:cNvPr>
              <p:cNvSpPr/>
              <p:nvPr/>
            </p:nvSpPr>
            <p:spPr>
              <a:xfrm>
                <a:off x="-1031800" y="4038400"/>
                <a:ext cx="557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672" extrusionOk="0">
                    <a:moveTo>
                      <a:pt x="2230" y="3671"/>
                    </a:moveTo>
                    <a:lnTo>
                      <a:pt x="1" y="3671"/>
                    </a:lnTo>
                    <a:lnTo>
                      <a:pt x="1" y="1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60">
                <a:extLst>
                  <a:ext uri="{FF2B5EF4-FFF2-40B4-BE49-F238E27FC236}">
                    <a16:creationId xmlns:a16="http://schemas.microsoft.com/office/drawing/2014/main" id="{3FDE98D9-799C-1EA6-8FBF-813B74018EDE}"/>
                  </a:ext>
                </a:extLst>
              </p:cNvPr>
              <p:cNvSpPr/>
              <p:nvPr/>
            </p:nvSpPr>
            <p:spPr>
              <a:xfrm>
                <a:off x="-1025225" y="4044425"/>
                <a:ext cx="43475" cy="797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3191" extrusionOk="0">
                    <a:moveTo>
                      <a:pt x="1739" y="3190"/>
                    </a:moveTo>
                    <a:lnTo>
                      <a:pt x="1" y="3190"/>
                    </a:lnTo>
                    <a:lnTo>
                      <a:pt x="1" y="0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60">
                <a:extLst>
                  <a:ext uri="{FF2B5EF4-FFF2-40B4-BE49-F238E27FC236}">
                    <a16:creationId xmlns:a16="http://schemas.microsoft.com/office/drawing/2014/main" id="{87087C42-E18D-AA90-9F82-A146AA076145}"/>
                  </a:ext>
                </a:extLst>
              </p:cNvPr>
              <p:cNvSpPr/>
              <p:nvPr/>
            </p:nvSpPr>
            <p:spPr>
              <a:xfrm>
                <a:off x="-1006350" y="4042700"/>
                <a:ext cx="602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317" extrusionOk="0">
                    <a:moveTo>
                      <a:pt x="240" y="3316"/>
                    </a:moveTo>
                    <a:lnTo>
                      <a:pt x="0" y="3316"/>
                    </a:lnTo>
                    <a:lnTo>
                      <a:pt x="0" y="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60">
                <a:extLst>
                  <a:ext uri="{FF2B5EF4-FFF2-40B4-BE49-F238E27FC236}">
                    <a16:creationId xmlns:a16="http://schemas.microsoft.com/office/drawing/2014/main" id="{98BF9112-CCAB-FFF9-DFCC-78C609AA3317}"/>
                  </a:ext>
                </a:extLst>
              </p:cNvPr>
              <p:cNvSpPr/>
              <p:nvPr/>
            </p:nvSpPr>
            <p:spPr>
              <a:xfrm>
                <a:off x="-1121275" y="4038400"/>
                <a:ext cx="555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3672" extrusionOk="0">
                    <a:moveTo>
                      <a:pt x="2219" y="3671"/>
                    </a:moveTo>
                    <a:lnTo>
                      <a:pt x="1" y="3671"/>
                    </a:lnTo>
                    <a:lnTo>
                      <a:pt x="1" y="1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60">
                <a:extLst>
                  <a:ext uri="{FF2B5EF4-FFF2-40B4-BE49-F238E27FC236}">
                    <a16:creationId xmlns:a16="http://schemas.microsoft.com/office/drawing/2014/main" id="{10C9F4E4-5C2E-5887-EC9B-8D9375398F86}"/>
                  </a:ext>
                </a:extLst>
              </p:cNvPr>
              <p:cNvSpPr/>
              <p:nvPr/>
            </p:nvSpPr>
            <p:spPr>
              <a:xfrm>
                <a:off x="-1114700" y="4044425"/>
                <a:ext cx="43475" cy="797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3191" extrusionOk="0">
                    <a:moveTo>
                      <a:pt x="1739" y="3190"/>
                    </a:moveTo>
                    <a:lnTo>
                      <a:pt x="1" y="3190"/>
                    </a:lnTo>
                    <a:lnTo>
                      <a:pt x="1" y="0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60">
                <a:extLst>
                  <a:ext uri="{FF2B5EF4-FFF2-40B4-BE49-F238E27FC236}">
                    <a16:creationId xmlns:a16="http://schemas.microsoft.com/office/drawing/2014/main" id="{D76CE173-C99A-A412-DCE1-ACB8BB7CC311}"/>
                  </a:ext>
                </a:extLst>
              </p:cNvPr>
              <p:cNvSpPr/>
              <p:nvPr/>
            </p:nvSpPr>
            <p:spPr>
              <a:xfrm>
                <a:off x="-1096100" y="4042700"/>
                <a:ext cx="602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317" extrusionOk="0">
                    <a:moveTo>
                      <a:pt x="240" y="3316"/>
                    </a:moveTo>
                    <a:lnTo>
                      <a:pt x="0" y="3316"/>
                    </a:lnTo>
                    <a:lnTo>
                      <a:pt x="0" y="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60">
                <a:extLst>
                  <a:ext uri="{FF2B5EF4-FFF2-40B4-BE49-F238E27FC236}">
                    <a16:creationId xmlns:a16="http://schemas.microsoft.com/office/drawing/2014/main" id="{3DC57AE3-7944-E54D-A5F4-6560484F8A24}"/>
                  </a:ext>
                </a:extLst>
              </p:cNvPr>
              <p:cNvSpPr/>
              <p:nvPr/>
            </p:nvSpPr>
            <p:spPr>
              <a:xfrm>
                <a:off x="-1031800" y="4191050"/>
                <a:ext cx="55775" cy="9177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671" extrusionOk="0">
                    <a:moveTo>
                      <a:pt x="2230" y="3671"/>
                    </a:moveTo>
                    <a:lnTo>
                      <a:pt x="1" y="3671"/>
                    </a:lnTo>
                    <a:lnTo>
                      <a:pt x="1" y="1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60">
                <a:extLst>
                  <a:ext uri="{FF2B5EF4-FFF2-40B4-BE49-F238E27FC236}">
                    <a16:creationId xmlns:a16="http://schemas.microsoft.com/office/drawing/2014/main" id="{9C61E205-18A3-60E0-2206-7A30E5964B8B}"/>
                  </a:ext>
                </a:extLst>
              </p:cNvPr>
              <p:cNvSpPr/>
              <p:nvPr/>
            </p:nvSpPr>
            <p:spPr>
              <a:xfrm>
                <a:off x="-1025225" y="4197050"/>
                <a:ext cx="43475" cy="797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3191" extrusionOk="0">
                    <a:moveTo>
                      <a:pt x="1739" y="3191"/>
                    </a:moveTo>
                    <a:lnTo>
                      <a:pt x="1" y="3191"/>
                    </a:lnTo>
                    <a:lnTo>
                      <a:pt x="1" y="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60">
                <a:extLst>
                  <a:ext uri="{FF2B5EF4-FFF2-40B4-BE49-F238E27FC236}">
                    <a16:creationId xmlns:a16="http://schemas.microsoft.com/office/drawing/2014/main" id="{EC97423E-6A1E-B7A4-749A-32A395E1E24B}"/>
                  </a:ext>
                </a:extLst>
              </p:cNvPr>
              <p:cNvSpPr/>
              <p:nvPr/>
            </p:nvSpPr>
            <p:spPr>
              <a:xfrm>
                <a:off x="-1006350" y="4195350"/>
                <a:ext cx="6025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305" extrusionOk="0">
                    <a:moveTo>
                      <a:pt x="240" y="3304"/>
                    </a:moveTo>
                    <a:lnTo>
                      <a:pt x="0" y="3304"/>
                    </a:lnTo>
                    <a:lnTo>
                      <a:pt x="0" y="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60">
                <a:extLst>
                  <a:ext uri="{FF2B5EF4-FFF2-40B4-BE49-F238E27FC236}">
                    <a16:creationId xmlns:a16="http://schemas.microsoft.com/office/drawing/2014/main" id="{BAB4FA83-8B89-BACA-7A11-FEF6895CA222}"/>
                  </a:ext>
                </a:extLst>
              </p:cNvPr>
              <p:cNvSpPr/>
              <p:nvPr/>
            </p:nvSpPr>
            <p:spPr>
              <a:xfrm>
                <a:off x="-1121275" y="4191050"/>
                <a:ext cx="55500" cy="91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3671" extrusionOk="0">
                    <a:moveTo>
                      <a:pt x="2219" y="3671"/>
                    </a:moveTo>
                    <a:lnTo>
                      <a:pt x="1" y="3671"/>
                    </a:lnTo>
                    <a:lnTo>
                      <a:pt x="1" y="1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60">
                <a:extLst>
                  <a:ext uri="{FF2B5EF4-FFF2-40B4-BE49-F238E27FC236}">
                    <a16:creationId xmlns:a16="http://schemas.microsoft.com/office/drawing/2014/main" id="{10F56638-E498-3583-366E-CB3BBF1756F5}"/>
                  </a:ext>
                </a:extLst>
              </p:cNvPr>
              <p:cNvSpPr/>
              <p:nvPr/>
            </p:nvSpPr>
            <p:spPr>
              <a:xfrm>
                <a:off x="-1114700" y="4197050"/>
                <a:ext cx="43475" cy="797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3191" extrusionOk="0">
                    <a:moveTo>
                      <a:pt x="1739" y="3191"/>
                    </a:moveTo>
                    <a:lnTo>
                      <a:pt x="1" y="3191"/>
                    </a:lnTo>
                    <a:lnTo>
                      <a:pt x="1" y="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60">
                <a:extLst>
                  <a:ext uri="{FF2B5EF4-FFF2-40B4-BE49-F238E27FC236}">
                    <a16:creationId xmlns:a16="http://schemas.microsoft.com/office/drawing/2014/main" id="{EE2C2AF2-CFE1-170D-F201-B1D9B35A0239}"/>
                  </a:ext>
                </a:extLst>
              </p:cNvPr>
              <p:cNvSpPr/>
              <p:nvPr/>
            </p:nvSpPr>
            <p:spPr>
              <a:xfrm>
                <a:off x="-1096100" y="4195350"/>
                <a:ext cx="6025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305" extrusionOk="0">
                    <a:moveTo>
                      <a:pt x="240" y="3304"/>
                    </a:moveTo>
                    <a:lnTo>
                      <a:pt x="0" y="3304"/>
                    </a:lnTo>
                    <a:lnTo>
                      <a:pt x="0" y="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5" name="Google Shape;4275;p60">
              <a:extLst>
                <a:ext uri="{FF2B5EF4-FFF2-40B4-BE49-F238E27FC236}">
                  <a16:creationId xmlns:a16="http://schemas.microsoft.com/office/drawing/2014/main" id="{2C2EA624-D975-3615-4435-9770D5146FF1}"/>
                </a:ext>
              </a:extLst>
            </p:cNvPr>
            <p:cNvGrpSpPr/>
            <p:nvPr/>
          </p:nvGrpSpPr>
          <p:grpSpPr>
            <a:xfrm flipH="1">
              <a:off x="3297810" y="3340178"/>
              <a:ext cx="1430233" cy="1489829"/>
              <a:chOff x="-1119400" y="2592425"/>
              <a:chExt cx="431925" cy="449950"/>
            </a:xfrm>
          </p:grpSpPr>
          <p:sp>
            <p:nvSpPr>
              <p:cNvPr id="4276" name="Google Shape;4276;p60">
                <a:extLst>
                  <a:ext uri="{FF2B5EF4-FFF2-40B4-BE49-F238E27FC236}">
                    <a16:creationId xmlns:a16="http://schemas.microsoft.com/office/drawing/2014/main" id="{10D8CA86-FA5E-57A7-9669-F249BFB2230C}"/>
                  </a:ext>
                </a:extLst>
              </p:cNvPr>
              <p:cNvSpPr/>
              <p:nvPr/>
            </p:nvSpPr>
            <p:spPr>
              <a:xfrm>
                <a:off x="-1037925" y="2592425"/>
                <a:ext cx="350450" cy="92350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3694" extrusionOk="0">
                    <a:moveTo>
                      <a:pt x="14018" y="3694"/>
                    </a:moveTo>
                    <a:lnTo>
                      <a:pt x="0" y="3694"/>
                    </a:lnTo>
                    <a:lnTo>
                      <a:pt x="0" y="1"/>
                    </a:lnTo>
                    <a:lnTo>
                      <a:pt x="105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60">
                <a:extLst>
                  <a:ext uri="{FF2B5EF4-FFF2-40B4-BE49-F238E27FC236}">
                    <a16:creationId xmlns:a16="http://schemas.microsoft.com/office/drawing/2014/main" id="{DE61A907-8762-7E25-58DF-73095EB23C44}"/>
                  </a:ext>
                </a:extLst>
              </p:cNvPr>
              <p:cNvSpPr/>
              <p:nvPr/>
            </p:nvSpPr>
            <p:spPr>
              <a:xfrm>
                <a:off x="-1119400" y="2592425"/>
                <a:ext cx="166950" cy="449950"/>
              </a:xfrm>
              <a:custGeom>
                <a:avLst/>
                <a:gdLst/>
                <a:ahLst/>
                <a:cxnLst/>
                <a:rect l="l" t="t" r="r" b="b"/>
                <a:pathLst>
                  <a:path w="6678" h="17998" extrusionOk="0">
                    <a:moveTo>
                      <a:pt x="3259" y="1"/>
                    </a:moveTo>
                    <a:lnTo>
                      <a:pt x="1" y="3694"/>
                    </a:lnTo>
                    <a:lnTo>
                      <a:pt x="1" y="17997"/>
                    </a:lnTo>
                    <a:lnTo>
                      <a:pt x="6678" y="17997"/>
                    </a:lnTo>
                    <a:lnTo>
                      <a:pt x="6678" y="3694"/>
                    </a:lnTo>
                    <a:lnTo>
                      <a:pt x="32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60">
                <a:extLst>
                  <a:ext uri="{FF2B5EF4-FFF2-40B4-BE49-F238E27FC236}">
                    <a16:creationId xmlns:a16="http://schemas.microsoft.com/office/drawing/2014/main" id="{69907824-DF97-7F72-0824-12F3455DBF66}"/>
                  </a:ext>
                </a:extLst>
              </p:cNvPr>
              <p:cNvSpPr/>
              <p:nvPr/>
            </p:nvSpPr>
            <p:spPr>
              <a:xfrm>
                <a:off x="-1070525" y="2837975"/>
                <a:ext cx="68625" cy="2044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8176" extrusionOk="0">
                    <a:moveTo>
                      <a:pt x="2745" y="8175"/>
                    </a:moveTo>
                    <a:lnTo>
                      <a:pt x="1" y="8175"/>
                    </a:lnTo>
                    <a:lnTo>
                      <a:pt x="1" y="1372"/>
                    </a:lnTo>
                    <a:cubicBezTo>
                      <a:pt x="1" y="606"/>
                      <a:pt x="607" y="0"/>
                      <a:pt x="1373" y="0"/>
                    </a:cubicBezTo>
                    <a:cubicBezTo>
                      <a:pt x="2128" y="0"/>
                      <a:pt x="2745" y="606"/>
                      <a:pt x="2745" y="13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60">
                <a:extLst>
                  <a:ext uri="{FF2B5EF4-FFF2-40B4-BE49-F238E27FC236}">
                    <a16:creationId xmlns:a16="http://schemas.microsoft.com/office/drawing/2014/main" id="{79D9D002-AC35-F2DD-242F-49B1D8B81AC2}"/>
                  </a:ext>
                </a:extLst>
              </p:cNvPr>
              <p:cNvSpPr/>
              <p:nvPr/>
            </p:nvSpPr>
            <p:spPr>
              <a:xfrm>
                <a:off x="-1015350" y="2938025"/>
                <a:ext cx="6325" cy="414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1659" extrusionOk="0">
                    <a:moveTo>
                      <a:pt x="126" y="1658"/>
                    </a:moveTo>
                    <a:lnTo>
                      <a:pt x="126" y="1658"/>
                    </a:lnTo>
                    <a:cubicBezTo>
                      <a:pt x="58" y="1658"/>
                      <a:pt x="1" y="1601"/>
                      <a:pt x="1" y="1532"/>
                    </a:cubicBezTo>
                    <a:lnTo>
                      <a:pt x="1" y="126"/>
                    </a:lnTo>
                    <a:cubicBezTo>
                      <a:pt x="1" y="57"/>
                      <a:pt x="58" y="0"/>
                      <a:pt x="126" y="0"/>
                    </a:cubicBezTo>
                    <a:cubicBezTo>
                      <a:pt x="195" y="0"/>
                      <a:pt x="252" y="57"/>
                      <a:pt x="252" y="126"/>
                    </a:cubicBezTo>
                    <a:lnTo>
                      <a:pt x="252" y="1532"/>
                    </a:lnTo>
                    <a:cubicBezTo>
                      <a:pt x="252" y="1601"/>
                      <a:pt x="195" y="1658"/>
                      <a:pt x="126" y="1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60">
                <a:extLst>
                  <a:ext uri="{FF2B5EF4-FFF2-40B4-BE49-F238E27FC236}">
                    <a16:creationId xmlns:a16="http://schemas.microsoft.com/office/drawing/2014/main" id="{33B3D180-D311-761D-1F46-AF7589A38228}"/>
                  </a:ext>
                </a:extLst>
              </p:cNvPr>
              <p:cNvSpPr/>
              <p:nvPr/>
            </p:nvSpPr>
            <p:spPr>
              <a:xfrm>
                <a:off x="-952475" y="2684750"/>
                <a:ext cx="265000" cy="357625"/>
              </a:xfrm>
              <a:custGeom>
                <a:avLst/>
                <a:gdLst/>
                <a:ahLst/>
                <a:cxnLst/>
                <a:rect l="l" t="t" r="r" b="b"/>
                <a:pathLst>
                  <a:path w="10600" h="14305" extrusionOk="0">
                    <a:moveTo>
                      <a:pt x="10600" y="14304"/>
                    </a:moveTo>
                    <a:lnTo>
                      <a:pt x="1" y="14304"/>
                    </a:lnTo>
                    <a:lnTo>
                      <a:pt x="1" y="1"/>
                    </a:lnTo>
                    <a:lnTo>
                      <a:pt x="10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60">
                <a:extLst>
                  <a:ext uri="{FF2B5EF4-FFF2-40B4-BE49-F238E27FC236}">
                    <a16:creationId xmlns:a16="http://schemas.microsoft.com/office/drawing/2014/main" id="{78A73E91-630A-5F58-9595-6F6C4AD69FDA}"/>
                  </a:ext>
                </a:extLst>
              </p:cNvPr>
              <p:cNvSpPr/>
              <p:nvPr/>
            </p:nvSpPr>
            <p:spPr>
              <a:xfrm>
                <a:off x="-1066225" y="2706775"/>
                <a:ext cx="60625" cy="99775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3991" extrusionOk="0">
                    <a:moveTo>
                      <a:pt x="2424" y="3991"/>
                    </a:moveTo>
                    <a:lnTo>
                      <a:pt x="0" y="3991"/>
                    </a:lnTo>
                    <a:lnTo>
                      <a:pt x="0" y="0"/>
                    </a:lnTo>
                    <a:lnTo>
                      <a:pt x="24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60">
                <a:extLst>
                  <a:ext uri="{FF2B5EF4-FFF2-40B4-BE49-F238E27FC236}">
                    <a16:creationId xmlns:a16="http://schemas.microsoft.com/office/drawing/2014/main" id="{A6B95F5B-A600-2DD2-CAF0-4D767872055D}"/>
                  </a:ext>
                </a:extLst>
              </p:cNvPr>
              <p:cNvSpPr/>
              <p:nvPr/>
            </p:nvSpPr>
            <p:spPr>
              <a:xfrm>
                <a:off x="-1059375" y="2713350"/>
                <a:ext cx="47200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77" extrusionOk="0">
                    <a:moveTo>
                      <a:pt x="1887" y="3476"/>
                    </a:moveTo>
                    <a:lnTo>
                      <a:pt x="1" y="3476"/>
                    </a:lnTo>
                    <a:lnTo>
                      <a:pt x="1" y="0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60">
                <a:extLst>
                  <a:ext uri="{FF2B5EF4-FFF2-40B4-BE49-F238E27FC236}">
                    <a16:creationId xmlns:a16="http://schemas.microsoft.com/office/drawing/2014/main" id="{5C1FF837-BB1B-92D9-A72E-C4D224C3933F}"/>
                  </a:ext>
                </a:extLst>
              </p:cNvPr>
              <p:cNvSpPr/>
              <p:nvPr/>
            </p:nvSpPr>
            <p:spPr>
              <a:xfrm>
                <a:off x="-1039075" y="2711350"/>
                <a:ext cx="660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2" extrusionOk="0">
                    <a:moveTo>
                      <a:pt x="264" y="3602"/>
                    </a:moveTo>
                    <a:lnTo>
                      <a:pt x="1" y="3602"/>
                    </a:lnTo>
                    <a:lnTo>
                      <a:pt x="1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60">
                <a:extLst>
                  <a:ext uri="{FF2B5EF4-FFF2-40B4-BE49-F238E27FC236}">
                    <a16:creationId xmlns:a16="http://schemas.microsoft.com/office/drawing/2014/main" id="{D0E50E73-B252-4E36-6127-1265B077462C}"/>
                  </a:ext>
                </a:extLst>
              </p:cNvPr>
              <p:cNvSpPr/>
              <p:nvPr/>
            </p:nvSpPr>
            <p:spPr>
              <a:xfrm>
                <a:off x="-896725" y="2707350"/>
                <a:ext cx="60350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002" extrusionOk="0">
                    <a:moveTo>
                      <a:pt x="2413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60">
                <a:extLst>
                  <a:ext uri="{FF2B5EF4-FFF2-40B4-BE49-F238E27FC236}">
                    <a16:creationId xmlns:a16="http://schemas.microsoft.com/office/drawing/2014/main" id="{13E16E7C-8E6C-8138-D009-88FE7659250E}"/>
                  </a:ext>
                </a:extLst>
              </p:cNvPr>
              <p:cNvSpPr/>
              <p:nvPr/>
            </p:nvSpPr>
            <p:spPr>
              <a:xfrm>
                <a:off x="-890425" y="2713925"/>
                <a:ext cx="47475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3476" extrusionOk="0">
                    <a:moveTo>
                      <a:pt x="1898" y="3476"/>
                    </a:moveTo>
                    <a:lnTo>
                      <a:pt x="0" y="3476"/>
                    </a:lnTo>
                    <a:lnTo>
                      <a:pt x="0" y="0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60">
                <a:extLst>
                  <a:ext uri="{FF2B5EF4-FFF2-40B4-BE49-F238E27FC236}">
                    <a16:creationId xmlns:a16="http://schemas.microsoft.com/office/drawing/2014/main" id="{58997B76-FBDF-32AC-D053-1F936835A8ED}"/>
                  </a:ext>
                </a:extLst>
              </p:cNvPr>
              <p:cNvSpPr/>
              <p:nvPr/>
            </p:nvSpPr>
            <p:spPr>
              <a:xfrm>
                <a:off x="-869616" y="2712200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3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60">
                <a:extLst>
                  <a:ext uri="{FF2B5EF4-FFF2-40B4-BE49-F238E27FC236}">
                    <a16:creationId xmlns:a16="http://schemas.microsoft.com/office/drawing/2014/main" id="{93A6D6C5-88D0-40F7-4D48-6DBE45FB9D94}"/>
                  </a:ext>
                </a:extLst>
              </p:cNvPr>
              <p:cNvSpPr/>
              <p:nvPr/>
            </p:nvSpPr>
            <p:spPr>
              <a:xfrm>
                <a:off x="-799825" y="2707350"/>
                <a:ext cx="60350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002" extrusionOk="0">
                    <a:moveTo>
                      <a:pt x="2413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60">
                <a:extLst>
                  <a:ext uri="{FF2B5EF4-FFF2-40B4-BE49-F238E27FC236}">
                    <a16:creationId xmlns:a16="http://schemas.microsoft.com/office/drawing/2014/main" id="{1BE68671-642A-FABC-E774-E6B49F8F0442}"/>
                  </a:ext>
                </a:extLst>
              </p:cNvPr>
              <p:cNvSpPr/>
              <p:nvPr/>
            </p:nvSpPr>
            <p:spPr>
              <a:xfrm>
                <a:off x="-793525" y="2713925"/>
                <a:ext cx="47475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3476" extrusionOk="0">
                    <a:moveTo>
                      <a:pt x="1898" y="3476"/>
                    </a:moveTo>
                    <a:lnTo>
                      <a:pt x="0" y="3476"/>
                    </a:lnTo>
                    <a:lnTo>
                      <a:pt x="0" y="0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60">
                <a:extLst>
                  <a:ext uri="{FF2B5EF4-FFF2-40B4-BE49-F238E27FC236}">
                    <a16:creationId xmlns:a16="http://schemas.microsoft.com/office/drawing/2014/main" id="{047937F1-DC74-6478-63EA-197AD1ADA280}"/>
                  </a:ext>
                </a:extLst>
              </p:cNvPr>
              <p:cNvSpPr/>
              <p:nvPr/>
            </p:nvSpPr>
            <p:spPr>
              <a:xfrm>
                <a:off x="-772716" y="2712200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3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60">
                <a:extLst>
                  <a:ext uri="{FF2B5EF4-FFF2-40B4-BE49-F238E27FC236}">
                    <a16:creationId xmlns:a16="http://schemas.microsoft.com/office/drawing/2014/main" id="{9B052AD2-4296-336A-A81C-6DE4CF7EFBA3}"/>
                  </a:ext>
                </a:extLst>
              </p:cNvPr>
              <p:cNvSpPr/>
              <p:nvPr/>
            </p:nvSpPr>
            <p:spPr>
              <a:xfrm>
                <a:off x="-896725" y="2890850"/>
                <a:ext cx="6035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003" extrusionOk="0">
                    <a:moveTo>
                      <a:pt x="2413" y="4002"/>
                    </a:moveTo>
                    <a:lnTo>
                      <a:pt x="1" y="4002"/>
                    </a:lnTo>
                    <a:lnTo>
                      <a:pt x="1" y="1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60">
                <a:extLst>
                  <a:ext uri="{FF2B5EF4-FFF2-40B4-BE49-F238E27FC236}">
                    <a16:creationId xmlns:a16="http://schemas.microsoft.com/office/drawing/2014/main" id="{9DD50B8E-217D-B3EF-A6A1-50283A82712B}"/>
                  </a:ext>
                </a:extLst>
              </p:cNvPr>
              <p:cNvSpPr/>
              <p:nvPr/>
            </p:nvSpPr>
            <p:spPr>
              <a:xfrm>
                <a:off x="-890425" y="2897425"/>
                <a:ext cx="47475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3477" extrusionOk="0">
                    <a:moveTo>
                      <a:pt x="1898" y="3476"/>
                    </a:moveTo>
                    <a:lnTo>
                      <a:pt x="0" y="3476"/>
                    </a:lnTo>
                    <a:lnTo>
                      <a:pt x="0" y="1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60">
                <a:extLst>
                  <a:ext uri="{FF2B5EF4-FFF2-40B4-BE49-F238E27FC236}">
                    <a16:creationId xmlns:a16="http://schemas.microsoft.com/office/drawing/2014/main" id="{9123F76E-C250-48FD-914B-1B1F4320D81A}"/>
                  </a:ext>
                </a:extLst>
              </p:cNvPr>
              <p:cNvSpPr/>
              <p:nvPr/>
            </p:nvSpPr>
            <p:spPr>
              <a:xfrm>
                <a:off x="-869616" y="2895700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3" y="3603"/>
                    </a:moveTo>
                    <a:lnTo>
                      <a:pt x="0" y="3603"/>
                    </a:lnTo>
                    <a:lnTo>
                      <a:pt x="0" y="1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60">
                <a:extLst>
                  <a:ext uri="{FF2B5EF4-FFF2-40B4-BE49-F238E27FC236}">
                    <a16:creationId xmlns:a16="http://schemas.microsoft.com/office/drawing/2014/main" id="{A934E3EF-029B-8ACE-4F2A-EF8133C24D3A}"/>
                  </a:ext>
                </a:extLst>
              </p:cNvPr>
              <p:cNvSpPr/>
              <p:nvPr/>
            </p:nvSpPr>
            <p:spPr>
              <a:xfrm>
                <a:off x="-799825" y="2890850"/>
                <a:ext cx="6035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003" extrusionOk="0">
                    <a:moveTo>
                      <a:pt x="2413" y="4002"/>
                    </a:moveTo>
                    <a:lnTo>
                      <a:pt x="1" y="4002"/>
                    </a:lnTo>
                    <a:lnTo>
                      <a:pt x="1" y="1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60">
                <a:extLst>
                  <a:ext uri="{FF2B5EF4-FFF2-40B4-BE49-F238E27FC236}">
                    <a16:creationId xmlns:a16="http://schemas.microsoft.com/office/drawing/2014/main" id="{A9B45E4A-6508-D89E-C0C3-F7C2919615D3}"/>
                  </a:ext>
                </a:extLst>
              </p:cNvPr>
              <p:cNvSpPr/>
              <p:nvPr/>
            </p:nvSpPr>
            <p:spPr>
              <a:xfrm>
                <a:off x="-793525" y="2897425"/>
                <a:ext cx="47475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3477" extrusionOk="0">
                    <a:moveTo>
                      <a:pt x="1898" y="3476"/>
                    </a:moveTo>
                    <a:lnTo>
                      <a:pt x="0" y="3476"/>
                    </a:lnTo>
                    <a:lnTo>
                      <a:pt x="0" y="1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60">
                <a:extLst>
                  <a:ext uri="{FF2B5EF4-FFF2-40B4-BE49-F238E27FC236}">
                    <a16:creationId xmlns:a16="http://schemas.microsoft.com/office/drawing/2014/main" id="{7F8DF58B-F115-E8B6-F15B-21F4888F13AA}"/>
                  </a:ext>
                </a:extLst>
              </p:cNvPr>
              <p:cNvSpPr/>
              <p:nvPr/>
            </p:nvSpPr>
            <p:spPr>
              <a:xfrm>
                <a:off x="-772716" y="2895700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3" y="3603"/>
                    </a:moveTo>
                    <a:lnTo>
                      <a:pt x="0" y="3603"/>
                    </a:lnTo>
                    <a:lnTo>
                      <a:pt x="0" y="1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6" name="Google Shape;4296;p60">
              <a:extLst>
                <a:ext uri="{FF2B5EF4-FFF2-40B4-BE49-F238E27FC236}">
                  <a16:creationId xmlns:a16="http://schemas.microsoft.com/office/drawing/2014/main" id="{F7757862-5BB0-AF71-75A4-2DF4433FA1E8}"/>
                </a:ext>
              </a:extLst>
            </p:cNvPr>
            <p:cNvGrpSpPr/>
            <p:nvPr/>
          </p:nvGrpSpPr>
          <p:grpSpPr>
            <a:xfrm>
              <a:off x="4508807" y="3296324"/>
              <a:ext cx="1588404" cy="1654691"/>
              <a:chOff x="-1119400" y="2592425"/>
              <a:chExt cx="431925" cy="449950"/>
            </a:xfrm>
          </p:grpSpPr>
          <p:sp>
            <p:nvSpPr>
              <p:cNvPr id="4297" name="Google Shape;4297;p60">
                <a:extLst>
                  <a:ext uri="{FF2B5EF4-FFF2-40B4-BE49-F238E27FC236}">
                    <a16:creationId xmlns:a16="http://schemas.microsoft.com/office/drawing/2014/main" id="{8F368596-C038-897C-44F8-9AACF8D754E1}"/>
                  </a:ext>
                </a:extLst>
              </p:cNvPr>
              <p:cNvSpPr/>
              <p:nvPr/>
            </p:nvSpPr>
            <p:spPr>
              <a:xfrm>
                <a:off x="-1037925" y="2592425"/>
                <a:ext cx="350450" cy="92350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3694" extrusionOk="0">
                    <a:moveTo>
                      <a:pt x="14018" y="3694"/>
                    </a:moveTo>
                    <a:lnTo>
                      <a:pt x="0" y="3694"/>
                    </a:lnTo>
                    <a:lnTo>
                      <a:pt x="0" y="1"/>
                    </a:lnTo>
                    <a:lnTo>
                      <a:pt x="105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60">
                <a:extLst>
                  <a:ext uri="{FF2B5EF4-FFF2-40B4-BE49-F238E27FC236}">
                    <a16:creationId xmlns:a16="http://schemas.microsoft.com/office/drawing/2014/main" id="{3C10C359-858B-67D5-F1A3-FBC0E969A578}"/>
                  </a:ext>
                </a:extLst>
              </p:cNvPr>
              <p:cNvSpPr/>
              <p:nvPr/>
            </p:nvSpPr>
            <p:spPr>
              <a:xfrm>
                <a:off x="-1119400" y="2592425"/>
                <a:ext cx="166950" cy="449950"/>
              </a:xfrm>
              <a:custGeom>
                <a:avLst/>
                <a:gdLst/>
                <a:ahLst/>
                <a:cxnLst/>
                <a:rect l="l" t="t" r="r" b="b"/>
                <a:pathLst>
                  <a:path w="6678" h="17998" extrusionOk="0">
                    <a:moveTo>
                      <a:pt x="3259" y="1"/>
                    </a:moveTo>
                    <a:lnTo>
                      <a:pt x="1" y="3694"/>
                    </a:lnTo>
                    <a:lnTo>
                      <a:pt x="1" y="17997"/>
                    </a:lnTo>
                    <a:lnTo>
                      <a:pt x="6678" y="17997"/>
                    </a:lnTo>
                    <a:lnTo>
                      <a:pt x="6678" y="3694"/>
                    </a:lnTo>
                    <a:lnTo>
                      <a:pt x="3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60">
                <a:extLst>
                  <a:ext uri="{FF2B5EF4-FFF2-40B4-BE49-F238E27FC236}">
                    <a16:creationId xmlns:a16="http://schemas.microsoft.com/office/drawing/2014/main" id="{669464C9-3BF9-9A8F-4106-5BAB4D98FE64}"/>
                  </a:ext>
                </a:extLst>
              </p:cNvPr>
              <p:cNvSpPr/>
              <p:nvPr/>
            </p:nvSpPr>
            <p:spPr>
              <a:xfrm>
                <a:off x="-1070525" y="2837975"/>
                <a:ext cx="68625" cy="2044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8176" extrusionOk="0">
                    <a:moveTo>
                      <a:pt x="2745" y="8175"/>
                    </a:moveTo>
                    <a:lnTo>
                      <a:pt x="1" y="8175"/>
                    </a:lnTo>
                    <a:lnTo>
                      <a:pt x="1" y="1372"/>
                    </a:lnTo>
                    <a:cubicBezTo>
                      <a:pt x="1" y="606"/>
                      <a:pt x="607" y="0"/>
                      <a:pt x="1373" y="0"/>
                    </a:cubicBezTo>
                    <a:cubicBezTo>
                      <a:pt x="2128" y="0"/>
                      <a:pt x="2745" y="606"/>
                      <a:pt x="2745" y="13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60">
                <a:extLst>
                  <a:ext uri="{FF2B5EF4-FFF2-40B4-BE49-F238E27FC236}">
                    <a16:creationId xmlns:a16="http://schemas.microsoft.com/office/drawing/2014/main" id="{92F6BA63-4DAB-C82B-85D4-E8A8C52B4EEF}"/>
                  </a:ext>
                </a:extLst>
              </p:cNvPr>
              <p:cNvSpPr/>
              <p:nvPr/>
            </p:nvSpPr>
            <p:spPr>
              <a:xfrm>
                <a:off x="-1015350" y="2938025"/>
                <a:ext cx="6325" cy="414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1659" extrusionOk="0">
                    <a:moveTo>
                      <a:pt x="126" y="1658"/>
                    </a:moveTo>
                    <a:lnTo>
                      <a:pt x="126" y="1658"/>
                    </a:lnTo>
                    <a:cubicBezTo>
                      <a:pt x="58" y="1658"/>
                      <a:pt x="1" y="1601"/>
                      <a:pt x="1" y="1532"/>
                    </a:cubicBezTo>
                    <a:lnTo>
                      <a:pt x="1" y="126"/>
                    </a:lnTo>
                    <a:cubicBezTo>
                      <a:pt x="1" y="57"/>
                      <a:pt x="58" y="0"/>
                      <a:pt x="126" y="0"/>
                    </a:cubicBezTo>
                    <a:cubicBezTo>
                      <a:pt x="195" y="0"/>
                      <a:pt x="252" y="57"/>
                      <a:pt x="252" y="126"/>
                    </a:cubicBezTo>
                    <a:lnTo>
                      <a:pt x="252" y="1532"/>
                    </a:lnTo>
                    <a:cubicBezTo>
                      <a:pt x="252" y="1601"/>
                      <a:pt x="195" y="1658"/>
                      <a:pt x="126" y="1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60">
                <a:extLst>
                  <a:ext uri="{FF2B5EF4-FFF2-40B4-BE49-F238E27FC236}">
                    <a16:creationId xmlns:a16="http://schemas.microsoft.com/office/drawing/2014/main" id="{94E0F460-7F48-2BD5-FED5-ACB7E8E4CDE2}"/>
                  </a:ext>
                </a:extLst>
              </p:cNvPr>
              <p:cNvSpPr/>
              <p:nvPr/>
            </p:nvSpPr>
            <p:spPr>
              <a:xfrm>
                <a:off x="-952475" y="2684750"/>
                <a:ext cx="265000" cy="357625"/>
              </a:xfrm>
              <a:custGeom>
                <a:avLst/>
                <a:gdLst/>
                <a:ahLst/>
                <a:cxnLst/>
                <a:rect l="l" t="t" r="r" b="b"/>
                <a:pathLst>
                  <a:path w="10600" h="14305" extrusionOk="0">
                    <a:moveTo>
                      <a:pt x="10600" y="14304"/>
                    </a:moveTo>
                    <a:lnTo>
                      <a:pt x="1" y="14304"/>
                    </a:lnTo>
                    <a:lnTo>
                      <a:pt x="1" y="1"/>
                    </a:lnTo>
                    <a:lnTo>
                      <a:pt x="106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60">
                <a:extLst>
                  <a:ext uri="{FF2B5EF4-FFF2-40B4-BE49-F238E27FC236}">
                    <a16:creationId xmlns:a16="http://schemas.microsoft.com/office/drawing/2014/main" id="{E644FD8D-B6AD-6EB4-1CAE-6FFDC47E6C33}"/>
                  </a:ext>
                </a:extLst>
              </p:cNvPr>
              <p:cNvSpPr/>
              <p:nvPr/>
            </p:nvSpPr>
            <p:spPr>
              <a:xfrm>
                <a:off x="-1066225" y="2706775"/>
                <a:ext cx="60625" cy="99775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3991" extrusionOk="0">
                    <a:moveTo>
                      <a:pt x="2424" y="3991"/>
                    </a:moveTo>
                    <a:lnTo>
                      <a:pt x="0" y="3991"/>
                    </a:lnTo>
                    <a:lnTo>
                      <a:pt x="0" y="0"/>
                    </a:lnTo>
                    <a:lnTo>
                      <a:pt x="24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60">
                <a:extLst>
                  <a:ext uri="{FF2B5EF4-FFF2-40B4-BE49-F238E27FC236}">
                    <a16:creationId xmlns:a16="http://schemas.microsoft.com/office/drawing/2014/main" id="{8DC80270-A271-1930-3672-89553108CD49}"/>
                  </a:ext>
                </a:extLst>
              </p:cNvPr>
              <p:cNvSpPr/>
              <p:nvPr/>
            </p:nvSpPr>
            <p:spPr>
              <a:xfrm>
                <a:off x="-1059375" y="2713350"/>
                <a:ext cx="47200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77" extrusionOk="0">
                    <a:moveTo>
                      <a:pt x="1887" y="3476"/>
                    </a:moveTo>
                    <a:lnTo>
                      <a:pt x="1" y="3476"/>
                    </a:lnTo>
                    <a:lnTo>
                      <a:pt x="1" y="0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60">
                <a:extLst>
                  <a:ext uri="{FF2B5EF4-FFF2-40B4-BE49-F238E27FC236}">
                    <a16:creationId xmlns:a16="http://schemas.microsoft.com/office/drawing/2014/main" id="{6DB4A837-7AC7-4E1E-BD52-C15F84106381}"/>
                  </a:ext>
                </a:extLst>
              </p:cNvPr>
              <p:cNvSpPr/>
              <p:nvPr/>
            </p:nvSpPr>
            <p:spPr>
              <a:xfrm>
                <a:off x="-1039075" y="2711350"/>
                <a:ext cx="660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2" extrusionOk="0">
                    <a:moveTo>
                      <a:pt x="264" y="3602"/>
                    </a:moveTo>
                    <a:lnTo>
                      <a:pt x="1" y="3602"/>
                    </a:lnTo>
                    <a:lnTo>
                      <a:pt x="1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60">
                <a:extLst>
                  <a:ext uri="{FF2B5EF4-FFF2-40B4-BE49-F238E27FC236}">
                    <a16:creationId xmlns:a16="http://schemas.microsoft.com/office/drawing/2014/main" id="{B9D83B53-A3E0-90EB-D408-7C85FA7DD2C1}"/>
                  </a:ext>
                </a:extLst>
              </p:cNvPr>
              <p:cNvSpPr/>
              <p:nvPr/>
            </p:nvSpPr>
            <p:spPr>
              <a:xfrm>
                <a:off x="-896725" y="2707350"/>
                <a:ext cx="60350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002" extrusionOk="0">
                    <a:moveTo>
                      <a:pt x="2413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60">
                <a:extLst>
                  <a:ext uri="{FF2B5EF4-FFF2-40B4-BE49-F238E27FC236}">
                    <a16:creationId xmlns:a16="http://schemas.microsoft.com/office/drawing/2014/main" id="{148C57D3-A371-0DD2-9447-EBDA69C1739D}"/>
                  </a:ext>
                </a:extLst>
              </p:cNvPr>
              <p:cNvSpPr/>
              <p:nvPr/>
            </p:nvSpPr>
            <p:spPr>
              <a:xfrm>
                <a:off x="-890425" y="2713925"/>
                <a:ext cx="47475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3476" extrusionOk="0">
                    <a:moveTo>
                      <a:pt x="1898" y="3476"/>
                    </a:moveTo>
                    <a:lnTo>
                      <a:pt x="0" y="3476"/>
                    </a:lnTo>
                    <a:lnTo>
                      <a:pt x="0" y="0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60">
                <a:extLst>
                  <a:ext uri="{FF2B5EF4-FFF2-40B4-BE49-F238E27FC236}">
                    <a16:creationId xmlns:a16="http://schemas.microsoft.com/office/drawing/2014/main" id="{590C2297-CB0D-7F0D-48E5-B701E5E090B5}"/>
                  </a:ext>
                </a:extLst>
              </p:cNvPr>
              <p:cNvSpPr/>
              <p:nvPr/>
            </p:nvSpPr>
            <p:spPr>
              <a:xfrm>
                <a:off x="-869616" y="2712200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3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60">
                <a:extLst>
                  <a:ext uri="{FF2B5EF4-FFF2-40B4-BE49-F238E27FC236}">
                    <a16:creationId xmlns:a16="http://schemas.microsoft.com/office/drawing/2014/main" id="{FD1F0131-638F-7212-0024-CEF9DB1125F4}"/>
                  </a:ext>
                </a:extLst>
              </p:cNvPr>
              <p:cNvSpPr/>
              <p:nvPr/>
            </p:nvSpPr>
            <p:spPr>
              <a:xfrm>
                <a:off x="-799825" y="2707350"/>
                <a:ext cx="60350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002" extrusionOk="0">
                    <a:moveTo>
                      <a:pt x="2413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60">
                <a:extLst>
                  <a:ext uri="{FF2B5EF4-FFF2-40B4-BE49-F238E27FC236}">
                    <a16:creationId xmlns:a16="http://schemas.microsoft.com/office/drawing/2014/main" id="{0102A79A-0C6C-9AE3-8FF3-4BC8F046A71D}"/>
                  </a:ext>
                </a:extLst>
              </p:cNvPr>
              <p:cNvSpPr/>
              <p:nvPr/>
            </p:nvSpPr>
            <p:spPr>
              <a:xfrm>
                <a:off x="-793525" y="2713925"/>
                <a:ext cx="47475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3476" extrusionOk="0">
                    <a:moveTo>
                      <a:pt x="1898" y="3476"/>
                    </a:moveTo>
                    <a:lnTo>
                      <a:pt x="0" y="3476"/>
                    </a:lnTo>
                    <a:lnTo>
                      <a:pt x="0" y="0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60">
                <a:extLst>
                  <a:ext uri="{FF2B5EF4-FFF2-40B4-BE49-F238E27FC236}">
                    <a16:creationId xmlns:a16="http://schemas.microsoft.com/office/drawing/2014/main" id="{9908BEC2-5880-6ABE-9727-870FDDFBE40E}"/>
                  </a:ext>
                </a:extLst>
              </p:cNvPr>
              <p:cNvSpPr/>
              <p:nvPr/>
            </p:nvSpPr>
            <p:spPr>
              <a:xfrm>
                <a:off x="-772716" y="2712200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3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60">
                <a:extLst>
                  <a:ext uri="{FF2B5EF4-FFF2-40B4-BE49-F238E27FC236}">
                    <a16:creationId xmlns:a16="http://schemas.microsoft.com/office/drawing/2014/main" id="{C0BC09A5-7BAC-6AFF-38A8-D5D271974342}"/>
                  </a:ext>
                </a:extLst>
              </p:cNvPr>
              <p:cNvSpPr/>
              <p:nvPr/>
            </p:nvSpPr>
            <p:spPr>
              <a:xfrm>
                <a:off x="-896725" y="2890850"/>
                <a:ext cx="6035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003" extrusionOk="0">
                    <a:moveTo>
                      <a:pt x="2413" y="4002"/>
                    </a:moveTo>
                    <a:lnTo>
                      <a:pt x="1" y="4002"/>
                    </a:lnTo>
                    <a:lnTo>
                      <a:pt x="1" y="1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60">
                <a:extLst>
                  <a:ext uri="{FF2B5EF4-FFF2-40B4-BE49-F238E27FC236}">
                    <a16:creationId xmlns:a16="http://schemas.microsoft.com/office/drawing/2014/main" id="{BC5576D1-2AC4-42F2-6E9A-76BA5C4FB167}"/>
                  </a:ext>
                </a:extLst>
              </p:cNvPr>
              <p:cNvSpPr/>
              <p:nvPr/>
            </p:nvSpPr>
            <p:spPr>
              <a:xfrm>
                <a:off x="-890425" y="2897425"/>
                <a:ext cx="47475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3477" extrusionOk="0">
                    <a:moveTo>
                      <a:pt x="1898" y="3476"/>
                    </a:moveTo>
                    <a:lnTo>
                      <a:pt x="0" y="3476"/>
                    </a:lnTo>
                    <a:lnTo>
                      <a:pt x="0" y="1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60">
                <a:extLst>
                  <a:ext uri="{FF2B5EF4-FFF2-40B4-BE49-F238E27FC236}">
                    <a16:creationId xmlns:a16="http://schemas.microsoft.com/office/drawing/2014/main" id="{8B22F944-007E-BF84-D796-54C494C70BD6}"/>
                  </a:ext>
                </a:extLst>
              </p:cNvPr>
              <p:cNvSpPr/>
              <p:nvPr/>
            </p:nvSpPr>
            <p:spPr>
              <a:xfrm>
                <a:off x="-869616" y="2895700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3" y="3603"/>
                    </a:moveTo>
                    <a:lnTo>
                      <a:pt x="0" y="3603"/>
                    </a:lnTo>
                    <a:lnTo>
                      <a:pt x="0" y="1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60">
                <a:extLst>
                  <a:ext uri="{FF2B5EF4-FFF2-40B4-BE49-F238E27FC236}">
                    <a16:creationId xmlns:a16="http://schemas.microsoft.com/office/drawing/2014/main" id="{AB02DE69-3A03-870D-999C-C531E0F1326D}"/>
                  </a:ext>
                </a:extLst>
              </p:cNvPr>
              <p:cNvSpPr/>
              <p:nvPr/>
            </p:nvSpPr>
            <p:spPr>
              <a:xfrm>
                <a:off x="-799825" y="2890850"/>
                <a:ext cx="6035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003" extrusionOk="0">
                    <a:moveTo>
                      <a:pt x="2413" y="4002"/>
                    </a:moveTo>
                    <a:lnTo>
                      <a:pt x="1" y="4002"/>
                    </a:lnTo>
                    <a:lnTo>
                      <a:pt x="1" y="1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60">
                <a:extLst>
                  <a:ext uri="{FF2B5EF4-FFF2-40B4-BE49-F238E27FC236}">
                    <a16:creationId xmlns:a16="http://schemas.microsoft.com/office/drawing/2014/main" id="{1646C9E4-7415-3E01-629B-6D46C4415EFD}"/>
                  </a:ext>
                </a:extLst>
              </p:cNvPr>
              <p:cNvSpPr/>
              <p:nvPr/>
            </p:nvSpPr>
            <p:spPr>
              <a:xfrm>
                <a:off x="-793525" y="2897425"/>
                <a:ext cx="47475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3477" extrusionOk="0">
                    <a:moveTo>
                      <a:pt x="1898" y="3476"/>
                    </a:moveTo>
                    <a:lnTo>
                      <a:pt x="0" y="3476"/>
                    </a:lnTo>
                    <a:lnTo>
                      <a:pt x="0" y="1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60">
                <a:extLst>
                  <a:ext uri="{FF2B5EF4-FFF2-40B4-BE49-F238E27FC236}">
                    <a16:creationId xmlns:a16="http://schemas.microsoft.com/office/drawing/2014/main" id="{1D78A641-9889-D8EE-3945-9CB153C36CAD}"/>
                  </a:ext>
                </a:extLst>
              </p:cNvPr>
              <p:cNvSpPr/>
              <p:nvPr/>
            </p:nvSpPr>
            <p:spPr>
              <a:xfrm>
                <a:off x="-772716" y="2895700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3" y="3603"/>
                    </a:moveTo>
                    <a:lnTo>
                      <a:pt x="0" y="3603"/>
                    </a:lnTo>
                    <a:lnTo>
                      <a:pt x="0" y="1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7" name="Google Shape;4317;p60">
              <a:extLst>
                <a:ext uri="{FF2B5EF4-FFF2-40B4-BE49-F238E27FC236}">
                  <a16:creationId xmlns:a16="http://schemas.microsoft.com/office/drawing/2014/main" id="{F052AD70-B9CF-E217-541F-6B16919CB841}"/>
                </a:ext>
              </a:extLst>
            </p:cNvPr>
            <p:cNvGrpSpPr/>
            <p:nvPr/>
          </p:nvGrpSpPr>
          <p:grpSpPr>
            <a:xfrm>
              <a:off x="2359390" y="3888472"/>
              <a:ext cx="1225591" cy="1062736"/>
              <a:chOff x="3022500" y="3490050"/>
              <a:chExt cx="488225" cy="423350"/>
            </a:xfrm>
          </p:grpSpPr>
          <p:sp>
            <p:nvSpPr>
              <p:cNvPr id="4318" name="Google Shape;4318;p60">
                <a:extLst>
                  <a:ext uri="{FF2B5EF4-FFF2-40B4-BE49-F238E27FC236}">
                    <a16:creationId xmlns:a16="http://schemas.microsoft.com/office/drawing/2014/main" id="{37EC452B-FBC0-A330-1AD2-79C27926F905}"/>
                  </a:ext>
                </a:extLst>
              </p:cNvPr>
              <p:cNvSpPr/>
              <p:nvPr/>
            </p:nvSpPr>
            <p:spPr>
              <a:xfrm>
                <a:off x="3047650" y="3608375"/>
                <a:ext cx="437650" cy="305025"/>
              </a:xfrm>
              <a:custGeom>
                <a:avLst/>
                <a:gdLst/>
                <a:ahLst/>
                <a:cxnLst/>
                <a:rect l="l" t="t" r="r" b="b"/>
                <a:pathLst>
                  <a:path w="17506" h="12201" extrusionOk="0">
                    <a:moveTo>
                      <a:pt x="0" y="1"/>
                    </a:moveTo>
                    <a:lnTo>
                      <a:pt x="0" y="12200"/>
                    </a:lnTo>
                    <a:lnTo>
                      <a:pt x="17505" y="12200"/>
                    </a:lnTo>
                    <a:lnTo>
                      <a:pt x="175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60">
                <a:extLst>
                  <a:ext uri="{FF2B5EF4-FFF2-40B4-BE49-F238E27FC236}">
                    <a16:creationId xmlns:a16="http://schemas.microsoft.com/office/drawing/2014/main" id="{FD5E6421-631F-F8DF-81B8-23AEB084346A}"/>
                  </a:ext>
                </a:extLst>
              </p:cNvPr>
              <p:cNvSpPr/>
              <p:nvPr/>
            </p:nvSpPr>
            <p:spPr>
              <a:xfrm>
                <a:off x="3282600" y="3731875"/>
                <a:ext cx="606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4002" extrusionOk="0">
                    <a:moveTo>
                      <a:pt x="2425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60">
                <a:extLst>
                  <a:ext uri="{FF2B5EF4-FFF2-40B4-BE49-F238E27FC236}">
                    <a16:creationId xmlns:a16="http://schemas.microsoft.com/office/drawing/2014/main" id="{0BF39ACE-AC29-892C-9808-7DA64171800C}"/>
                  </a:ext>
                </a:extLst>
              </p:cNvPr>
              <p:cNvSpPr/>
              <p:nvPr/>
            </p:nvSpPr>
            <p:spPr>
              <a:xfrm>
                <a:off x="3289175" y="3738450"/>
                <a:ext cx="47200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76" extrusionOk="0">
                    <a:moveTo>
                      <a:pt x="1887" y="3476"/>
                    </a:moveTo>
                    <a:lnTo>
                      <a:pt x="1" y="3476"/>
                    </a:lnTo>
                    <a:lnTo>
                      <a:pt x="1" y="0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60">
                <a:extLst>
                  <a:ext uri="{FF2B5EF4-FFF2-40B4-BE49-F238E27FC236}">
                    <a16:creationId xmlns:a16="http://schemas.microsoft.com/office/drawing/2014/main" id="{A6568749-DBAD-F364-F4EF-887935335006}"/>
                  </a:ext>
                </a:extLst>
              </p:cNvPr>
              <p:cNvSpPr/>
              <p:nvPr/>
            </p:nvSpPr>
            <p:spPr>
              <a:xfrm>
                <a:off x="3310519" y="3736725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4" y="3602"/>
                    </a:moveTo>
                    <a:lnTo>
                      <a:pt x="1" y="3602"/>
                    </a:lnTo>
                    <a:lnTo>
                      <a:pt x="1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60">
                <a:extLst>
                  <a:ext uri="{FF2B5EF4-FFF2-40B4-BE49-F238E27FC236}">
                    <a16:creationId xmlns:a16="http://schemas.microsoft.com/office/drawing/2014/main" id="{1AE387D1-EACF-2C85-0906-56BD35953D8F}"/>
                  </a:ext>
                </a:extLst>
              </p:cNvPr>
              <p:cNvSpPr/>
              <p:nvPr/>
            </p:nvSpPr>
            <p:spPr>
              <a:xfrm>
                <a:off x="3372075" y="3731875"/>
                <a:ext cx="606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4002" extrusionOk="0">
                    <a:moveTo>
                      <a:pt x="2425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60">
                <a:extLst>
                  <a:ext uri="{FF2B5EF4-FFF2-40B4-BE49-F238E27FC236}">
                    <a16:creationId xmlns:a16="http://schemas.microsoft.com/office/drawing/2014/main" id="{7A9C2A75-3994-6187-CCD3-3783CD509FF8}"/>
                  </a:ext>
                </a:extLst>
              </p:cNvPr>
              <p:cNvSpPr/>
              <p:nvPr/>
            </p:nvSpPr>
            <p:spPr>
              <a:xfrm>
                <a:off x="3378950" y="3738450"/>
                <a:ext cx="47175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476" extrusionOk="0">
                    <a:moveTo>
                      <a:pt x="1887" y="3476"/>
                    </a:moveTo>
                    <a:lnTo>
                      <a:pt x="0" y="3476"/>
                    </a:lnTo>
                    <a:lnTo>
                      <a:pt x="0" y="0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60">
                <a:extLst>
                  <a:ext uri="{FF2B5EF4-FFF2-40B4-BE49-F238E27FC236}">
                    <a16:creationId xmlns:a16="http://schemas.microsoft.com/office/drawing/2014/main" id="{4CFAD9E6-E47F-B9A9-E161-902FC0E0916A}"/>
                  </a:ext>
                </a:extLst>
              </p:cNvPr>
              <p:cNvSpPr/>
              <p:nvPr/>
            </p:nvSpPr>
            <p:spPr>
              <a:xfrm>
                <a:off x="3399994" y="3736725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4" y="3602"/>
                    </a:moveTo>
                    <a:lnTo>
                      <a:pt x="1" y="3602"/>
                    </a:lnTo>
                    <a:lnTo>
                      <a:pt x="1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0">
                <a:extLst>
                  <a:ext uri="{FF2B5EF4-FFF2-40B4-BE49-F238E27FC236}">
                    <a16:creationId xmlns:a16="http://schemas.microsoft.com/office/drawing/2014/main" id="{3891B3DD-168A-0DE7-E474-ACAFBB0BBA9F}"/>
                  </a:ext>
                </a:extLst>
              </p:cNvPr>
              <p:cNvSpPr/>
              <p:nvPr/>
            </p:nvSpPr>
            <p:spPr>
              <a:xfrm>
                <a:off x="3121100" y="3727300"/>
                <a:ext cx="91225" cy="1861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444" extrusionOk="0">
                    <a:moveTo>
                      <a:pt x="1819" y="0"/>
                    </a:moveTo>
                    <a:cubicBezTo>
                      <a:pt x="813" y="0"/>
                      <a:pt x="1" y="812"/>
                      <a:pt x="1" y="1818"/>
                    </a:cubicBezTo>
                    <a:lnTo>
                      <a:pt x="1" y="7443"/>
                    </a:lnTo>
                    <a:lnTo>
                      <a:pt x="3648" y="7443"/>
                    </a:lnTo>
                    <a:lnTo>
                      <a:pt x="3648" y="1818"/>
                    </a:lnTo>
                    <a:cubicBezTo>
                      <a:pt x="3648" y="812"/>
                      <a:pt x="2825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0">
                <a:extLst>
                  <a:ext uri="{FF2B5EF4-FFF2-40B4-BE49-F238E27FC236}">
                    <a16:creationId xmlns:a16="http://schemas.microsoft.com/office/drawing/2014/main" id="{1E2DA6E2-30FD-7361-9461-8DE2121F9C85}"/>
                  </a:ext>
                </a:extLst>
              </p:cNvPr>
              <p:cNvSpPr/>
              <p:nvPr/>
            </p:nvSpPr>
            <p:spPr>
              <a:xfrm>
                <a:off x="3132550" y="3740150"/>
                <a:ext cx="683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6930" extrusionOk="0">
                    <a:moveTo>
                      <a:pt x="1361" y="1"/>
                    </a:moveTo>
                    <a:cubicBezTo>
                      <a:pt x="606" y="1"/>
                      <a:pt x="0" y="607"/>
                      <a:pt x="0" y="1361"/>
                    </a:cubicBezTo>
                    <a:lnTo>
                      <a:pt x="0" y="6929"/>
                    </a:lnTo>
                    <a:lnTo>
                      <a:pt x="2733" y="6929"/>
                    </a:lnTo>
                    <a:lnTo>
                      <a:pt x="2733" y="1361"/>
                    </a:lnTo>
                    <a:cubicBezTo>
                      <a:pt x="2733" y="607"/>
                      <a:pt x="2115" y="1"/>
                      <a:pt x="1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0">
                <a:extLst>
                  <a:ext uri="{FF2B5EF4-FFF2-40B4-BE49-F238E27FC236}">
                    <a16:creationId xmlns:a16="http://schemas.microsoft.com/office/drawing/2014/main" id="{4E9C15A0-70D2-E669-800F-1B2A650429E4}"/>
                  </a:ext>
                </a:extLst>
              </p:cNvPr>
              <p:cNvSpPr/>
              <p:nvPr/>
            </p:nvSpPr>
            <p:spPr>
              <a:xfrm>
                <a:off x="3173425" y="3821325"/>
                <a:ext cx="13750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550" extrusionOk="0">
                    <a:moveTo>
                      <a:pt x="275" y="1"/>
                    </a:moveTo>
                    <a:cubicBezTo>
                      <a:pt x="126" y="1"/>
                      <a:pt x="0" y="127"/>
                      <a:pt x="0" y="275"/>
                    </a:cubicBezTo>
                    <a:cubicBezTo>
                      <a:pt x="0" y="424"/>
                      <a:pt x="126" y="550"/>
                      <a:pt x="275" y="550"/>
                    </a:cubicBezTo>
                    <a:cubicBezTo>
                      <a:pt x="423" y="550"/>
                      <a:pt x="549" y="424"/>
                      <a:pt x="549" y="275"/>
                    </a:cubicBezTo>
                    <a:cubicBezTo>
                      <a:pt x="549" y="127"/>
                      <a:pt x="423" y="1"/>
                      <a:pt x="2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0">
                <a:extLst>
                  <a:ext uri="{FF2B5EF4-FFF2-40B4-BE49-F238E27FC236}">
                    <a16:creationId xmlns:a16="http://schemas.microsoft.com/office/drawing/2014/main" id="{A0E213D9-5154-846F-5F5C-7A883B1224FA}"/>
                  </a:ext>
                </a:extLst>
              </p:cNvPr>
              <p:cNvSpPr/>
              <p:nvPr/>
            </p:nvSpPr>
            <p:spPr>
              <a:xfrm>
                <a:off x="3132825" y="3644400"/>
                <a:ext cx="68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2722" extrusionOk="0">
                    <a:moveTo>
                      <a:pt x="1361" y="0"/>
                    </a:moveTo>
                    <a:cubicBezTo>
                      <a:pt x="607" y="0"/>
                      <a:pt x="1" y="606"/>
                      <a:pt x="1" y="1361"/>
                    </a:cubicBezTo>
                    <a:cubicBezTo>
                      <a:pt x="1" y="2116"/>
                      <a:pt x="607" y="2722"/>
                      <a:pt x="1361" y="2722"/>
                    </a:cubicBezTo>
                    <a:cubicBezTo>
                      <a:pt x="2116" y="2722"/>
                      <a:pt x="2733" y="2116"/>
                      <a:pt x="2733" y="1361"/>
                    </a:cubicBezTo>
                    <a:cubicBezTo>
                      <a:pt x="2733" y="606"/>
                      <a:pt x="2116" y="0"/>
                      <a:pt x="1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0">
                <a:extLst>
                  <a:ext uri="{FF2B5EF4-FFF2-40B4-BE49-F238E27FC236}">
                    <a16:creationId xmlns:a16="http://schemas.microsoft.com/office/drawing/2014/main" id="{53CD9F5E-6044-A190-3722-C0F1B32C183E}"/>
                  </a:ext>
                </a:extLst>
              </p:cNvPr>
              <p:cNvSpPr/>
              <p:nvPr/>
            </p:nvSpPr>
            <p:spPr>
              <a:xfrm>
                <a:off x="3139700" y="3651250"/>
                <a:ext cx="54325" cy="54350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74" extrusionOk="0">
                    <a:moveTo>
                      <a:pt x="1086" y="1"/>
                    </a:moveTo>
                    <a:cubicBezTo>
                      <a:pt x="492" y="1"/>
                      <a:pt x="0" y="492"/>
                      <a:pt x="0" y="1087"/>
                    </a:cubicBezTo>
                    <a:cubicBezTo>
                      <a:pt x="0" y="1682"/>
                      <a:pt x="492" y="2173"/>
                      <a:pt x="1086" y="2173"/>
                    </a:cubicBezTo>
                    <a:cubicBezTo>
                      <a:pt x="1692" y="2173"/>
                      <a:pt x="2172" y="1682"/>
                      <a:pt x="2172" y="1087"/>
                    </a:cubicBezTo>
                    <a:cubicBezTo>
                      <a:pt x="2172" y="492"/>
                      <a:pt x="1692" y="1"/>
                      <a:pt x="10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0">
                <a:extLst>
                  <a:ext uri="{FF2B5EF4-FFF2-40B4-BE49-F238E27FC236}">
                    <a16:creationId xmlns:a16="http://schemas.microsoft.com/office/drawing/2014/main" id="{F29F5630-C0BE-EA58-CC48-34DA441F85E2}"/>
                  </a:ext>
                </a:extLst>
              </p:cNvPr>
              <p:cNvSpPr/>
              <p:nvPr/>
            </p:nvSpPr>
            <p:spPr>
              <a:xfrm>
                <a:off x="3163425" y="3647550"/>
                <a:ext cx="68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7" extrusionOk="0">
                    <a:moveTo>
                      <a:pt x="0" y="0"/>
                    </a:moveTo>
                    <a:lnTo>
                      <a:pt x="0" y="2527"/>
                    </a:lnTo>
                    <a:lnTo>
                      <a:pt x="274" y="2527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0">
                <a:extLst>
                  <a:ext uri="{FF2B5EF4-FFF2-40B4-BE49-F238E27FC236}">
                    <a16:creationId xmlns:a16="http://schemas.microsoft.com/office/drawing/2014/main" id="{F20D45B5-C5E4-6B26-21DA-2E56F4420768}"/>
                  </a:ext>
                </a:extLst>
              </p:cNvPr>
              <p:cNvSpPr/>
              <p:nvPr/>
            </p:nvSpPr>
            <p:spPr>
              <a:xfrm>
                <a:off x="3022500" y="3490050"/>
                <a:ext cx="488225" cy="118350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4734" extrusionOk="0">
                    <a:moveTo>
                      <a:pt x="4219" y="0"/>
                    </a:moveTo>
                    <a:lnTo>
                      <a:pt x="0" y="4734"/>
                    </a:lnTo>
                    <a:lnTo>
                      <a:pt x="19529" y="4734"/>
                    </a:lnTo>
                    <a:lnTo>
                      <a:pt x="152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0">
                <a:extLst>
                  <a:ext uri="{FF2B5EF4-FFF2-40B4-BE49-F238E27FC236}">
                    <a16:creationId xmlns:a16="http://schemas.microsoft.com/office/drawing/2014/main" id="{A1247A27-C1E4-B30C-08E7-2B6FD7BBBF14}"/>
                  </a:ext>
                </a:extLst>
              </p:cNvPr>
              <p:cNvSpPr/>
              <p:nvPr/>
            </p:nvSpPr>
            <p:spPr>
              <a:xfrm>
                <a:off x="3022500" y="3608375"/>
                <a:ext cx="4882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641" extrusionOk="0">
                    <a:moveTo>
                      <a:pt x="0" y="1"/>
                    </a:moveTo>
                    <a:lnTo>
                      <a:pt x="0" y="641"/>
                    </a:lnTo>
                    <a:lnTo>
                      <a:pt x="19529" y="641"/>
                    </a:lnTo>
                    <a:lnTo>
                      <a:pt x="195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3" name="Google Shape;4333;p60">
              <a:extLst>
                <a:ext uri="{FF2B5EF4-FFF2-40B4-BE49-F238E27FC236}">
                  <a16:creationId xmlns:a16="http://schemas.microsoft.com/office/drawing/2014/main" id="{86268D84-C78A-C478-9515-21954991D003}"/>
                </a:ext>
              </a:extLst>
            </p:cNvPr>
            <p:cNvGrpSpPr/>
            <p:nvPr/>
          </p:nvGrpSpPr>
          <p:grpSpPr>
            <a:xfrm>
              <a:off x="1567357" y="3822364"/>
              <a:ext cx="1378064" cy="1194948"/>
              <a:chOff x="3022500" y="3490050"/>
              <a:chExt cx="488225" cy="423350"/>
            </a:xfrm>
          </p:grpSpPr>
          <p:sp>
            <p:nvSpPr>
              <p:cNvPr id="4334" name="Google Shape;4334;p60">
                <a:extLst>
                  <a:ext uri="{FF2B5EF4-FFF2-40B4-BE49-F238E27FC236}">
                    <a16:creationId xmlns:a16="http://schemas.microsoft.com/office/drawing/2014/main" id="{BE34BE53-1332-DF44-7400-CB94D41387D7}"/>
                  </a:ext>
                </a:extLst>
              </p:cNvPr>
              <p:cNvSpPr/>
              <p:nvPr/>
            </p:nvSpPr>
            <p:spPr>
              <a:xfrm>
                <a:off x="3047650" y="3608375"/>
                <a:ext cx="437650" cy="305025"/>
              </a:xfrm>
              <a:custGeom>
                <a:avLst/>
                <a:gdLst/>
                <a:ahLst/>
                <a:cxnLst/>
                <a:rect l="l" t="t" r="r" b="b"/>
                <a:pathLst>
                  <a:path w="17506" h="12201" extrusionOk="0">
                    <a:moveTo>
                      <a:pt x="0" y="1"/>
                    </a:moveTo>
                    <a:lnTo>
                      <a:pt x="0" y="12200"/>
                    </a:lnTo>
                    <a:lnTo>
                      <a:pt x="17505" y="12200"/>
                    </a:lnTo>
                    <a:lnTo>
                      <a:pt x="175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60">
                <a:extLst>
                  <a:ext uri="{FF2B5EF4-FFF2-40B4-BE49-F238E27FC236}">
                    <a16:creationId xmlns:a16="http://schemas.microsoft.com/office/drawing/2014/main" id="{14C38A26-B65A-735B-80EE-2846D328526E}"/>
                  </a:ext>
                </a:extLst>
              </p:cNvPr>
              <p:cNvSpPr/>
              <p:nvPr/>
            </p:nvSpPr>
            <p:spPr>
              <a:xfrm>
                <a:off x="3282600" y="3731875"/>
                <a:ext cx="606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4002" extrusionOk="0">
                    <a:moveTo>
                      <a:pt x="2425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60">
                <a:extLst>
                  <a:ext uri="{FF2B5EF4-FFF2-40B4-BE49-F238E27FC236}">
                    <a16:creationId xmlns:a16="http://schemas.microsoft.com/office/drawing/2014/main" id="{948900A0-4640-772A-1CF7-2799C74DB9F8}"/>
                  </a:ext>
                </a:extLst>
              </p:cNvPr>
              <p:cNvSpPr/>
              <p:nvPr/>
            </p:nvSpPr>
            <p:spPr>
              <a:xfrm>
                <a:off x="3289175" y="3738450"/>
                <a:ext cx="47200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76" extrusionOk="0">
                    <a:moveTo>
                      <a:pt x="1887" y="3476"/>
                    </a:moveTo>
                    <a:lnTo>
                      <a:pt x="1" y="3476"/>
                    </a:lnTo>
                    <a:lnTo>
                      <a:pt x="1" y="0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60">
                <a:extLst>
                  <a:ext uri="{FF2B5EF4-FFF2-40B4-BE49-F238E27FC236}">
                    <a16:creationId xmlns:a16="http://schemas.microsoft.com/office/drawing/2014/main" id="{95B56301-73EF-68C7-CCAD-0EFE465BA734}"/>
                  </a:ext>
                </a:extLst>
              </p:cNvPr>
              <p:cNvSpPr/>
              <p:nvPr/>
            </p:nvSpPr>
            <p:spPr>
              <a:xfrm>
                <a:off x="3310519" y="3736725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4" y="3602"/>
                    </a:moveTo>
                    <a:lnTo>
                      <a:pt x="1" y="3602"/>
                    </a:lnTo>
                    <a:lnTo>
                      <a:pt x="1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60">
                <a:extLst>
                  <a:ext uri="{FF2B5EF4-FFF2-40B4-BE49-F238E27FC236}">
                    <a16:creationId xmlns:a16="http://schemas.microsoft.com/office/drawing/2014/main" id="{75A5734C-54FF-478C-CF41-9FF4AEAAC0E7}"/>
                  </a:ext>
                </a:extLst>
              </p:cNvPr>
              <p:cNvSpPr/>
              <p:nvPr/>
            </p:nvSpPr>
            <p:spPr>
              <a:xfrm>
                <a:off x="3372075" y="3731875"/>
                <a:ext cx="606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4002" extrusionOk="0">
                    <a:moveTo>
                      <a:pt x="2425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60">
                <a:extLst>
                  <a:ext uri="{FF2B5EF4-FFF2-40B4-BE49-F238E27FC236}">
                    <a16:creationId xmlns:a16="http://schemas.microsoft.com/office/drawing/2014/main" id="{D92331FD-114E-3CD6-D805-77B9CA8AA027}"/>
                  </a:ext>
                </a:extLst>
              </p:cNvPr>
              <p:cNvSpPr/>
              <p:nvPr/>
            </p:nvSpPr>
            <p:spPr>
              <a:xfrm>
                <a:off x="3378950" y="3738450"/>
                <a:ext cx="47175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476" extrusionOk="0">
                    <a:moveTo>
                      <a:pt x="1887" y="3476"/>
                    </a:moveTo>
                    <a:lnTo>
                      <a:pt x="0" y="3476"/>
                    </a:lnTo>
                    <a:lnTo>
                      <a:pt x="0" y="0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60">
                <a:extLst>
                  <a:ext uri="{FF2B5EF4-FFF2-40B4-BE49-F238E27FC236}">
                    <a16:creationId xmlns:a16="http://schemas.microsoft.com/office/drawing/2014/main" id="{04F2D141-9AA1-B425-936F-B5764C2197CD}"/>
                  </a:ext>
                </a:extLst>
              </p:cNvPr>
              <p:cNvSpPr/>
              <p:nvPr/>
            </p:nvSpPr>
            <p:spPr>
              <a:xfrm>
                <a:off x="3399994" y="3736725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4" y="3602"/>
                    </a:moveTo>
                    <a:lnTo>
                      <a:pt x="1" y="3602"/>
                    </a:lnTo>
                    <a:lnTo>
                      <a:pt x="1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60">
                <a:extLst>
                  <a:ext uri="{FF2B5EF4-FFF2-40B4-BE49-F238E27FC236}">
                    <a16:creationId xmlns:a16="http://schemas.microsoft.com/office/drawing/2014/main" id="{E81B4B84-610D-CBF8-43AA-89A836198190}"/>
                  </a:ext>
                </a:extLst>
              </p:cNvPr>
              <p:cNvSpPr/>
              <p:nvPr/>
            </p:nvSpPr>
            <p:spPr>
              <a:xfrm>
                <a:off x="3121100" y="3727300"/>
                <a:ext cx="91225" cy="1861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444" extrusionOk="0">
                    <a:moveTo>
                      <a:pt x="1819" y="0"/>
                    </a:moveTo>
                    <a:cubicBezTo>
                      <a:pt x="813" y="0"/>
                      <a:pt x="1" y="812"/>
                      <a:pt x="1" y="1818"/>
                    </a:cubicBezTo>
                    <a:lnTo>
                      <a:pt x="1" y="7443"/>
                    </a:lnTo>
                    <a:lnTo>
                      <a:pt x="3648" y="7443"/>
                    </a:lnTo>
                    <a:lnTo>
                      <a:pt x="3648" y="1818"/>
                    </a:lnTo>
                    <a:cubicBezTo>
                      <a:pt x="3648" y="812"/>
                      <a:pt x="2825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60">
                <a:extLst>
                  <a:ext uri="{FF2B5EF4-FFF2-40B4-BE49-F238E27FC236}">
                    <a16:creationId xmlns:a16="http://schemas.microsoft.com/office/drawing/2014/main" id="{86EF721E-CE2A-22B2-9947-E1A94BA9A387}"/>
                  </a:ext>
                </a:extLst>
              </p:cNvPr>
              <p:cNvSpPr/>
              <p:nvPr/>
            </p:nvSpPr>
            <p:spPr>
              <a:xfrm>
                <a:off x="3132550" y="3740150"/>
                <a:ext cx="683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6930" extrusionOk="0">
                    <a:moveTo>
                      <a:pt x="1361" y="1"/>
                    </a:moveTo>
                    <a:cubicBezTo>
                      <a:pt x="606" y="1"/>
                      <a:pt x="0" y="607"/>
                      <a:pt x="0" y="1361"/>
                    </a:cubicBezTo>
                    <a:lnTo>
                      <a:pt x="0" y="6929"/>
                    </a:lnTo>
                    <a:lnTo>
                      <a:pt x="2733" y="6929"/>
                    </a:lnTo>
                    <a:lnTo>
                      <a:pt x="2733" y="1361"/>
                    </a:lnTo>
                    <a:cubicBezTo>
                      <a:pt x="2733" y="607"/>
                      <a:pt x="2115" y="1"/>
                      <a:pt x="1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60">
                <a:extLst>
                  <a:ext uri="{FF2B5EF4-FFF2-40B4-BE49-F238E27FC236}">
                    <a16:creationId xmlns:a16="http://schemas.microsoft.com/office/drawing/2014/main" id="{B0715024-4D18-783A-D916-85E0331509B7}"/>
                  </a:ext>
                </a:extLst>
              </p:cNvPr>
              <p:cNvSpPr/>
              <p:nvPr/>
            </p:nvSpPr>
            <p:spPr>
              <a:xfrm>
                <a:off x="3173425" y="3821325"/>
                <a:ext cx="13750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550" extrusionOk="0">
                    <a:moveTo>
                      <a:pt x="275" y="1"/>
                    </a:moveTo>
                    <a:cubicBezTo>
                      <a:pt x="126" y="1"/>
                      <a:pt x="0" y="127"/>
                      <a:pt x="0" y="275"/>
                    </a:cubicBezTo>
                    <a:cubicBezTo>
                      <a:pt x="0" y="424"/>
                      <a:pt x="126" y="550"/>
                      <a:pt x="275" y="550"/>
                    </a:cubicBezTo>
                    <a:cubicBezTo>
                      <a:pt x="423" y="550"/>
                      <a:pt x="549" y="424"/>
                      <a:pt x="549" y="275"/>
                    </a:cubicBezTo>
                    <a:cubicBezTo>
                      <a:pt x="549" y="127"/>
                      <a:pt x="423" y="1"/>
                      <a:pt x="2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60">
                <a:extLst>
                  <a:ext uri="{FF2B5EF4-FFF2-40B4-BE49-F238E27FC236}">
                    <a16:creationId xmlns:a16="http://schemas.microsoft.com/office/drawing/2014/main" id="{7C969A97-AA7B-9EA7-C7D8-105D2933ED20}"/>
                  </a:ext>
                </a:extLst>
              </p:cNvPr>
              <p:cNvSpPr/>
              <p:nvPr/>
            </p:nvSpPr>
            <p:spPr>
              <a:xfrm>
                <a:off x="3132825" y="3644400"/>
                <a:ext cx="68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2722" extrusionOk="0">
                    <a:moveTo>
                      <a:pt x="1361" y="0"/>
                    </a:moveTo>
                    <a:cubicBezTo>
                      <a:pt x="607" y="0"/>
                      <a:pt x="1" y="606"/>
                      <a:pt x="1" y="1361"/>
                    </a:cubicBezTo>
                    <a:cubicBezTo>
                      <a:pt x="1" y="2116"/>
                      <a:pt x="607" y="2722"/>
                      <a:pt x="1361" y="2722"/>
                    </a:cubicBezTo>
                    <a:cubicBezTo>
                      <a:pt x="2116" y="2722"/>
                      <a:pt x="2733" y="2116"/>
                      <a:pt x="2733" y="1361"/>
                    </a:cubicBezTo>
                    <a:cubicBezTo>
                      <a:pt x="2733" y="606"/>
                      <a:pt x="2116" y="0"/>
                      <a:pt x="1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60">
                <a:extLst>
                  <a:ext uri="{FF2B5EF4-FFF2-40B4-BE49-F238E27FC236}">
                    <a16:creationId xmlns:a16="http://schemas.microsoft.com/office/drawing/2014/main" id="{07344B9A-5B50-A74C-9E7F-AD6DB2EE8C2E}"/>
                  </a:ext>
                </a:extLst>
              </p:cNvPr>
              <p:cNvSpPr/>
              <p:nvPr/>
            </p:nvSpPr>
            <p:spPr>
              <a:xfrm>
                <a:off x="3139700" y="3651250"/>
                <a:ext cx="54325" cy="54350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74" extrusionOk="0">
                    <a:moveTo>
                      <a:pt x="1086" y="1"/>
                    </a:moveTo>
                    <a:cubicBezTo>
                      <a:pt x="492" y="1"/>
                      <a:pt x="0" y="492"/>
                      <a:pt x="0" y="1087"/>
                    </a:cubicBezTo>
                    <a:cubicBezTo>
                      <a:pt x="0" y="1682"/>
                      <a:pt x="492" y="2173"/>
                      <a:pt x="1086" y="2173"/>
                    </a:cubicBezTo>
                    <a:cubicBezTo>
                      <a:pt x="1692" y="2173"/>
                      <a:pt x="2172" y="1682"/>
                      <a:pt x="2172" y="1087"/>
                    </a:cubicBezTo>
                    <a:cubicBezTo>
                      <a:pt x="2172" y="492"/>
                      <a:pt x="1692" y="1"/>
                      <a:pt x="10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60">
                <a:extLst>
                  <a:ext uri="{FF2B5EF4-FFF2-40B4-BE49-F238E27FC236}">
                    <a16:creationId xmlns:a16="http://schemas.microsoft.com/office/drawing/2014/main" id="{D3F3C1E3-615C-8E28-FA73-432FB9FA3DD2}"/>
                  </a:ext>
                </a:extLst>
              </p:cNvPr>
              <p:cNvSpPr/>
              <p:nvPr/>
            </p:nvSpPr>
            <p:spPr>
              <a:xfrm>
                <a:off x="3163425" y="3647550"/>
                <a:ext cx="68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7" extrusionOk="0">
                    <a:moveTo>
                      <a:pt x="0" y="0"/>
                    </a:moveTo>
                    <a:lnTo>
                      <a:pt x="0" y="2527"/>
                    </a:lnTo>
                    <a:lnTo>
                      <a:pt x="274" y="2527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60">
                <a:extLst>
                  <a:ext uri="{FF2B5EF4-FFF2-40B4-BE49-F238E27FC236}">
                    <a16:creationId xmlns:a16="http://schemas.microsoft.com/office/drawing/2014/main" id="{EAA6CCBE-4904-E190-F4AC-871757827E70}"/>
                  </a:ext>
                </a:extLst>
              </p:cNvPr>
              <p:cNvSpPr/>
              <p:nvPr/>
            </p:nvSpPr>
            <p:spPr>
              <a:xfrm>
                <a:off x="3022500" y="3490050"/>
                <a:ext cx="488225" cy="118350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4734" extrusionOk="0">
                    <a:moveTo>
                      <a:pt x="4219" y="0"/>
                    </a:moveTo>
                    <a:lnTo>
                      <a:pt x="0" y="4734"/>
                    </a:lnTo>
                    <a:lnTo>
                      <a:pt x="19529" y="4734"/>
                    </a:lnTo>
                    <a:lnTo>
                      <a:pt x="152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60">
                <a:extLst>
                  <a:ext uri="{FF2B5EF4-FFF2-40B4-BE49-F238E27FC236}">
                    <a16:creationId xmlns:a16="http://schemas.microsoft.com/office/drawing/2014/main" id="{7B05DAE5-1CAF-2661-273C-CEB707F19E2C}"/>
                  </a:ext>
                </a:extLst>
              </p:cNvPr>
              <p:cNvSpPr/>
              <p:nvPr/>
            </p:nvSpPr>
            <p:spPr>
              <a:xfrm>
                <a:off x="3022500" y="3608375"/>
                <a:ext cx="4882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641" extrusionOk="0">
                    <a:moveTo>
                      <a:pt x="0" y="1"/>
                    </a:moveTo>
                    <a:lnTo>
                      <a:pt x="0" y="641"/>
                    </a:lnTo>
                    <a:lnTo>
                      <a:pt x="19529" y="641"/>
                    </a:lnTo>
                    <a:lnTo>
                      <a:pt x="195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9" name="Google Shape;4349;p60">
              <a:extLst>
                <a:ext uri="{FF2B5EF4-FFF2-40B4-BE49-F238E27FC236}">
                  <a16:creationId xmlns:a16="http://schemas.microsoft.com/office/drawing/2014/main" id="{4EB9BBB4-E9D0-A968-AC41-851E55C2B98D}"/>
                </a:ext>
              </a:extLst>
            </p:cNvPr>
            <p:cNvGrpSpPr/>
            <p:nvPr/>
          </p:nvGrpSpPr>
          <p:grpSpPr>
            <a:xfrm>
              <a:off x="7576443" y="4104263"/>
              <a:ext cx="881637" cy="764485"/>
              <a:chOff x="3022500" y="3490050"/>
              <a:chExt cx="488225" cy="423350"/>
            </a:xfrm>
          </p:grpSpPr>
          <p:sp>
            <p:nvSpPr>
              <p:cNvPr id="4350" name="Google Shape;4350;p60">
                <a:extLst>
                  <a:ext uri="{FF2B5EF4-FFF2-40B4-BE49-F238E27FC236}">
                    <a16:creationId xmlns:a16="http://schemas.microsoft.com/office/drawing/2014/main" id="{478DC2E2-2C77-A359-2504-BA3F4A3EF5B9}"/>
                  </a:ext>
                </a:extLst>
              </p:cNvPr>
              <p:cNvSpPr/>
              <p:nvPr/>
            </p:nvSpPr>
            <p:spPr>
              <a:xfrm>
                <a:off x="3047650" y="3608375"/>
                <a:ext cx="437650" cy="305025"/>
              </a:xfrm>
              <a:custGeom>
                <a:avLst/>
                <a:gdLst/>
                <a:ahLst/>
                <a:cxnLst/>
                <a:rect l="l" t="t" r="r" b="b"/>
                <a:pathLst>
                  <a:path w="17506" h="12201" extrusionOk="0">
                    <a:moveTo>
                      <a:pt x="0" y="1"/>
                    </a:moveTo>
                    <a:lnTo>
                      <a:pt x="0" y="12200"/>
                    </a:lnTo>
                    <a:lnTo>
                      <a:pt x="17505" y="12200"/>
                    </a:lnTo>
                    <a:lnTo>
                      <a:pt x="175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60">
                <a:extLst>
                  <a:ext uri="{FF2B5EF4-FFF2-40B4-BE49-F238E27FC236}">
                    <a16:creationId xmlns:a16="http://schemas.microsoft.com/office/drawing/2014/main" id="{B67B0361-B6DF-2BAF-020E-749C5C0D3827}"/>
                  </a:ext>
                </a:extLst>
              </p:cNvPr>
              <p:cNvSpPr/>
              <p:nvPr/>
            </p:nvSpPr>
            <p:spPr>
              <a:xfrm>
                <a:off x="3282600" y="3731875"/>
                <a:ext cx="606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4002" extrusionOk="0">
                    <a:moveTo>
                      <a:pt x="2425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60">
                <a:extLst>
                  <a:ext uri="{FF2B5EF4-FFF2-40B4-BE49-F238E27FC236}">
                    <a16:creationId xmlns:a16="http://schemas.microsoft.com/office/drawing/2014/main" id="{764137C7-D2A8-E0F2-E38C-E21951610DE4}"/>
                  </a:ext>
                </a:extLst>
              </p:cNvPr>
              <p:cNvSpPr/>
              <p:nvPr/>
            </p:nvSpPr>
            <p:spPr>
              <a:xfrm>
                <a:off x="3289175" y="3738450"/>
                <a:ext cx="47200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76" extrusionOk="0">
                    <a:moveTo>
                      <a:pt x="1887" y="3476"/>
                    </a:moveTo>
                    <a:lnTo>
                      <a:pt x="1" y="3476"/>
                    </a:lnTo>
                    <a:lnTo>
                      <a:pt x="1" y="0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60">
                <a:extLst>
                  <a:ext uri="{FF2B5EF4-FFF2-40B4-BE49-F238E27FC236}">
                    <a16:creationId xmlns:a16="http://schemas.microsoft.com/office/drawing/2014/main" id="{0DCC08E2-028D-89D5-07A5-15F954CF001E}"/>
                  </a:ext>
                </a:extLst>
              </p:cNvPr>
              <p:cNvSpPr/>
              <p:nvPr/>
            </p:nvSpPr>
            <p:spPr>
              <a:xfrm>
                <a:off x="3310519" y="3736725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4" y="3602"/>
                    </a:moveTo>
                    <a:lnTo>
                      <a:pt x="1" y="3602"/>
                    </a:lnTo>
                    <a:lnTo>
                      <a:pt x="1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60">
                <a:extLst>
                  <a:ext uri="{FF2B5EF4-FFF2-40B4-BE49-F238E27FC236}">
                    <a16:creationId xmlns:a16="http://schemas.microsoft.com/office/drawing/2014/main" id="{CBFBBC71-C07D-1ED1-9581-4E3DA6BB38CA}"/>
                  </a:ext>
                </a:extLst>
              </p:cNvPr>
              <p:cNvSpPr/>
              <p:nvPr/>
            </p:nvSpPr>
            <p:spPr>
              <a:xfrm>
                <a:off x="3372075" y="3731875"/>
                <a:ext cx="606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4002" extrusionOk="0">
                    <a:moveTo>
                      <a:pt x="2425" y="4002"/>
                    </a:moveTo>
                    <a:lnTo>
                      <a:pt x="1" y="4002"/>
                    </a:lnTo>
                    <a:lnTo>
                      <a:pt x="1" y="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60">
                <a:extLst>
                  <a:ext uri="{FF2B5EF4-FFF2-40B4-BE49-F238E27FC236}">
                    <a16:creationId xmlns:a16="http://schemas.microsoft.com/office/drawing/2014/main" id="{3183A4A3-60A8-053A-FA54-9975EEC05AE1}"/>
                  </a:ext>
                </a:extLst>
              </p:cNvPr>
              <p:cNvSpPr/>
              <p:nvPr/>
            </p:nvSpPr>
            <p:spPr>
              <a:xfrm>
                <a:off x="3378950" y="3738450"/>
                <a:ext cx="47175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476" extrusionOk="0">
                    <a:moveTo>
                      <a:pt x="1887" y="3476"/>
                    </a:moveTo>
                    <a:lnTo>
                      <a:pt x="0" y="3476"/>
                    </a:lnTo>
                    <a:lnTo>
                      <a:pt x="0" y="0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60">
                <a:extLst>
                  <a:ext uri="{FF2B5EF4-FFF2-40B4-BE49-F238E27FC236}">
                    <a16:creationId xmlns:a16="http://schemas.microsoft.com/office/drawing/2014/main" id="{7DDF3B52-215E-A3D9-5F96-6C775DF2951A}"/>
                  </a:ext>
                </a:extLst>
              </p:cNvPr>
              <p:cNvSpPr/>
              <p:nvPr/>
            </p:nvSpPr>
            <p:spPr>
              <a:xfrm>
                <a:off x="3399994" y="3736725"/>
                <a:ext cx="660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603" extrusionOk="0">
                    <a:moveTo>
                      <a:pt x="264" y="3602"/>
                    </a:moveTo>
                    <a:lnTo>
                      <a:pt x="1" y="3602"/>
                    </a:lnTo>
                    <a:lnTo>
                      <a:pt x="1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60">
                <a:extLst>
                  <a:ext uri="{FF2B5EF4-FFF2-40B4-BE49-F238E27FC236}">
                    <a16:creationId xmlns:a16="http://schemas.microsoft.com/office/drawing/2014/main" id="{C5F25B7C-D243-66CB-F762-4ACEF2FDD5BF}"/>
                  </a:ext>
                </a:extLst>
              </p:cNvPr>
              <p:cNvSpPr/>
              <p:nvPr/>
            </p:nvSpPr>
            <p:spPr>
              <a:xfrm>
                <a:off x="3121100" y="3727300"/>
                <a:ext cx="91225" cy="1861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444" extrusionOk="0">
                    <a:moveTo>
                      <a:pt x="1819" y="0"/>
                    </a:moveTo>
                    <a:cubicBezTo>
                      <a:pt x="813" y="0"/>
                      <a:pt x="1" y="812"/>
                      <a:pt x="1" y="1818"/>
                    </a:cubicBezTo>
                    <a:lnTo>
                      <a:pt x="1" y="7443"/>
                    </a:lnTo>
                    <a:lnTo>
                      <a:pt x="3648" y="7443"/>
                    </a:lnTo>
                    <a:lnTo>
                      <a:pt x="3648" y="1818"/>
                    </a:lnTo>
                    <a:cubicBezTo>
                      <a:pt x="3648" y="812"/>
                      <a:pt x="2825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60">
                <a:extLst>
                  <a:ext uri="{FF2B5EF4-FFF2-40B4-BE49-F238E27FC236}">
                    <a16:creationId xmlns:a16="http://schemas.microsoft.com/office/drawing/2014/main" id="{DA1C03E0-5E95-F8B5-7CFC-18D54C3D84B2}"/>
                  </a:ext>
                </a:extLst>
              </p:cNvPr>
              <p:cNvSpPr/>
              <p:nvPr/>
            </p:nvSpPr>
            <p:spPr>
              <a:xfrm>
                <a:off x="3132550" y="3740150"/>
                <a:ext cx="683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6930" extrusionOk="0">
                    <a:moveTo>
                      <a:pt x="1361" y="1"/>
                    </a:moveTo>
                    <a:cubicBezTo>
                      <a:pt x="606" y="1"/>
                      <a:pt x="0" y="607"/>
                      <a:pt x="0" y="1361"/>
                    </a:cubicBezTo>
                    <a:lnTo>
                      <a:pt x="0" y="6929"/>
                    </a:lnTo>
                    <a:lnTo>
                      <a:pt x="2733" y="6929"/>
                    </a:lnTo>
                    <a:lnTo>
                      <a:pt x="2733" y="1361"/>
                    </a:lnTo>
                    <a:cubicBezTo>
                      <a:pt x="2733" y="607"/>
                      <a:pt x="2115" y="1"/>
                      <a:pt x="1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60">
                <a:extLst>
                  <a:ext uri="{FF2B5EF4-FFF2-40B4-BE49-F238E27FC236}">
                    <a16:creationId xmlns:a16="http://schemas.microsoft.com/office/drawing/2014/main" id="{6CACDA76-7A75-F822-2DD8-327A181916C1}"/>
                  </a:ext>
                </a:extLst>
              </p:cNvPr>
              <p:cNvSpPr/>
              <p:nvPr/>
            </p:nvSpPr>
            <p:spPr>
              <a:xfrm>
                <a:off x="3173425" y="3821325"/>
                <a:ext cx="13750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550" extrusionOk="0">
                    <a:moveTo>
                      <a:pt x="275" y="1"/>
                    </a:moveTo>
                    <a:cubicBezTo>
                      <a:pt x="126" y="1"/>
                      <a:pt x="0" y="127"/>
                      <a:pt x="0" y="275"/>
                    </a:cubicBezTo>
                    <a:cubicBezTo>
                      <a:pt x="0" y="424"/>
                      <a:pt x="126" y="550"/>
                      <a:pt x="275" y="550"/>
                    </a:cubicBezTo>
                    <a:cubicBezTo>
                      <a:pt x="423" y="550"/>
                      <a:pt x="549" y="424"/>
                      <a:pt x="549" y="275"/>
                    </a:cubicBezTo>
                    <a:cubicBezTo>
                      <a:pt x="549" y="127"/>
                      <a:pt x="423" y="1"/>
                      <a:pt x="2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60">
                <a:extLst>
                  <a:ext uri="{FF2B5EF4-FFF2-40B4-BE49-F238E27FC236}">
                    <a16:creationId xmlns:a16="http://schemas.microsoft.com/office/drawing/2014/main" id="{C8166E78-C05E-D33E-656C-4334F7F75CCB}"/>
                  </a:ext>
                </a:extLst>
              </p:cNvPr>
              <p:cNvSpPr/>
              <p:nvPr/>
            </p:nvSpPr>
            <p:spPr>
              <a:xfrm>
                <a:off x="3132825" y="3644400"/>
                <a:ext cx="68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2722" extrusionOk="0">
                    <a:moveTo>
                      <a:pt x="1361" y="0"/>
                    </a:moveTo>
                    <a:cubicBezTo>
                      <a:pt x="607" y="0"/>
                      <a:pt x="1" y="606"/>
                      <a:pt x="1" y="1361"/>
                    </a:cubicBezTo>
                    <a:cubicBezTo>
                      <a:pt x="1" y="2116"/>
                      <a:pt x="607" y="2722"/>
                      <a:pt x="1361" y="2722"/>
                    </a:cubicBezTo>
                    <a:cubicBezTo>
                      <a:pt x="2116" y="2722"/>
                      <a:pt x="2733" y="2116"/>
                      <a:pt x="2733" y="1361"/>
                    </a:cubicBezTo>
                    <a:cubicBezTo>
                      <a:pt x="2733" y="606"/>
                      <a:pt x="2116" y="0"/>
                      <a:pt x="1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60">
                <a:extLst>
                  <a:ext uri="{FF2B5EF4-FFF2-40B4-BE49-F238E27FC236}">
                    <a16:creationId xmlns:a16="http://schemas.microsoft.com/office/drawing/2014/main" id="{B61F9B04-934E-239F-1134-109C9D0508C3}"/>
                  </a:ext>
                </a:extLst>
              </p:cNvPr>
              <p:cNvSpPr/>
              <p:nvPr/>
            </p:nvSpPr>
            <p:spPr>
              <a:xfrm>
                <a:off x="3139700" y="3651250"/>
                <a:ext cx="54325" cy="54350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74" extrusionOk="0">
                    <a:moveTo>
                      <a:pt x="1086" y="1"/>
                    </a:moveTo>
                    <a:cubicBezTo>
                      <a:pt x="492" y="1"/>
                      <a:pt x="0" y="492"/>
                      <a:pt x="0" y="1087"/>
                    </a:cubicBezTo>
                    <a:cubicBezTo>
                      <a:pt x="0" y="1682"/>
                      <a:pt x="492" y="2173"/>
                      <a:pt x="1086" y="2173"/>
                    </a:cubicBezTo>
                    <a:cubicBezTo>
                      <a:pt x="1692" y="2173"/>
                      <a:pt x="2172" y="1682"/>
                      <a:pt x="2172" y="1087"/>
                    </a:cubicBezTo>
                    <a:cubicBezTo>
                      <a:pt x="2172" y="492"/>
                      <a:pt x="1692" y="1"/>
                      <a:pt x="10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60">
                <a:extLst>
                  <a:ext uri="{FF2B5EF4-FFF2-40B4-BE49-F238E27FC236}">
                    <a16:creationId xmlns:a16="http://schemas.microsoft.com/office/drawing/2014/main" id="{67083A59-E87A-AD24-8A81-5C8EEE470FE9}"/>
                  </a:ext>
                </a:extLst>
              </p:cNvPr>
              <p:cNvSpPr/>
              <p:nvPr/>
            </p:nvSpPr>
            <p:spPr>
              <a:xfrm>
                <a:off x="3163425" y="3647550"/>
                <a:ext cx="68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7" extrusionOk="0">
                    <a:moveTo>
                      <a:pt x="0" y="0"/>
                    </a:moveTo>
                    <a:lnTo>
                      <a:pt x="0" y="2527"/>
                    </a:lnTo>
                    <a:lnTo>
                      <a:pt x="274" y="2527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60">
                <a:extLst>
                  <a:ext uri="{FF2B5EF4-FFF2-40B4-BE49-F238E27FC236}">
                    <a16:creationId xmlns:a16="http://schemas.microsoft.com/office/drawing/2014/main" id="{8856ABBF-A801-D9B2-2458-0ECE7016B440}"/>
                  </a:ext>
                </a:extLst>
              </p:cNvPr>
              <p:cNvSpPr/>
              <p:nvPr/>
            </p:nvSpPr>
            <p:spPr>
              <a:xfrm>
                <a:off x="3022500" y="3490050"/>
                <a:ext cx="488225" cy="118350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4734" extrusionOk="0">
                    <a:moveTo>
                      <a:pt x="4219" y="0"/>
                    </a:moveTo>
                    <a:lnTo>
                      <a:pt x="0" y="4734"/>
                    </a:lnTo>
                    <a:lnTo>
                      <a:pt x="19529" y="4734"/>
                    </a:lnTo>
                    <a:lnTo>
                      <a:pt x="152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60">
                <a:extLst>
                  <a:ext uri="{FF2B5EF4-FFF2-40B4-BE49-F238E27FC236}">
                    <a16:creationId xmlns:a16="http://schemas.microsoft.com/office/drawing/2014/main" id="{9AA5E448-E24A-04AA-4F62-26F332D80E20}"/>
                  </a:ext>
                </a:extLst>
              </p:cNvPr>
              <p:cNvSpPr/>
              <p:nvPr/>
            </p:nvSpPr>
            <p:spPr>
              <a:xfrm>
                <a:off x="3022500" y="3608375"/>
                <a:ext cx="4882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641" extrusionOk="0">
                    <a:moveTo>
                      <a:pt x="0" y="1"/>
                    </a:moveTo>
                    <a:lnTo>
                      <a:pt x="0" y="641"/>
                    </a:lnTo>
                    <a:lnTo>
                      <a:pt x="19529" y="641"/>
                    </a:lnTo>
                    <a:lnTo>
                      <a:pt x="195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05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24">
          <a:extLst>
            <a:ext uri="{FF2B5EF4-FFF2-40B4-BE49-F238E27FC236}">
              <a16:creationId xmlns:a16="http://schemas.microsoft.com/office/drawing/2014/main" id="{0A38AA04-C313-9D5D-BB7D-A4FA1EF92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41">
            <a:extLst>
              <a:ext uri="{FF2B5EF4-FFF2-40B4-BE49-F238E27FC236}">
                <a16:creationId xmlns:a16="http://schemas.microsoft.com/office/drawing/2014/main" id="{07539DB9-268A-C02F-626D-F1AD886F43C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985275"/>
            <a:ext cx="156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47" name="Google Shape;3447;p41">
            <a:extLst>
              <a:ext uri="{FF2B5EF4-FFF2-40B4-BE49-F238E27FC236}">
                <a16:creationId xmlns:a16="http://schemas.microsoft.com/office/drawing/2014/main" id="{D1B6F6BE-A2E9-0B2A-8431-BC6FA61A78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25775"/>
            <a:ext cx="50676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Concept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0DF16-E5C7-773E-B1A1-B32AF6639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oogle Shape;3731;p48">
            <a:extLst>
              <a:ext uri="{FF2B5EF4-FFF2-40B4-BE49-F238E27FC236}">
                <a16:creationId xmlns:a16="http://schemas.microsoft.com/office/drawing/2014/main" id="{79D45E8C-C448-B837-0B17-2A8F5A382B08}"/>
              </a:ext>
            </a:extLst>
          </p:cNvPr>
          <p:cNvGrpSpPr/>
          <p:nvPr/>
        </p:nvGrpSpPr>
        <p:grpSpPr>
          <a:xfrm>
            <a:off x="6058915" y="1681560"/>
            <a:ext cx="3922644" cy="3463256"/>
            <a:chOff x="3022500" y="3482352"/>
            <a:chExt cx="488225" cy="431048"/>
          </a:xfrm>
        </p:grpSpPr>
        <p:sp>
          <p:nvSpPr>
            <p:cNvPr id="4" name="Google Shape;3732;p48">
              <a:extLst>
                <a:ext uri="{FF2B5EF4-FFF2-40B4-BE49-F238E27FC236}">
                  <a16:creationId xmlns:a16="http://schemas.microsoft.com/office/drawing/2014/main" id="{BF85AEF5-3859-1E58-07E9-9C793F3736F1}"/>
                </a:ext>
              </a:extLst>
            </p:cNvPr>
            <p:cNvSpPr/>
            <p:nvPr/>
          </p:nvSpPr>
          <p:spPr>
            <a:xfrm>
              <a:off x="3047650" y="3608375"/>
              <a:ext cx="437650" cy="305025"/>
            </a:xfrm>
            <a:custGeom>
              <a:avLst/>
              <a:gdLst/>
              <a:ahLst/>
              <a:cxnLst/>
              <a:rect l="l" t="t" r="r" b="b"/>
              <a:pathLst>
                <a:path w="17506" h="12201" extrusionOk="0">
                  <a:moveTo>
                    <a:pt x="0" y="1"/>
                  </a:moveTo>
                  <a:lnTo>
                    <a:pt x="0" y="12200"/>
                  </a:lnTo>
                  <a:lnTo>
                    <a:pt x="17505" y="12200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733;p48">
              <a:extLst>
                <a:ext uri="{FF2B5EF4-FFF2-40B4-BE49-F238E27FC236}">
                  <a16:creationId xmlns:a16="http://schemas.microsoft.com/office/drawing/2014/main" id="{42BCF985-8AFB-6E13-7000-D3930A8CC531}"/>
                </a:ext>
              </a:extLst>
            </p:cNvPr>
            <p:cNvSpPr/>
            <p:nvPr/>
          </p:nvSpPr>
          <p:spPr>
            <a:xfrm>
              <a:off x="3282600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734;p48">
              <a:extLst>
                <a:ext uri="{FF2B5EF4-FFF2-40B4-BE49-F238E27FC236}">
                  <a16:creationId xmlns:a16="http://schemas.microsoft.com/office/drawing/2014/main" id="{00FF1D42-1F3A-DB9A-CA6C-B4E8EA86A554}"/>
                </a:ext>
              </a:extLst>
            </p:cNvPr>
            <p:cNvSpPr/>
            <p:nvPr/>
          </p:nvSpPr>
          <p:spPr>
            <a:xfrm>
              <a:off x="3289175" y="3738450"/>
              <a:ext cx="47200" cy="86900"/>
            </a:xfrm>
            <a:custGeom>
              <a:avLst/>
              <a:gdLst/>
              <a:ahLst/>
              <a:cxnLst/>
              <a:rect l="l" t="t" r="r" b="b"/>
              <a:pathLst>
                <a:path w="1888" h="3476" extrusionOk="0">
                  <a:moveTo>
                    <a:pt x="1887" y="3476"/>
                  </a:moveTo>
                  <a:lnTo>
                    <a:pt x="1" y="3476"/>
                  </a:lnTo>
                  <a:lnTo>
                    <a:pt x="1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35;p48">
              <a:extLst>
                <a:ext uri="{FF2B5EF4-FFF2-40B4-BE49-F238E27FC236}">
                  <a16:creationId xmlns:a16="http://schemas.microsoft.com/office/drawing/2014/main" id="{F1C3D1EF-3BDD-B2E8-D2F1-E0E6C35F732C}"/>
                </a:ext>
              </a:extLst>
            </p:cNvPr>
            <p:cNvSpPr/>
            <p:nvPr/>
          </p:nvSpPr>
          <p:spPr>
            <a:xfrm>
              <a:off x="3310519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36;p48">
              <a:extLst>
                <a:ext uri="{FF2B5EF4-FFF2-40B4-BE49-F238E27FC236}">
                  <a16:creationId xmlns:a16="http://schemas.microsoft.com/office/drawing/2014/main" id="{06542AC7-48AA-96E1-C6FE-2A11235A731C}"/>
                </a:ext>
              </a:extLst>
            </p:cNvPr>
            <p:cNvSpPr/>
            <p:nvPr/>
          </p:nvSpPr>
          <p:spPr>
            <a:xfrm>
              <a:off x="3372075" y="3731875"/>
              <a:ext cx="60625" cy="100050"/>
            </a:xfrm>
            <a:custGeom>
              <a:avLst/>
              <a:gdLst/>
              <a:ahLst/>
              <a:cxnLst/>
              <a:rect l="l" t="t" r="r" b="b"/>
              <a:pathLst>
                <a:path w="2425" h="4002" extrusionOk="0">
                  <a:moveTo>
                    <a:pt x="2425" y="4002"/>
                  </a:moveTo>
                  <a:lnTo>
                    <a:pt x="1" y="4002"/>
                  </a:lnTo>
                  <a:lnTo>
                    <a:pt x="1" y="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37;p48">
              <a:extLst>
                <a:ext uri="{FF2B5EF4-FFF2-40B4-BE49-F238E27FC236}">
                  <a16:creationId xmlns:a16="http://schemas.microsoft.com/office/drawing/2014/main" id="{D6156AAE-D1D3-1673-3EED-755C23DE3A2A}"/>
                </a:ext>
              </a:extLst>
            </p:cNvPr>
            <p:cNvSpPr/>
            <p:nvPr/>
          </p:nvSpPr>
          <p:spPr>
            <a:xfrm>
              <a:off x="3378950" y="3738450"/>
              <a:ext cx="47175" cy="86900"/>
            </a:xfrm>
            <a:custGeom>
              <a:avLst/>
              <a:gdLst/>
              <a:ahLst/>
              <a:cxnLst/>
              <a:rect l="l" t="t" r="r" b="b"/>
              <a:pathLst>
                <a:path w="1887" h="3476" extrusionOk="0">
                  <a:moveTo>
                    <a:pt x="1887" y="3476"/>
                  </a:moveTo>
                  <a:lnTo>
                    <a:pt x="0" y="3476"/>
                  </a:lnTo>
                  <a:lnTo>
                    <a:pt x="0" y="0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38;p48">
              <a:extLst>
                <a:ext uri="{FF2B5EF4-FFF2-40B4-BE49-F238E27FC236}">
                  <a16:creationId xmlns:a16="http://schemas.microsoft.com/office/drawing/2014/main" id="{920415CC-651B-DC55-4E3F-D38F44FA10D6}"/>
                </a:ext>
              </a:extLst>
            </p:cNvPr>
            <p:cNvSpPr/>
            <p:nvPr/>
          </p:nvSpPr>
          <p:spPr>
            <a:xfrm>
              <a:off x="3399994" y="3736725"/>
              <a:ext cx="6600" cy="90075"/>
            </a:xfrm>
            <a:custGeom>
              <a:avLst/>
              <a:gdLst/>
              <a:ahLst/>
              <a:cxnLst/>
              <a:rect l="l" t="t" r="r" b="b"/>
              <a:pathLst>
                <a:path w="264" h="3603" extrusionOk="0">
                  <a:moveTo>
                    <a:pt x="264" y="3602"/>
                  </a:moveTo>
                  <a:lnTo>
                    <a:pt x="1" y="3602"/>
                  </a:lnTo>
                  <a:lnTo>
                    <a:pt x="1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39;p48">
              <a:extLst>
                <a:ext uri="{FF2B5EF4-FFF2-40B4-BE49-F238E27FC236}">
                  <a16:creationId xmlns:a16="http://schemas.microsoft.com/office/drawing/2014/main" id="{B8A9601D-E7D6-CA53-4DB7-66A6E422DF6A}"/>
                </a:ext>
              </a:extLst>
            </p:cNvPr>
            <p:cNvSpPr/>
            <p:nvPr/>
          </p:nvSpPr>
          <p:spPr>
            <a:xfrm>
              <a:off x="3121100" y="3727300"/>
              <a:ext cx="91225" cy="186100"/>
            </a:xfrm>
            <a:custGeom>
              <a:avLst/>
              <a:gdLst/>
              <a:ahLst/>
              <a:cxnLst/>
              <a:rect l="l" t="t" r="r" b="b"/>
              <a:pathLst>
                <a:path w="3649" h="7444" extrusionOk="0">
                  <a:moveTo>
                    <a:pt x="1819" y="0"/>
                  </a:moveTo>
                  <a:cubicBezTo>
                    <a:pt x="813" y="0"/>
                    <a:pt x="1" y="812"/>
                    <a:pt x="1" y="1818"/>
                  </a:cubicBezTo>
                  <a:lnTo>
                    <a:pt x="1" y="7443"/>
                  </a:lnTo>
                  <a:lnTo>
                    <a:pt x="3648" y="7443"/>
                  </a:lnTo>
                  <a:lnTo>
                    <a:pt x="3648" y="1818"/>
                  </a:lnTo>
                  <a:cubicBezTo>
                    <a:pt x="3648" y="812"/>
                    <a:pt x="2825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40;p48">
              <a:extLst>
                <a:ext uri="{FF2B5EF4-FFF2-40B4-BE49-F238E27FC236}">
                  <a16:creationId xmlns:a16="http://schemas.microsoft.com/office/drawing/2014/main" id="{CDBCA33C-2A7A-F0B9-D552-45DB2F1A8CAF}"/>
                </a:ext>
              </a:extLst>
            </p:cNvPr>
            <p:cNvSpPr/>
            <p:nvPr/>
          </p:nvSpPr>
          <p:spPr>
            <a:xfrm>
              <a:off x="3132550" y="3740150"/>
              <a:ext cx="68325" cy="173250"/>
            </a:xfrm>
            <a:custGeom>
              <a:avLst/>
              <a:gdLst/>
              <a:ahLst/>
              <a:cxnLst/>
              <a:rect l="l" t="t" r="r" b="b"/>
              <a:pathLst>
                <a:path w="2733" h="6930" extrusionOk="0">
                  <a:moveTo>
                    <a:pt x="1361" y="1"/>
                  </a:moveTo>
                  <a:cubicBezTo>
                    <a:pt x="606" y="1"/>
                    <a:pt x="0" y="607"/>
                    <a:pt x="0" y="1361"/>
                  </a:cubicBezTo>
                  <a:lnTo>
                    <a:pt x="0" y="6929"/>
                  </a:lnTo>
                  <a:lnTo>
                    <a:pt x="2733" y="6929"/>
                  </a:lnTo>
                  <a:lnTo>
                    <a:pt x="2733" y="1361"/>
                  </a:lnTo>
                  <a:cubicBezTo>
                    <a:pt x="2733" y="607"/>
                    <a:pt x="2115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41;p48">
              <a:extLst>
                <a:ext uri="{FF2B5EF4-FFF2-40B4-BE49-F238E27FC236}">
                  <a16:creationId xmlns:a16="http://schemas.microsoft.com/office/drawing/2014/main" id="{50A7060D-A923-8D52-02E9-4BDA51206C9E}"/>
                </a:ext>
              </a:extLst>
            </p:cNvPr>
            <p:cNvSpPr/>
            <p:nvPr/>
          </p:nvSpPr>
          <p:spPr>
            <a:xfrm>
              <a:off x="3173425" y="382132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6" y="1"/>
                    <a:pt x="0" y="127"/>
                    <a:pt x="0" y="275"/>
                  </a:cubicBezTo>
                  <a:cubicBezTo>
                    <a:pt x="0" y="424"/>
                    <a:pt x="126" y="550"/>
                    <a:pt x="275" y="550"/>
                  </a:cubicBezTo>
                  <a:cubicBezTo>
                    <a:pt x="423" y="550"/>
                    <a:pt x="549" y="424"/>
                    <a:pt x="549" y="275"/>
                  </a:cubicBezTo>
                  <a:cubicBezTo>
                    <a:pt x="549" y="127"/>
                    <a:pt x="423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42;p48">
              <a:extLst>
                <a:ext uri="{FF2B5EF4-FFF2-40B4-BE49-F238E27FC236}">
                  <a16:creationId xmlns:a16="http://schemas.microsoft.com/office/drawing/2014/main" id="{D323D5AA-9903-EEF8-8112-C3FCD49DB0E2}"/>
                </a:ext>
              </a:extLst>
            </p:cNvPr>
            <p:cNvSpPr/>
            <p:nvPr/>
          </p:nvSpPr>
          <p:spPr>
            <a:xfrm>
              <a:off x="3132825" y="3644400"/>
              <a:ext cx="68350" cy="68050"/>
            </a:xfrm>
            <a:custGeom>
              <a:avLst/>
              <a:gdLst/>
              <a:ahLst/>
              <a:cxnLst/>
              <a:rect l="l" t="t" r="r" b="b"/>
              <a:pathLst>
                <a:path w="2734" h="2722" extrusionOk="0">
                  <a:moveTo>
                    <a:pt x="1361" y="0"/>
                  </a:moveTo>
                  <a:cubicBezTo>
                    <a:pt x="607" y="0"/>
                    <a:pt x="1" y="606"/>
                    <a:pt x="1" y="1361"/>
                  </a:cubicBezTo>
                  <a:cubicBezTo>
                    <a:pt x="1" y="2116"/>
                    <a:pt x="607" y="2722"/>
                    <a:pt x="1361" y="2722"/>
                  </a:cubicBezTo>
                  <a:cubicBezTo>
                    <a:pt x="2116" y="2722"/>
                    <a:pt x="2733" y="2116"/>
                    <a:pt x="2733" y="1361"/>
                  </a:cubicBezTo>
                  <a:cubicBezTo>
                    <a:pt x="2733" y="606"/>
                    <a:pt x="2116" y="0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43;p48">
              <a:extLst>
                <a:ext uri="{FF2B5EF4-FFF2-40B4-BE49-F238E27FC236}">
                  <a16:creationId xmlns:a16="http://schemas.microsoft.com/office/drawing/2014/main" id="{4515682E-AB6F-0076-A16D-B7AD141A2E81}"/>
                </a:ext>
              </a:extLst>
            </p:cNvPr>
            <p:cNvSpPr/>
            <p:nvPr/>
          </p:nvSpPr>
          <p:spPr>
            <a:xfrm>
              <a:off x="3139700" y="3651250"/>
              <a:ext cx="54325" cy="54350"/>
            </a:xfrm>
            <a:custGeom>
              <a:avLst/>
              <a:gdLst/>
              <a:ahLst/>
              <a:cxnLst/>
              <a:rect l="l" t="t" r="r" b="b"/>
              <a:pathLst>
                <a:path w="2173" h="2174" extrusionOk="0">
                  <a:moveTo>
                    <a:pt x="1086" y="1"/>
                  </a:moveTo>
                  <a:cubicBezTo>
                    <a:pt x="492" y="1"/>
                    <a:pt x="0" y="492"/>
                    <a:pt x="0" y="1087"/>
                  </a:cubicBezTo>
                  <a:cubicBezTo>
                    <a:pt x="0" y="1682"/>
                    <a:pt x="492" y="2173"/>
                    <a:pt x="1086" y="2173"/>
                  </a:cubicBezTo>
                  <a:cubicBezTo>
                    <a:pt x="1692" y="2173"/>
                    <a:pt x="2172" y="1682"/>
                    <a:pt x="2172" y="1087"/>
                  </a:cubicBezTo>
                  <a:cubicBezTo>
                    <a:pt x="2172" y="492"/>
                    <a:pt x="1692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44;p48">
              <a:extLst>
                <a:ext uri="{FF2B5EF4-FFF2-40B4-BE49-F238E27FC236}">
                  <a16:creationId xmlns:a16="http://schemas.microsoft.com/office/drawing/2014/main" id="{1B8B6A52-8119-8ED2-4163-42D42A040F89}"/>
                </a:ext>
              </a:extLst>
            </p:cNvPr>
            <p:cNvSpPr/>
            <p:nvPr/>
          </p:nvSpPr>
          <p:spPr>
            <a:xfrm>
              <a:off x="3163425" y="3647550"/>
              <a:ext cx="6875" cy="63175"/>
            </a:xfrm>
            <a:custGeom>
              <a:avLst/>
              <a:gdLst/>
              <a:ahLst/>
              <a:cxnLst/>
              <a:rect l="l" t="t" r="r" b="b"/>
              <a:pathLst>
                <a:path w="275" h="2527" extrusionOk="0">
                  <a:moveTo>
                    <a:pt x="0" y="0"/>
                  </a:moveTo>
                  <a:lnTo>
                    <a:pt x="0" y="2527"/>
                  </a:lnTo>
                  <a:lnTo>
                    <a:pt x="274" y="252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45;p48">
              <a:extLst>
                <a:ext uri="{FF2B5EF4-FFF2-40B4-BE49-F238E27FC236}">
                  <a16:creationId xmlns:a16="http://schemas.microsoft.com/office/drawing/2014/main" id="{AF13A7B5-D9F9-0D9A-123B-F359286FE002}"/>
                </a:ext>
              </a:extLst>
            </p:cNvPr>
            <p:cNvSpPr/>
            <p:nvPr/>
          </p:nvSpPr>
          <p:spPr>
            <a:xfrm>
              <a:off x="3022500" y="3482352"/>
              <a:ext cx="488225" cy="118350"/>
            </a:xfrm>
            <a:custGeom>
              <a:avLst/>
              <a:gdLst/>
              <a:ahLst/>
              <a:cxnLst/>
              <a:rect l="l" t="t" r="r" b="b"/>
              <a:pathLst>
                <a:path w="19529" h="4734" extrusionOk="0">
                  <a:moveTo>
                    <a:pt x="4219" y="0"/>
                  </a:moveTo>
                  <a:lnTo>
                    <a:pt x="0" y="4734"/>
                  </a:lnTo>
                  <a:lnTo>
                    <a:pt x="19529" y="4734"/>
                  </a:lnTo>
                  <a:lnTo>
                    <a:pt x="15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46;p48">
              <a:extLst>
                <a:ext uri="{FF2B5EF4-FFF2-40B4-BE49-F238E27FC236}">
                  <a16:creationId xmlns:a16="http://schemas.microsoft.com/office/drawing/2014/main" id="{EFB72BF1-1D26-AEA9-96CA-63E0D61C9600}"/>
                </a:ext>
              </a:extLst>
            </p:cNvPr>
            <p:cNvSpPr/>
            <p:nvPr/>
          </p:nvSpPr>
          <p:spPr>
            <a:xfrm>
              <a:off x="3022500" y="3600677"/>
              <a:ext cx="488225" cy="16025"/>
            </a:xfrm>
            <a:custGeom>
              <a:avLst/>
              <a:gdLst/>
              <a:ahLst/>
              <a:cxnLst/>
              <a:rect l="l" t="t" r="r" b="b"/>
              <a:pathLst>
                <a:path w="19529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9529" y="641"/>
                  </a:lnTo>
                  <a:lnTo>
                    <a:pt x="19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09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Google Shape;3453;p42"/>
          <p:cNvSpPr txBox="1">
            <a:spLocks noGrp="1"/>
          </p:cNvSpPr>
          <p:nvPr>
            <p:ph type="subTitle" idx="1"/>
          </p:nvPr>
        </p:nvSpPr>
        <p:spPr>
          <a:xfrm>
            <a:off x="4723900" y="1560900"/>
            <a:ext cx="3470400" cy="25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What kept us going was the vision of a smarter, safer, and more connected community. </a:t>
            </a:r>
            <a:r>
              <a:rPr lang="en" b="1"/>
              <a:t>Every time we saw a resident struggle with a manual notice board or a visitor confused at the gate</a:t>
            </a:r>
            <a:r>
              <a:rPr lang="en"/>
              <a:t>, we were reminded why this website matters. This wasn’t just a project — i</a:t>
            </a:r>
            <a:r>
              <a:rPr lang="en" b="1"/>
              <a:t>t was a solution</a:t>
            </a:r>
            <a:r>
              <a:rPr lang="en"/>
              <a:t> for our own community, and we knew it could make a real difference</a:t>
            </a:r>
            <a:endParaRPr lang="zh-CN" altLang="en-US"/>
          </a:p>
        </p:txBody>
      </p:sp>
      <p:sp>
        <p:nvSpPr>
          <p:cNvPr id="3454" name="Google Shape;3454;p42"/>
          <p:cNvSpPr txBox="1">
            <a:spLocks noGrp="1"/>
          </p:cNvSpPr>
          <p:nvPr>
            <p:ph type="subTitle" idx="2"/>
          </p:nvPr>
        </p:nvSpPr>
        <p:spPr>
          <a:xfrm>
            <a:off x="949700" y="1560900"/>
            <a:ext cx="3470400" cy="25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It all started with a simple observation — </a:t>
            </a:r>
            <a:r>
              <a:rPr lang="en" b="1"/>
              <a:t>long queues at the guardhouse, misplaced visitor logs, missed facility bookings, and notices that never reached residents</a:t>
            </a:r>
            <a:r>
              <a:rPr lang="en"/>
              <a:t>. Living in it ourselves, we realized that the current system was outdated and inefficient. There had to be a better way. That’s when the idea was born: </a:t>
            </a:r>
            <a:r>
              <a:rPr lang="en" b="1"/>
              <a:t>a centralized website to digitally manage the entire community — for visitors, residents, and administrators.</a:t>
            </a:r>
            <a:endParaRPr lang="zh-CN" altLang="en-US" b="1"/>
          </a:p>
        </p:txBody>
      </p:sp>
      <p:sp>
        <p:nvSpPr>
          <p:cNvPr id="3455" name="Google Shape;345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What inspires us to build this website?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Target audience</a:t>
            </a:r>
          </a:p>
        </p:txBody>
      </p:sp>
      <p:sp>
        <p:nvSpPr>
          <p:cNvPr id="3525" name="Google Shape;3525;p44"/>
          <p:cNvSpPr txBox="1">
            <a:spLocks noGrp="1"/>
          </p:cNvSpPr>
          <p:nvPr>
            <p:ph type="subTitle" idx="1"/>
          </p:nvPr>
        </p:nvSpPr>
        <p:spPr>
          <a:xfrm>
            <a:off x="4810198" y="3197390"/>
            <a:ext cx="2709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3527" name="Google Shape;3527;p44"/>
          <p:cNvSpPr txBox="1">
            <a:spLocks noGrp="1"/>
          </p:cNvSpPr>
          <p:nvPr>
            <p:ph type="subTitle" idx="3"/>
          </p:nvPr>
        </p:nvSpPr>
        <p:spPr>
          <a:xfrm>
            <a:off x="1424942" y="2709765"/>
            <a:ext cx="3126585" cy="495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Residents &amp; Visitors</a:t>
            </a:r>
            <a:endParaRPr/>
          </a:p>
        </p:txBody>
      </p:sp>
      <p:sp>
        <p:nvSpPr>
          <p:cNvPr id="3528" name="Google Shape;3528;p44"/>
          <p:cNvSpPr/>
          <p:nvPr/>
        </p:nvSpPr>
        <p:spPr>
          <a:xfrm rot="8100000">
            <a:off x="2569117" y="1610253"/>
            <a:ext cx="820102" cy="820102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9" name="Google Shape;3529;p44"/>
          <p:cNvSpPr/>
          <p:nvPr/>
        </p:nvSpPr>
        <p:spPr>
          <a:xfrm rot="8100000">
            <a:off x="5754810" y="1610256"/>
            <a:ext cx="820102" cy="820102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0" name="Google Shape;3530;p44"/>
          <p:cNvGrpSpPr/>
          <p:nvPr/>
        </p:nvGrpSpPr>
        <p:grpSpPr>
          <a:xfrm>
            <a:off x="713225" y="935991"/>
            <a:ext cx="511675" cy="449375"/>
            <a:chOff x="-1159275" y="3897200"/>
            <a:chExt cx="511675" cy="449375"/>
          </a:xfrm>
        </p:grpSpPr>
        <p:sp>
          <p:nvSpPr>
            <p:cNvPr id="3531" name="Google Shape;3531;p44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4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4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4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4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4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4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4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4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4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4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4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4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4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4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4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4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4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4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4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4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4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4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4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4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4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4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4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4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4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4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4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4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4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4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4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4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4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4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4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4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4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4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4" name="Google Shape;3574;p44"/>
          <p:cNvGrpSpPr/>
          <p:nvPr/>
        </p:nvGrpSpPr>
        <p:grpSpPr>
          <a:xfrm>
            <a:off x="713225" y="4154629"/>
            <a:ext cx="511675" cy="449375"/>
            <a:chOff x="-1159275" y="3897200"/>
            <a:chExt cx="511675" cy="449375"/>
          </a:xfrm>
        </p:grpSpPr>
        <p:sp>
          <p:nvSpPr>
            <p:cNvPr id="3575" name="Google Shape;3575;p44"/>
            <p:cNvSpPr/>
            <p:nvPr/>
          </p:nvSpPr>
          <p:spPr>
            <a:xfrm>
              <a:off x="-942325" y="3897200"/>
              <a:ext cx="171525" cy="449375"/>
            </a:xfrm>
            <a:custGeom>
              <a:avLst/>
              <a:gdLst/>
              <a:ahLst/>
              <a:cxnLst/>
              <a:rect l="l" t="t" r="r" b="b"/>
              <a:pathLst>
                <a:path w="6861" h="17975" extrusionOk="0">
                  <a:moveTo>
                    <a:pt x="6861" y="17974"/>
                  </a:moveTo>
                  <a:lnTo>
                    <a:pt x="0" y="17974"/>
                  </a:lnTo>
                  <a:lnTo>
                    <a:pt x="0" y="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4"/>
            <p:cNvSpPr/>
            <p:nvPr/>
          </p:nvSpPr>
          <p:spPr>
            <a:xfrm>
              <a:off x="-892025" y="4163325"/>
              <a:ext cx="76350" cy="183250"/>
            </a:xfrm>
            <a:custGeom>
              <a:avLst/>
              <a:gdLst/>
              <a:ahLst/>
              <a:cxnLst/>
              <a:rect l="l" t="t" r="r" b="b"/>
              <a:pathLst>
                <a:path w="3054" h="7330" extrusionOk="0">
                  <a:moveTo>
                    <a:pt x="3054" y="7329"/>
                  </a:moveTo>
                  <a:lnTo>
                    <a:pt x="1" y="7329"/>
                  </a:lnTo>
                  <a:lnTo>
                    <a:pt x="1" y="1144"/>
                  </a:lnTo>
                  <a:cubicBezTo>
                    <a:pt x="1" y="515"/>
                    <a:pt x="515" y="0"/>
                    <a:pt x="1144" y="0"/>
                  </a:cubicBezTo>
                  <a:lnTo>
                    <a:pt x="1910" y="0"/>
                  </a:lnTo>
                  <a:cubicBezTo>
                    <a:pt x="2539" y="0"/>
                    <a:pt x="3054" y="515"/>
                    <a:pt x="3054" y="1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4"/>
            <p:cNvSpPr/>
            <p:nvPr/>
          </p:nvSpPr>
          <p:spPr>
            <a:xfrm>
              <a:off x="-942325" y="3897200"/>
              <a:ext cx="225550" cy="90925"/>
            </a:xfrm>
            <a:custGeom>
              <a:avLst/>
              <a:gdLst/>
              <a:ahLst/>
              <a:cxnLst/>
              <a:rect l="l" t="t" r="r" b="b"/>
              <a:pathLst>
                <a:path w="9022" h="3637" extrusionOk="0">
                  <a:moveTo>
                    <a:pt x="9022" y="3637"/>
                  </a:moveTo>
                  <a:lnTo>
                    <a:pt x="1533" y="3637"/>
                  </a:lnTo>
                  <a:lnTo>
                    <a:pt x="0" y="1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4"/>
            <p:cNvSpPr/>
            <p:nvPr/>
          </p:nvSpPr>
          <p:spPr>
            <a:xfrm>
              <a:off x="-881725" y="4172175"/>
              <a:ext cx="57475" cy="174400"/>
            </a:xfrm>
            <a:custGeom>
              <a:avLst/>
              <a:gdLst/>
              <a:ahLst/>
              <a:cxnLst/>
              <a:rect l="l" t="t" r="r" b="b"/>
              <a:pathLst>
                <a:path w="2299" h="6976" extrusionOk="0">
                  <a:moveTo>
                    <a:pt x="2299" y="6975"/>
                  </a:moveTo>
                  <a:lnTo>
                    <a:pt x="0" y="6975"/>
                  </a:lnTo>
                  <a:lnTo>
                    <a:pt x="0" y="1156"/>
                  </a:lnTo>
                  <a:cubicBezTo>
                    <a:pt x="0" y="515"/>
                    <a:pt x="515" y="1"/>
                    <a:pt x="1155" y="1"/>
                  </a:cubicBezTo>
                  <a:cubicBezTo>
                    <a:pt x="1784" y="1"/>
                    <a:pt x="2299" y="515"/>
                    <a:pt x="2299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4"/>
            <p:cNvSpPr/>
            <p:nvPr/>
          </p:nvSpPr>
          <p:spPr>
            <a:xfrm>
              <a:off x="-842850" y="4253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78" y="184"/>
                  </a:moveTo>
                  <a:cubicBezTo>
                    <a:pt x="378" y="298"/>
                    <a:pt x="298" y="378"/>
                    <a:pt x="195" y="378"/>
                  </a:cubicBezTo>
                  <a:cubicBezTo>
                    <a:pt x="80" y="378"/>
                    <a:pt x="0" y="298"/>
                    <a:pt x="0" y="184"/>
                  </a:cubicBezTo>
                  <a:cubicBezTo>
                    <a:pt x="0" y="81"/>
                    <a:pt x="80" y="1"/>
                    <a:pt x="195" y="1"/>
                  </a:cubicBezTo>
                  <a:cubicBezTo>
                    <a:pt x="298" y="1"/>
                    <a:pt x="378" y="81"/>
                    <a:pt x="378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4"/>
            <p:cNvSpPr/>
            <p:nvPr/>
          </p:nvSpPr>
          <p:spPr>
            <a:xfrm>
              <a:off x="-868300" y="4038125"/>
              <a:ext cx="34900" cy="91775"/>
            </a:xfrm>
            <a:custGeom>
              <a:avLst/>
              <a:gdLst/>
              <a:ahLst/>
              <a:cxnLst/>
              <a:rect l="l" t="t" r="r" b="b"/>
              <a:pathLst>
                <a:path w="1396" h="3671" extrusionOk="0">
                  <a:moveTo>
                    <a:pt x="1396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4"/>
            <p:cNvSpPr/>
            <p:nvPr/>
          </p:nvSpPr>
          <p:spPr>
            <a:xfrm>
              <a:off x="-863425" y="4042975"/>
              <a:ext cx="25450" cy="82075"/>
            </a:xfrm>
            <a:custGeom>
              <a:avLst/>
              <a:gdLst/>
              <a:ahLst/>
              <a:cxnLst/>
              <a:rect l="l" t="t" r="r" b="b"/>
              <a:pathLst>
                <a:path w="1018" h="3283" extrusionOk="0">
                  <a:moveTo>
                    <a:pt x="1018" y="3282"/>
                  </a:moveTo>
                  <a:lnTo>
                    <a:pt x="0" y="3282"/>
                  </a:lnTo>
                  <a:lnTo>
                    <a:pt x="0" y="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4"/>
            <p:cNvSpPr/>
            <p:nvPr/>
          </p:nvSpPr>
          <p:spPr>
            <a:xfrm>
              <a:off x="-852850" y="4105575"/>
              <a:ext cx="34900" cy="24325"/>
            </a:xfrm>
            <a:custGeom>
              <a:avLst/>
              <a:gdLst/>
              <a:ahLst/>
              <a:cxnLst/>
              <a:rect l="l" t="t" r="r" b="b"/>
              <a:pathLst>
                <a:path w="1396" h="973" extrusionOk="0">
                  <a:moveTo>
                    <a:pt x="1395" y="973"/>
                  </a:moveTo>
                  <a:lnTo>
                    <a:pt x="0" y="973"/>
                  </a:lnTo>
                  <a:lnTo>
                    <a:pt x="0" y="1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4"/>
            <p:cNvSpPr/>
            <p:nvPr/>
          </p:nvSpPr>
          <p:spPr>
            <a:xfrm>
              <a:off x="-868300" y="4105575"/>
              <a:ext cx="16025" cy="24325"/>
            </a:xfrm>
            <a:custGeom>
              <a:avLst/>
              <a:gdLst/>
              <a:ahLst/>
              <a:cxnLst/>
              <a:rect l="l" t="t" r="r" b="b"/>
              <a:pathLst>
                <a:path w="641" h="973" extrusionOk="0">
                  <a:moveTo>
                    <a:pt x="641" y="973"/>
                  </a:moveTo>
                  <a:lnTo>
                    <a:pt x="1" y="973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4"/>
            <p:cNvSpPr/>
            <p:nvPr/>
          </p:nvSpPr>
          <p:spPr>
            <a:xfrm>
              <a:off x="-904025" y="3988100"/>
              <a:ext cx="187250" cy="19475"/>
            </a:xfrm>
            <a:custGeom>
              <a:avLst/>
              <a:gdLst/>
              <a:ahLst/>
              <a:cxnLst/>
              <a:rect l="l" t="t" r="r" b="b"/>
              <a:pathLst>
                <a:path w="7490" h="779" extrusionOk="0">
                  <a:moveTo>
                    <a:pt x="7490" y="778"/>
                  </a:moveTo>
                  <a:lnTo>
                    <a:pt x="1" y="778"/>
                  </a:lnTo>
                  <a:lnTo>
                    <a:pt x="1" y="1"/>
                  </a:lnTo>
                  <a:lnTo>
                    <a:pt x="7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4"/>
            <p:cNvSpPr/>
            <p:nvPr/>
          </p:nvSpPr>
          <p:spPr>
            <a:xfrm>
              <a:off x="-770825" y="4094150"/>
              <a:ext cx="123225" cy="252425"/>
            </a:xfrm>
            <a:custGeom>
              <a:avLst/>
              <a:gdLst/>
              <a:ahLst/>
              <a:cxnLst/>
              <a:rect l="l" t="t" r="r" b="b"/>
              <a:pathLst>
                <a:path w="4929" h="10097" extrusionOk="0">
                  <a:moveTo>
                    <a:pt x="4929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4"/>
            <p:cNvSpPr/>
            <p:nvPr/>
          </p:nvSpPr>
          <p:spPr>
            <a:xfrm>
              <a:off x="-770825" y="4094150"/>
              <a:ext cx="33175" cy="252425"/>
            </a:xfrm>
            <a:custGeom>
              <a:avLst/>
              <a:gdLst/>
              <a:ahLst/>
              <a:cxnLst/>
              <a:rect l="l" t="t" r="r" b="b"/>
              <a:pathLst>
                <a:path w="1327" h="10097" extrusionOk="0">
                  <a:moveTo>
                    <a:pt x="1327" y="10096"/>
                  </a:moveTo>
                  <a:lnTo>
                    <a:pt x="1" y="10096"/>
                  </a:lnTo>
                  <a:lnTo>
                    <a:pt x="1" y="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4"/>
            <p:cNvSpPr/>
            <p:nvPr/>
          </p:nvSpPr>
          <p:spPr>
            <a:xfrm>
              <a:off x="-725100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4"/>
            <p:cNvSpPr/>
            <p:nvPr/>
          </p:nvSpPr>
          <p:spPr>
            <a:xfrm>
              <a:off x="-717650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4"/>
            <p:cNvSpPr/>
            <p:nvPr/>
          </p:nvSpPr>
          <p:spPr>
            <a:xfrm>
              <a:off x="-725100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4"/>
            <p:cNvSpPr/>
            <p:nvPr/>
          </p:nvSpPr>
          <p:spPr>
            <a:xfrm>
              <a:off x="-725100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4"/>
            <p:cNvSpPr/>
            <p:nvPr/>
          </p:nvSpPr>
          <p:spPr>
            <a:xfrm>
              <a:off x="-717650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4"/>
            <p:cNvSpPr/>
            <p:nvPr/>
          </p:nvSpPr>
          <p:spPr>
            <a:xfrm>
              <a:off x="-725100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4"/>
            <p:cNvSpPr/>
            <p:nvPr/>
          </p:nvSpPr>
          <p:spPr>
            <a:xfrm>
              <a:off x="-725100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4"/>
            <p:cNvSpPr/>
            <p:nvPr/>
          </p:nvSpPr>
          <p:spPr>
            <a:xfrm>
              <a:off x="-717650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4"/>
            <p:cNvSpPr/>
            <p:nvPr/>
          </p:nvSpPr>
          <p:spPr>
            <a:xfrm>
              <a:off x="-725100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4"/>
            <p:cNvSpPr/>
            <p:nvPr/>
          </p:nvSpPr>
          <p:spPr>
            <a:xfrm>
              <a:off x="-684225" y="4249925"/>
              <a:ext cx="16050" cy="51200"/>
            </a:xfrm>
            <a:custGeom>
              <a:avLst/>
              <a:gdLst/>
              <a:ahLst/>
              <a:cxnLst/>
              <a:rect l="l" t="t" r="r" b="b"/>
              <a:pathLst>
                <a:path w="642" h="2048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4"/>
            <p:cNvSpPr/>
            <p:nvPr/>
          </p:nvSpPr>
          <p:spPr>
            <a:xfrm>
              <a:off x="-676775" y="4289375"/>
              <a:ext cx="16875" cy="11750"/>
            </a:xfrm>
            <a:custGeom>
              <a:avLst/>
              <a:gdLst/>
              <a:ahLst/>
              <a:cxnLst/>
              <a:rect l="l" t="t" r="r" b="b"/>
              <a:pathLst>
                <a:path w="675" h="470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4"/>
            <p:cNvSpPr/>
            <p:nvPr/>
          </p:nvSpPr>
          <p:spPr>
            <a:xfrm>
              <a:off x="-684225" y="4289375"/>
              <a:ext cx="7750" cy="11750"/>
            </a:xfrm>
            <a:custGeom>
              <a:avLst/>
              <a:gdLst/>
              <a:ahLst/>
              <a:cxnLst/>
              <a:rect l="l" t="t" r="r" b="b"/>
              <a:pathLst>
                <a:path w="310" h="470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4"/>
            <p:cNvSpPr/>
            <p:nvPr/>
          </p:nvSpPr>
          <p:spPr>
            <a:xfrm>
              <a:off x="-684225" y="4187325"/>
              <a:ext cx="16050" cy="51475"/>
            </a:xfrm>
            <a:custGeom>
              <a:avLst/>
              <a:gdLst/>
              <a:ahLst/>
              <a:cxnLst/>
              <a:rect l="l" t="t" r="r" b="b"/>
              <a:pathLst>
                <a:path w="642" h="2059" extrusionOk="0">
                  <a:moveTo>
                    <a:pt x="641" y="2059"/>
                  </a:moveTo>
                  <a:lnTo>
                    <a:pt x="1" y="2059"/>
                  </a:lnTo>
                  <a:lnTo>
                    <a:pt x="1" y="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4"/>
            <p:cNvSpPr/>
            <p:nvPr/>
          </p:nvSpPr>
          <p:spPr>
            <a:xfrm>
              <a:off x="-676775" y="4227075"/>
              <a:ext cx="16875" cy="11725"/>
            </a:xfrm>
            <a:custGeom>
              <a:avLst/>
              <a:gdLst/>
              <a:ahLst/>
              <a:cxnLst/>
              <a:rect l="l" t="t" r="r" b="b"/>
              <a:pathLst>
                <a:path w="675" h="469" extrusionOk="0">
                  <a:moveTo>
                    <a:pt x="675" y="469"/>
                  </a:moveTo>
                  <a:lnTo>
                    <a:pt x="0" y="469"/>
                  </a:lnTo>
                  <a:lnTo>
                    <a:pt x="0" y="0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4"/>
            <p:cNvSpPr/>
            <p:nvPr/>
          </p:nvSpPr>
          <p:spPr>
            <a:xfrm>
              <a:off x="-684225" y="4227075"/>
              <a:ext cx="7750" cy="11725"/>
            </a:xfrm>
            <a:custGeom>
              <a:avLst/>
              <a:gdLst/>
              <a:ahLst/>
              <a:cxnLst/>
              <a:rect l="l" t="t" r="r" b="b"/>
              <a:pathLst>
                <a:path w="310" h="469" extrusionOk="0">
                  <a:moveTo>
                    <a:pt x="310" y="469"/>
                  </a:moveTo>
                  <a:lnTo>
                    <a:pt x="1" y="469"/>
                  </a:lnTo>
                  <a:lnTo>
                    <a:pt x="1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4"/>
            <p:cNvSpPr/>
            <p:nvPr/>
          </p:nvSpPr>
          <p:spPr>
            <a:xfrm>
              <a:off x="-684225" y="4125025"/>
              <a:ext cx="16050" cy="51175"/>
            </a:xfrm>
            <a:custGeom>
              <a:avLst/>
              <a:gdLst/>
              <a:ahLst/>
              <a:cxnLst/>
              <a:rect l="l" t="t" r="r" b="b"/>
              <a:pathLst>
                <a:path w="642" h="2047" extrusionOk="0">
                  <a:moveTo>
                    <a:pt x="641" y="2047"/>
                  </a:moveTo>
                  <a:lnTo>
                    <a:pt x="1" y="2047"/>
                  </a:lnTo>
                  <a:lnTo>
                    <a:pt x="1" y="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4"/>
            <p:cNvSpPr/>
            <p:nvPr/>
          </p:nvSpPr>
          <p:spPr>
            <a:xfrm>
              <a:off x="-676775" y="4164750"/>
              <a:ext cx="16875" cy="11450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675" y="458"/>
                  </a:moveTo>
                  <a:lnTo>
                    <a:pt x="0" y="458"/>
                  </a:lnTo>
                  <a:lnTo>
                    <a:pt x="0" y="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4"/>
            <p:cNvSpPr/>
            <p:nvPr/>
          </p:nvSpPr>
          <p:spPr>
            <a:xfrm>
              <a:off x="-684225" y="4164750"/>
              <a:ext cx="7750" cy="11450"/>
            </a:xfrm>
            <a:custGeom>
              <a:avLst/>
              <a:gdLst/>
              <a:ahLst/>
              <a:cxnLst/>
              <a:rect l="l" t="t" r="r" b="b"/>
              <a:pathLst>
                <a:path w="310" h="458" extrusionOk="0">
                  <a:moveTo>
                    <a:pt x="310" y="458"/>
                  </a:moveTo>
                  <a:lnTo>
                    <a:pt x="1" y="458"/>
                  </a:lnTo>
                  <a:lnTo>
                    <a:pt x="1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4"/>
            <p:cNvSpPr/>
            <p:nvPr/>
          </p:nvSpPr>
          <p:spPr>
            <a:xfrm>
              <a:off x="-1159275" y="3897200"/>
              <a:ext cx="216975" cy="449375"/>
            </a:xfrm>
            <a:custGeom>
              <a:avLst/>
              <a:gdLst/>
              <a:ahLst/>
              <a:cxnLst/>
              <a:rect l="l" t="t" r="r" b="b"/>
              <a:pathLst>
                <a:path w="8679" h="17975" extrusionOk="0">
                  <a:moveTo>
                    <a:pt x="0" y="17974"/>
                  </a:moveTo>
                  <a:lnTo>
                    <a:pt x="8678" y="17974"/>
                  </a:lnTo>
                  <a:lnTo>
                    <a:pt x="86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4"/>
            <p:cNvSpPr/>
            <p:nvPr/>
          </p:nvSpPr>
          <p:spPr>
            <a:xfrm>
              <a:off x="-1031800" y="4038400"/>
              <a:ext cx="55775" cy="91800"/>
            </a:xfrm>
            <a:custGeom>
              <a:avLst/>
              <a:gdLst/>
              <a:ahLst/>
              <a:cxnLst/>
              <a:rect l="l" t="t" r="r" b="b"/>
              <a:pathLst>
                <a:path w="2231" h="3672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4"/>
            <p:cNvSpPr/>
            <p:nvPr/>
          </p:nvSpPr>
          <p:spPr>
            <a:xfrm>
              <a:off x="-1025225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4"/>
            <p:cNvSpPr/>
            <p:nvPr/>
          </p:nvSpPr>
          <p:spPr>
            <a:xfrm>
              <a:off x="-100635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4"/>
            <p:cNvSpPr/>
            <p:nvPr/>
          </p:nvSpPr>
          <p:spPr>
            <a:xfrm>
              <a:off x="-1121275" y="4038400"/>
              <a:ext cx="55500" cy="91800"/>
            </a:xfrm>
            <a:custGeom>
              <a:avLst/>
              <a:gdLst/>
              <a:ahLst/>
              <a:cxnLst/>
              <a:rect l="l" t="t" r="r" b="b"/>
              <a:pathLst>
                <a:path w="2220" h="3672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4"/>
            <p:cNvSpPr/>
            <p:nvPr/>
          </p:nvSpPr>
          <p:spPr>
            <a:xfrm>
              <a:off x="-1114700" y="4044425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0"/>
                  </a:moveTo>
                  <a:lnTo>
                    <a:pt x="1" y="3190"/>
                  </a:lnTo>
                  <a:lnTo>
                    <a:pt x="1" y="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4"/>
            <p:cNvSpPr/>
            <p:nvPr/>
          </p:nvSpPr>
          <p:spPr>
            <a:xfrm>
              <a:off x="-1096100" y="4042700"/>
              <a:ext cx="6025" cy="82925"/>
            </a:xfrm>
            <a:custGeom>
              <a:avLst/>
              <a:gdLst/>
              <a:ahLst/>
              <a:cxnLst/>
              <a:rect l="l" t="t" r="r" b="b"/>
              <a:pathLst>
                <a:path w="241" h="3317" extrusionOk="0">
                  <a:moveTo>
                    <a:pt x="240" y="3316"/>
                  </a:moveTo>
                  <a:lnTo>
                    <a:pt x="0" y="3316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4"/>
            <p:cNvSpPr/>
            <p:nvPr/>
          </p:nvSpPr>
          <p:spPr>
            <a:xfrm>
              <a:off x="-1031800" y="4191050"/>
              <a:ext cx="55775" cy="91775"/>
            </a:xfrm>
            <a:custGeom>
              <a:avLst/>
              <a:gdLst/>
              <a:ahLst/>
              <a:cxnLst/>
              <a:rect l="l" t="t" r="r" b="b"/>
              <a:pathLst>
                <a:path w="2231" h="3671" extrusionOk="0">
                  <a:moveTo>
                    <a:pt x="2230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4"/>
            <p:cNvSpPr/>
            <p:nvPr/>
          </p:nvSpPr>
          <p:spPr>
            <a:xfrm>
              <a:off x="-1025225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4"/>
            <p:cNvSpPr/>
            <p:nvPr/>
          </p:nvSpPr>
          <p:spPr>
            <a:xfrm>
              <a:off x="-100635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4"/>
            <p:cNvSpPr/>
            <p:nvPr/>
          </p:nvSpPr>
          <p:spPr>
            <a:xfrm>
              <a:off x="-1121275" y="4191050"/>
              <a:ext cx="55500" cy="91775"/>
            </a:xfrm>
            <a:custGeom>
              <a:avLst/>
              <a:gdLst/>
              <a:ahLst/>
              <a:cxnLst/>
              <a:rect l="l" t="t" r="r" b="b"/>
              <a:pathLst>
                <a:path w="2220" h="3671" extrusionOk="0">
                  <a:moveTo>
                    <a:pt x="2219" y="3671"/>
                  </a:moveTo>
                  <a:lnTo>
                    <a:pt x="1" y="3671"/>
                  </a:lnTo>
                  <a:lnTo>
                    <a:pt x="1" y="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4"/>
            <p:cNvSpPr/>
            <p:nvPr/>
          </p:nvSpPr>
          <p:spPr>
            <a:xfrm>
              <a:off x="-1114700" y="4197050"/>
              <a:ext cx="43475" cy="79775"/>
            </a:xfrm>
            <a:custGeom>
              <a:avLst/>
              <a:gdLst/>
              <a:ahLst/>
              <a:cxnLst/>
              <a:rect l="l" t="t" r="r" b="b"/>
              <a:pathLst>
                <a:path w="1739" h="3191" extrusionOk="0">
                  <a:moveTo>
                    <a:pt x="1739" y="3191"/>
                  </a:moveTo>
                  <a:lnTo>
                    <a:pt x="1" y="3191"/>
                  </a:lnTo>
                  <a:lnTo>
                    <a:pt x="1" y="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4"/>
            <p:cNvSpPr/>
            <p:nvPr/>
          </p:nvSpPr>
          <p:spPr>
            <a:xfrm>
              <a:off x="-1096100" y="4195350"/>
              <a:ext cx="6025" cy="82625"/>
            </a:xfrm>
            <a:custGeom>
              <a:avLst/>
              <a:gdLst/>
              <a:ahLst/>
              <a:cxnLst/>
              <a:rect l="l" t="t" r="r" b="b"/>
              <a:pathLst>
                <a:path w="241" h="3305" extrusionOk="0">
                  <a:moveTo>
                    <a:pt x="240" y="3304"/>
                  </a:moveTo>
                  <a:lnTo>
                    <a:pt x="0" y="3304"/>
                  </a:lnTo>
                  <a:lnTo>
                    <a:pt x="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44"/>
          <p:cNvGrpSpPr/>
          <p:nvPr/>
        </p:nvGrpSpPr>
        <p:grpSpPr>
          <a:xfrm>
            <a:off x="2765568" y="1806715"/>
            <a:ext cx="427196" cy="427227"/>
            <a:chOff x="3112725" y="1865325"/>
            <a:chExt cx="340775" cy="340800"/>
          </a:xfrm>
        </p:grpSpPr>
        <p:sp>
          <p:nvSpPr>
            <p:cNvPr id="3620" name="Google Shape;3620;p44"/>
            <p:cNvSpPr/>
            <p:nvPr/>
          </p:nvSpPr>
          <p:spPr>
            <a:xfrm>
              <a:off x="3112725" y="1865325"/>
              <a:ext cx="340775" cy="340800"/>
            </a:xfrm>
            <a:custGeom>
              <a:avLst/>
              <a:gdLst/>
              <a:ahLst/>
              <a:cxnLst/>
              <a:rect l="l" t="t" r="r" b="b"/>
              <a:pathLst>
                <a:path w="13631" h="13632" extrusionOk="0">
                  <a:moveTo>
                    <a:pt x="4988" y="3524"/>
                  </a:moveTo>
                  <a:lnTo>
                    <a:pt x="3799" y="4832"/>
                  </a:lnTo>
                  <a:lnTo>
                    <a:pt x="1062" y="4832"/>
                  </a:lnTo>
                  <a:lnTo>
                    <a:pt x="1920" y="3524"/>
                  </a:lnTo>
                  <a:close/>
                  <a:moveTo>
                    <a:pt x="11711" y="3524"/>
                  </a:moveTo>
                  <a:lnTo>
                    <a:pt x="12570" y="4832"/>
                  </a:lnTo>
                  <a:lnTo>
                    <a:pt x="9832" y="4832"/>
                  </a:lnTo>
                  <a:lnTo>
                    <a:pt x="8643" y="3524"/>
                  </a:lnTo>
                  <a:close/>
                  <a:moveTo>
                    <a:pt x="7836" y="10455"/>
                  </a:moveTo>
                  <a:lnTo>
                    <a:pt x="7836" y="12832"/>
                  </a:lnTo>
                  <a:lnTo>
                    <a:pt x="5795" y="12832"/>
                  </a:lnTo>
                  <a:lnTo>
                    <a:pt x="5795" y="10455"/>
                  </a:lnTo>
                  <a:close/>
                  <a:moveTo>
                    <a:pt x="6816" y="2701"/>
                  </a:moveTo>
                  <a:lnTo>
                    <a:pt x="6838" y="2725"/>
                  </a:lnTo>
                  <a:lnTo>
                    <a:pt x="9479" y="5630"/>
                  </a:lnTo>
                  <a:lnTo>
                    <a:pt x="12379" y="5630"/>
                  </a:lnTo>
                  <a:lnTo>
                    <a:pt x="12379" y="12832"/>
                  </a:lnTo>
                  <a:lnTo>
                    <a:pt x="8634" y="12832"/>
                  </a:lnTo>
                  <a:lnTo>
                    <a:pt x="8634" y="9656"/>
                  </a:lnTo>
                  <a:lnTo>
                    <a:pt x="4997" y="9656"/>
                  </a:lnTo>
                  <a:lnTo>
                    <a:pt x="4997" y="12832"/>
                  </a:lnTo>
                  <a:lnTo>
                    <a:pt x="1252" y="12832"/>
                  </a:lnTo>
                  <a:lnTo>
                    <a:pt x="1252" y="5630"/>
                  </a:lnTo>
                  <a:lnTo>
                    <a:pt x="4153" y="5630"/>
                  </a:lnTo>
                  <a:lnTo>
                    <a:pt x="6794" y="2725"/>
                  </a:lnTo>
                  <a:lnTo>
                    <a:pt x="6816" y="2701"/>
                  </a:lnTo>
                  <a:close/>
                  <a:moveTo>
                    <a:pt x="6417" y="1"/>
                  </a:moveTo>
                  <a:lnTo>
                    <a:pt x="6417" y="1953"/>
                  </a:lnTo>
                  <a:lnTo>
                    <a:pt x="5714" y="2725"/>
                  </a:lnTo>
                  <a:lnTo>
                    <a:pt x="1489" y="2725"/>
                  </a:lnTo>
                  <a:lnTo>
                    <a:pt x="1" y="4993"/>
                  </a:lnTo>
                  <a:lnTo>
                    <a:pt x="1" y="5630"/>
                  </a:lnTo>
                  <a:lnTo>
                    <a:pt x="453" y="5630"/>
                  </a:lnTo>
                  <a:lnTo>
                    <a:pt x="453" y="13631"/>
                  </a:lnTo>
                  <a:lnTo>
                    <a:pt x="13178" y="13631"/>
                  </a:lnTo>
                  <a:lnTo>
                    <a:pt x="13178" y="5630"/>
                  </a:lnTo>
                  <a:lnTo>
                    <a:pt x="13631" y="5630"/>
                  </a:lnTo>
                  <a:lnTo>
                    <a:pt x="13631" y="4993"/>
                  </a:lnTo>
                  <a:lnTo>
                    <a:pt x="12143" y="2725"/>
                  </a:lnTo>
                  <a:lnTo>
                    <a:pt x="7918" y="2725"/>
                  </a:lnTo>
                  <a:lnTo>
                    <a:pt x="7215" y="1953"/>
                  </a:lnTo>
                  <a:lnTo>
                    <a:pt x="7215" y="800"/>
                  </a:lnTo>
                  <a:lnTo>
                    <a:pt x="8688" y="800"/>
                  </a:lnTo>
                  <a:lnTo>
                    <a:pt x="8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4"/>
            <p:cNvSpPr/>
            <p:nvPr/>
          </p:nvSpPr>
          <p:spPr>
            <a:xfrm>
              <a:off x="3244725" y="1997325"/>
              <a:ext cx="76775" cy="76800"/>
            </a:xfrm>
            <a:custGeom>
              <a:avLst/>
              <a:gdLst/>
              <a:ahLst/>
              <a:cxnLst/>
              <a:rect l="l" t="t" r="r" b="b"/>
              <a:pathLst>
                <a:path w="3071" h="3072" extrusionOk="0">
                  <a:moveTo>
                    <a:pt x="1536" y="800"/>
                  </a:moveTo>
                  <a:cubicBezTo>
                    <a:pt x="1942" y="800"/>
                    <a:pt x="2273" y="1130"/>
                    <a:pt x="2273" y="1536"/>
                  </a:cubicBezTo>
                  <a:cubicBezTo>
                    <a:pt x="2273" y="1943"/>
                    <a:pt x="1942" y="2273"/>
                    <a:pt x="1536" y="2273"/>
                  </a:cubicBezTo>
                  <a:cubicBezTo>
                    <a:pt x="1130" y="2273"/>
                    <a:pt x="799" y="1943"/>
                    <a:pt x="799" y="1536"/>
                  </a:cubicBezTo>
                  <a:cubicBezTo>
                    <a:pt x="799" y="1130"/>
                    <a:pt x="1130" y="800"/>
                    <a:pt x="1536" y="800"/>
                  </a:cubicBezTo>
                  <a:close/>
                  <a:moveTo>
                    <a:pt x="1536" y="1"/>
                  </a:moveTo>
                  <a:cubicBezTo>
                    <a:pt x="690" y="1"/>
                    <a:pt x="1" y="690"/>
                    <a:pt x="1" y="1536"/>
                  </a:cubicBezTo>
                  <a:cubicBezTo>
                    <a:pt x="1" y="2383"/>
                    <a:pt x="690" y="3071"/>
                    <a:pt x="1536" y="3071"/>
                  </a:cubicBezTo>
                  <a:cubicBezTo>
                    <a:pt x="2383" y="3071"/>
                    <a:pt x="3071" y="2383"/>
                    <a:pt x="3071" y="1536"/>
                  </a:cubicBezTo>
                  <a:cubicBezTo>
                    <a:pt x="3071" y="690"/>
                    <a:pt x="2383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4"/>
            <p:cNvSpPr/>
            <p:nvPr/>
          </p:nvSpPr>
          <p:spPr>
            <a:xfrm>
              <a:off x="3180850" y="2035725"/>
              <a:ext cx="19975" cy="35525"/>
            </a:xfrm>
            <a:custGeom>
              <a:avLst/>
              <a:gdLst/>
              <a:ahLst/>
              <a:cxnLst/>
              <a:rect l="l" t="t" r="r" b="b"/>
              <a:pathLst>
                <a:path w="799" h="1421" extrusionOk="0">
                  <a:moveTo>
                    <a:pt x="0" y="0"/>
                  </a:moveTo>
                  <a:lnTo>
                    <a:pt x="0" y="1420"/>
                  </a:lnTo>
                  <a:lnTo>
                    <a:pt x="798" y="1420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4"/>
            <p:cNvSpPr/>
            <p:nvPr/>
          </p:nvSpPr>
          <p:spPr>
            <a:xfrm>
              <a:off x="3180850" y="2106700"/>
              <a:ext cx="19975" cy="35525"/>
            </a:xfrm>
            <a:custGeom>
              <a:avLst/>
              <a:gdLst/>
              <a:ahLst/>
              <a:cxnLst/>
              <a:rect l="l" t="t" r="r" b="b"/>
              <a:pathLst>
                <a:path w="799" h="1421" extrusionOk="0">
                  <a:moveTo>
                    <a:pt x="0" y="1"/>
                  </a:moveTo>
                  <a:lnTo>
                    <a:pt x="0" y="1421"/>
                  </a:lnTo>
                  <a:lnTo>
                    <a:pt x="798" y="142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4"/>
            <p:cNvSpPr/>
            <p:nvPr/>
          </p:nvSpPr>
          <p:spPr>
            <a:xfrm>
              <a:off x="3365425" y="2035725"/>
              <a:ext cx="19975" cy="35525"/>
            </a:xfrm>
            <a:custGeom>
              <a:avLst/>
              <a:gdLst/>
              <a:ahLst/>
              <a:cxnLst/>
              <a:rect l="l" t="t" r="r" b="b"/>
              <a:pathLst>
                <a:path w="799" h="1421" extrusionOk="0">
                  <a:moveTo>
                    <a:pt x="0" y="0"/>
                  </a:moveTo>
                  <a:lnTo>
                    <a:pt x="0" y="1420"/>
                  </a:lnTo>
                  <a:lnTo>
                    <a:pt x="798" y="1420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4"/>
            <p:cNvSpPr/>
            <p:nvPr/>
          </p:nvSpPr>
          <p:spPr>
            <a:xfrm>
              <a:off x="3365425" y="2106700"/>
              <a:ext cx="19975" cy="35525"/>
            </a:xfrm>
            <a:custGeom>
              <a:avLst/>
              <a:gdLst/>
              <a:ahLst/>
              <a:cxnLst/>
              <a:rect l="l" t="t" r="r" b="b"/>
              <a:pathLst>
                <a:path w="799" h="1421" extrusionOk="0">
                  <a:moveTo>
                    <a:pt x="0" y="1"/>
                  </a:moveTo>
                  <a:lnTo>
                    <a:pt x="0" y="1421"/>
                  </a:lnTo>
                  <a:lnTo>
                    <a:pt x="798" y="142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6" name="Google Shape;3626;p44"/>
          <p:cNvSpPr txBox="1">
            <a:spLocks noGrp="1"/>
          </p:cNvSpPr>
          <p:nvPr>
            <p:ph type="subTitle" idx="4"/>
          </p:nvPr>
        </p:nvSpPr>
        <p:spPr>
          <a:xfrm>
            <a:off x="4701341" y="2709765"/>
            <a:ext cx="3026799" cy="495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Management Admins</a:t>
            </a:r>
            <a:endParaRPr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93E013-F5C3-B439-F9D0-56DC8AF07C6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4" name="Google Shape;4755;p72">
            <a:extLst>
              <a:ext uri="{FF2B5EF4-FFF2-40B4-BE49-F238E27FC236}">
                <a16:creationId xmlns:a16="http://schemas.microsoft.com/office/drawing/2014/main" id="{0C802F73-7173-4AE2-FD0D-688603F01200}"/>
              </a:ext>
            </a:extLst>
          </p:cNvPr>
          <p:cNvGrpSpPr/>
          <p:nvPr/>
        </p:nvGrpSpPr>
        <p:grpSpPr>
          <a:xfrm>
            <a:off x="5979796" y="1853942"/>
            <a:ext cx="380388" cy="381872"/>
            <a:chOff x="1972600" y="2384575"/>
            <a:chExt cx="339450" cy="340775"/>
          </a:xfrm>
        </p:grpSpPr>
        <p:sp>
          <p:nvSpPr>
            <p:cNvPr id="5" name="Google Shape;4756;p72">
              <a:extLst>
                <a:ext uri="{FF2B5EF4-FFF2-40B4-BE49-F238E27FC236}">
                  <a16:creationId xmlns:a16="http://schemas.microsoft.com/office/drawing/2014/main" id="{1C1C46B3-B56E-3CC0-292D-F32FB5D1AC19}"/>
                </a:ext>
              </a:extLst>
            </p:cNvPr>
            <p:cNvSpPr/>
            <p:nvPr/>
          </p:nvSpPr>
          <p:spPr>
            <a:xfrm>
              <a:off x="1972600" y="2384575"/>
              <a:ext cx="339450" cy="340775"/>
            </a:xfrm>
            <a:custGeom>
              <a:avLst/>
              <a:gdLst/>
              <a:ahLst/>
              <a:cxnLst/>
              <a:rect l="l" t="t" r="r" b="b"/>
              <a:pathLst>
                <a:path w="13578" h="13631" extrusionOk="0">
                  <a:moveTo>
                    <a:pt x="12779" y="10623"/>
                  </a:moveTo>
                  <a:lnTo>
                    <a:pt x="12779" y="11901"/>
                  </a:lnTo>
                  <a:cubicBezTo>
                    <a:pt x="12779" y="12397"/>
                    <a:pt x="12389" y="12803"/>
                    <a:pt x="11900" y="12831"/>
                  </a:cubicBezTo>
                  <a:cubicBezTo>
                    <a:pt x="11411" y="12803"/>
                    <a:pt x="11022" y="12397"/>
                    <a:pt x="11022" y="11901"/>
                  </a:cubicBezTo>
                  <a:lnTo>
                    <a:pt x="11022" y="10623"/>
                  </a:lnTo>
                  <a:close/>
                  <a:moveTo>
                    <a:pt x="10223" y="799"/>
                  </a:moveTo>
                  <a:lnTo>
                    <a:pt x="10224" y="11901"/>
                  </a:lnTo>
                  <a:cubicBezTo>
                    <a:pt x="10224" y="12243"/>
                    <a:pt x="10324" y="12564"/>
                    <a:pt x="10496" y="12833"/>
                  </a:cubicBezTo>
                  <a:lnTo>
                    <a:pt x="1731" y="12833"/>
                  </a:lnTo>
                  <a:cubicBezTo>
                    <a:pt x="1218" y="12833"/>
                    <a:pt x="799" y="12414"/>
                    <a:pt x="799" y="11901"/>
                  </a:cubicBezTo>
                  <a:lnTo>
                    <a:pt x="799" y="799"/>
                  </a:lnTo>
                  <a:close/>
                  <a:moveTo>
                    <a:pt x="0" y="1"/>
                  </a:moveTo>
                  <a:lnTo>
                    <a:pt x="0" y="11901"/>
                  </a:lnTo>
                  <a:cubicBezTo>
                    <a:pt x="0" y="12854"/>
                    <a:pt x="777" y="13631"/>
                    <a:pt x="1731" y="13631"/>
                  </a:cubicBezTo>
                  <a:lnTo>
                    <a:pt x="11954" y="13631"/>
                  </a:lnTo>
                  <a:lnTo>
                    <a:pt x="11954" y="13627"/>
                  </a:lnTo>
                  <a:cubicBezTo>
                    <a:pt x="12858" y="13572"/>
                    <a:pt x="13578" y="12819"/>
                    <a:pt x="13578" y="11901"/>
                  </a:cubicBezTo>
                  <a:lnTo>
                    <a:pt x="13578" y="9824"/>
                  </a:lnTo>
                  <a:lnTo>
                    <a:pt x="11022" y="9824"/>
                  </a:lnTo>
                  <a:lnTo>
                    <a:pt x="110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57;p72">
              <a:extLst>
                <a:ext uri="{FF2B5EF4-FFF2-40B4-BE49-F238E27FC236}">
                  <a16:creationId xmlns:a16="http://schemas.microsoft.com/office/drawing/2014/main" id="{203D0B88-8501-FDEB-4927-F066E629927B}"/>
                </a:ext>
              </a:extLst>
            </p:cNvPr>
            <p:cNvSpPr/>
            <p:nvPr/>
          </p:nvSpPr>
          <p:spPr>
            <a:xfrm>
              <a:off x="2022825" y="2438700"/>
              <a:ext cx="46650" cy="50600"/>
            </a:xfrm>
            <a:custGeom>
              <a:avLst/>
              <a:gdLst/>
              <a:ahLst/>
              <a:cxnLst/>
              <a:rect l="l" t="t" r="r" b="b"/>
              <a:pathLst>
                <a:path w="1866" h="2024" extrusionOk="0">
                  <a:moveTo>
                    <a:pt x="1" y="0"/>
                  </a:moveTo>
                  <a:lnTo>
                    <a:pt x="1" y="509"/>
                  </a:lnTo>
                  <a:lnTo>
                    <a:pt x="600" y="509"/>
                  </a:lnTo>
                  <a:lnTo>
                    <a:pt x="600" y="2024"/>
                  </a:lnTo>
                  <a:lnTo>
                    <a:pt x="1265" y="2024"/>
                  </a:lnTo>
                  <a:lnTo>
                    <a:pt x="1265" y="509"/>
                  </a:lnTo>
                  <a:lnTo>
                    <a:pt x="1866" y="509"/>
                  </a:lnTo>
                  <a:lnTo>
                    <a:pt x="1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58;p72">
              <a:extLst>
                <a:ext uri="{FF2B5EF4-FFF2-40B4-BE49-F238E27FC236}">
                  <a16:creationId xmlns:a16="http://schemas.microsoft.com/office/drawing/2014/main" id="{8C79C2CB-10DC-9ECB-EB86-F470E727619D}"/>
                </a:ext>
              </a:extLst>
            </p:cNvPr>
            <p:cNvSpPr/>
            <p:nvPr/>
          </p:nvSpPr>
          <p:spPr>
            <a:xfrm>
              <a:off x="2074675" y="2438700"/>
              <a:ext cx="60800" cy="50600"/>
            </a:xfrm>
            <a:custGeom>
              <a:avLst/>
              <a:gdLst/>
              <a:ahLst/>
              <a:cxnLst/>
              <a:rect l="l" t="t" r="r" b="b"/>
              <a:pathLst>
                <a:path w="2432" h="2024" extrusionOk="0">
                  <a:moveTo>
                    <a:pt x="1210" y="630"/>
                  </a:moveTo>
                  <a:lnTo>
                    <a:pt x="1429" y="1195"/>
                  </a:lnTo>
                  <a:lnTo>
                    <a:pt x="991" y="1195"/>
                  </a:lnTo>
                  <a:lnTo>
                    <a:pt x="1210" y="630"/>
                  </a:lnTo>
                  <a:close/>
                  <a:moveTo>
                    <a:pt x="885" y="0"/>
                  </a:moveTo>
                  <a:lnTo>
                    <a:pt x="0" y="2024"/>
                  </a:lnTo>
                  <a:lnTo>
                    <a:pt x="673" y="2024"/>
                  </a:lnTo>
                  <a:lnTo>
                    <a:pt x="811" y="1666"/>
                  </a:lnTo>
                  <a:lnTo>
                    <a:pt x="1609" y="1666"/>
                  </a:lnTo>
                  <a:lnTo>
                    <a:pt x="1746" y="2024"/>
                  </a:lnTo>
                  <a:lnTo>
                    <a:pt x="2431" y="202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59;p72">
              <a:extLst>
                <a:ext uri="{FF2B5EF4-FFF2-40B4-BE49-F238E27FC236}">
                  <a16:creationId xmlns:a16="http://schemas.microsoft.com/office/drawing/2014/main" id="{B667E5F4-3E53-641C-0012-50CCC9F5831E}"/>
                </a:ext>
              </a:extLst>
            </p:cNvPr>
            <p:cNvSpPr/>
            <p:nvPr/>
          </p:nvSpPr>
          <p:spPr>
            <a:xfrm>
              <a:off x="2141950" y="2438700"/>
              <a:ext cx="55675" cy="50600"/>
            </a:xfrm>
            <a:custGeom>
              <a:avLst/>
              <a:gdLst/>
              <a:ahLst/>
              <a:cxnLst/>
              <a:rect l="l" t="t" r="r" b="b"/>
              <a:pathLst>
                <a:path w="2227" h="2024" extrusionOk="0">
                  <a:moveTo>
                    <a:pt x="26" y="0"/>
                  </a:moveTo>
                  <a:lnTo>
                    <a:pt x="732" y="1004"/>
                  </a:lnTo>
                  <a:lnTo>
                    <a:pt x="0" y="2024"/>
                  </a:lnTo>
                  <a:lnTo>
                    <a:pt x="755" y="2024"/>
                  </a:lnTo>
                  <a:lnTo>
                    <a:pt x="1107" y="1465"/>
                  </a:lnTo>
                  <a:lnTo>
                    <a:pt x="1470" y="2024"/>
                  </a:lnTo>
                  <a:lnTo>
                    <a:pt x="2227" y="2024"/>
                  </a:lnTo>
                  <a:lnTo>
                    <a:pt x="1481" y="977"/>
                  </a:lnTo>
                  <a:lnTo>
                    <a:pt x="2183" y="0"/>
                  </a:lnTo>
                  <a:lnTo>
                    <a:pt x="1472" y="0"/>
                  </a:lnTo>
                  <a:lnTo>
                    <a:pt x="1126" y="527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60;p72">
              <a:extLst>
                <a:ext uri="{FF2B5EF4-FFF2-40B4-BE49-F238E27FC236}">
                  <a16:creationId xmlns:a16="http://schemas.microsoft.com/office/drawing/2014/main" id="{037847B0-A7EE-0F72-C72B-31753661DEA9}"/>
                </a:ext>
              </a:extLst>
            </p:cNvPr>
            <p:cNvSpPr/>
            <p:nvPr/>
          </p:nvSpPr>
          <p:spPr>
            <a:xfrm>
              <a:off x="2152475" y="2603075"/>
              <a:ext cx="45475" cy="68175"/>
            </a:xfrm>
            <a:custGeom>
              <a:avLst/>
              <a:gdLst/>
              <a:ahLst/>
              <a:cxnLst/>
              <a:rect l="l" t="t" r="r" b="b"/>
              <a:pathLst>
                <a:path w="1819" h="2727" extrusionOk="0">
                  <a:moveTo>
                    <a:pt x="750" y="0"/>
                  </a:moveTo>
                  <a:lnTo>
                    <a:pt x="750" y="318"/>
                  </a:lnTo>
                  <a:lnTo>
                    <a:pt x="739" y="319"/>
                  </a:lnTo>
                  <a:cubicBezTo>
                    <a:pt x="294" y="382"/>
                    <a:pt x="30" y="630"/>
                    <a:pt x="30" y="982"/>
                  </a:cubicBezTo>
                  <a:cubicBezTo>
                    <a:pt x="30" y="1455"/>
                    <a:pt x="479" y="1548"/>
                    <a:pt x="806" y="1617"/>
                  </a:cubicBezTo>
                  <a:cubicBezTo>
                    <a:pt x="1005" y="1658"/>
                    <a:pt x="1163" y="1691"/>
                    <a:pt x="1163" y="1796"/>
                  </a:cubicBezTo>
                  <a:cubicBezTo>
                    <a:pt x="1163" y="1882"/>
                    <a:pt x="1074" y="1921"/>
                    <a:pt x="883" y="1921"/>
                  </a:cubicBezTo>
                  <a:cubicBezTo>
                    <a:pt x="664" y="1921"/>
                    <a:pt x="409" y="1852"/>
                    <a:pt x="212" y="1739"/>
                  </a:cubicBezTo>
                  <a:lnTo>
                    <a:pt x="1" y="2219"/>
                  </a:lnTo>
                  <a:cubicBezTo>
                    <a:pt x="177" y="2324"/>
                    <a:pt x="458" y="2399"/>
                    <a:pt x="737" y="2416"/>
                  </a:cubicBezTo>
                  <a:lnTo>
                    <a:pt x="750" y="2417"/>
                  </a:lnTo>
                  <a:lnTo>
                    <a:pt x="750" y="2726"/>
                  </a:lnTo>
                  <a:lnTo>
                    <a:pt x="1136" y="2726"/>
                  </a:lnTo>
                  <a:lnTo>
                    <a:pt x="1136" y="2403"/>
                  </a:lnTo>
                  <a:lnTo>
                    <a:pt x="1147" y="2401"/>
                  </a:lnTo>
                  <a:cubicBezTo>
                    <a:pt x="1561" y="2330"/>
                    <a:pt x="1819" y="2077"/>
                    <a:pt x="1819" y="1744"/>
                  </a:cubicBezTo>
                  <a:cubicBezTo>
                    <a:pt x="1819" y="1274"/>
                    <a:pt x="1367" y="1183"/>
                    <a:pt x="1036" y="1118"/>
                  </a:cubicBezTo>
                  <a:cubicBezTo>
                    <a:pt x="840" y="1078"/>
                    <a:pt x="685" y="1048"/>
                    <a:pt x="685" y="948"/>
                  </a:cubicBezTo>
                  <a:cubicBezTo>
                    <a:pt x="685" y="883"/>
                    <a:pt x="734" y="805"/>
                    <a:pt x="965" y="805"/>
                  </a:cubicBezTo>
                  <a:cubicBezTo>
                    <a:pt x="1143" y="805"/>
                    <a:pt x="1332" y="855"/>
                    <a:pt x="1529" y="953"/>
                  </a:cubicBezTo>
                  <a:lnTo>
                    <a:pt x="1727" y="476"/>
                  </a:lnTo>
                  <a:cubicBezTo>
                    <a:pt x="1571" y="390"/>
                    <a:pt x="1371" y="335"/>
                    <a:pt x="1148" y="314"/>
                  </a:cubicBezTo>
                  <a:lnTo>
                    <a:pt x="1136" y="313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61;p72">
              <a:extLst>
                <a:ext uri="{FF2B5EF4-FFF2-40B4-BE49-F238E27FC236}">
                  <a16:creationId xmlns:a16="http://schemas.microsoft.com/office/drawing/2014/main" id="{707BB259-0C90-37BB-BD22-8DC6035A0343}"/>
                </a:ext>
              </a:extLst>
            </p:cNvPr>
            <p:cNvSpPr/>
            <p:nvPr/>
          </p:nvSpPr>
          <p:spPr>
            <a:xfrm>
              <a:off x="2021625" y="2520675"/>
              <a:ext cx="177500" cy="19975"/>
            </a:xfrm>
            <a:custGeom>
              <a:avLst/>
              <a:gdLst/>
              <a:ahLst/>
              <a:cxnLst/>
              <a:rect l="l" t="t" r="r" b="b"/>
              <a:pathLst>
                <a:path w="7100" h="799" extrusionOk="0">
                  <a:moveTo>
                    <a:pt x="1" y="0"/>
                  </a:moveTo>
                  <a:lnTo>
                    <a:pt x="1" y="799"/>
                  </a:lnTo>
                  <a:lnTo>
                    <a:pt x="7100" y="799"/>
                  </a:lnTo>
                  <a:lnTo>
                    <a:pt x="7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62;p72">
              <a:extLst>
                <a:ext uri="{FF2B5EF4-FFF2-40B4-BE49-F238E27FC236}">
                  <a16:creationId xmlns:a16="http://schemas.microsoft.com/office/drawing/2014/main" id="{56C99F7E-39A2-71D1-33F5-35A97ED9AFA9}"/>
                </a:ext>
              </a:extLst>
            </p:cNvPr>
            <p:cNvSpPr/>
            <p:nvPr/>
          </p:nvSpPr>
          <p:spPr>
            <a:xfrm>
              <a:off x="2021625" y="2563275"/>
              <a:ext cx="177500" cy="19975"/>
            </a:xfrm>
            <a:custGeom>
              <a:avLst/>
              <a:gdLst/>
              <a:ahLst/>
              <a:cxnLst/>
              <a:rect l="l" t="t" r="r" b="b"/>
              <a:pathLst>
                <a:path w="7100" h="799" extrusionOk="0">
                  <a:moveTo>
                    <a:pt x="1" y="0"/>
                  </a:moveTo>
                  <a:lnTo>
                    <a:pt x="1" y="798"/>
                  </a:lnTo>
                  <a:lnTo>
                    <a:pt x="7100" y="798"/>
                  </a:lnTo>
                  <a:lnTo>
                    <a:pt x="7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63;p72">
              <a:extLst>
                <a:ext uri="{FF2B5EF4-FFF2-40B4-BE49-F238E27FC236}">
                  <a16:creationId xmlns:a16="http://schemas.microsoft.com/office/drawing/2014/main" id="{161E7498-FEDC-055B-CD7C-082472E00523}"/>
                </a:ext>
              </a:extLst>
            </p:cNvPr>
            <p:cNvSpPr/>
            <p:nvPr/>
          </p:nvSpPr>
          <p:spPr>
            <a:xfrm>
              <a:off x="2021625" y="2605850"/>
              <a:ext cx="99400" cy="20000"/>
            </a:xfrm>
            <a:custGeom>
              <a:avLst/>
              <a:gdLst/>
              <a:ahLst/>
              <a:cxnLst/>
              <a:rect l="l" t="t" r="r" b="b"/>
              <a:pathLst>
                <a:path w="3976" h="800" extrusionOk="0">
                  <a:moveTo>
                    <a:pt x="1" y="1"/>
                  </a:moveTo>
                  <a:lnTo>
                    <a:pt x="1" y="800"/>
                  </a:lnTo>
                  <a:lnTo>
                    <a:pt x="3976" y="800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64;p72">
              <a:extLst>
                <a:ext uri="{FF2B5EF4-FFF2-40B4-BE49-F238E27FC236}">
                  <a16:creationId xmlns:a16="http://schemas.microsoft.com/office/drawing/2014/main" id="{0B7A20AA-DDF0-064C-C872-5DDF39547980}"/>
                </a:ext>
              </a:extLst>
            </p:cNvPr>
            <p:cNvSpPr/>
            <p:nvPr/>
          </p:nvSpPr>
          <p:spPr>
            <a:xfrm>
              <a:off x="2021625" y="2648450"/>
              <a:ext cx="99400" cy="20000"/>
            </a:xfrm>
            <a:custGeom>
              <a:avLst/>
              <a:gdLst/>
              <a:ahLst/>
              <a:cxnLst/>
              <a:rect l="l" t="t" r="r" b="b"/>
              <a:pathLst>
                <a:path w="3976" h="800" extrusionOk="0">
                  <a:moveTo>
                    <a:pt x="1" y="0"/>
                  </a:moveTo>
                  <a:lnTo>
                    <a:pt x="1" y="799"/>
                  </a:lnTo>
                  <a:lnTo>
                    <a:pt x="3976" y="799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nguage Arts Subject for Elementary: My Neigbourhood by Slidesgo">
  <a:themeElements>
    <a:clrScheme name="Simple Light">
      <a:dk1>
        <a:srgbClr val="2F3139"/>
      </a:dk1>
      <a:lt1>
        <a:srgbClr val="D9E6DD"/>
      </a:lt1>
      <a:dk2>
        <a:srgbClr val="767E5A"/>
      </a:dk2>
      <a:lt2>
        <a:srgbClr val="BEC9C4"/>
      </a:lt2>
      <a:accent1>
        <a:srgbClr val="E4EBE6"/>
      </a:accent1>
      <a:accent2>
        <a:srgbClr val="C2958C"/>
      </a:accent2>
      <a:accent3>
        <a:srgbClr val="D0AAA3"/>
      </a:accent3>
      <a:accent4>
        <a:srgbClr val="D7BDB6"/>
      </a:accent4>
      <a:accent5>
        <a:srgbClr val="FFFFFF"/>
      </a:accent5>
      <a:accent6>
        <a:srgbClr val="FFFFFF"/>
      </a:accent6>
      <a:hlink>
        <a:srgbClr val="2F31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Language Arts Subject for Elementary: My Neigbourhood by Slidesgo</vt:lpstr>
      <vt:lpstr>Marina Heights</vt:lpstr>
      <vt:lpstr>Table of contents</vt:lpstr>
      <vt:lpstr>01</vt:lpstr>
      <vt:lpstr>What is Marina Heights?</vt:lpstr>
      <vt:lpstr>Facilities </vt:lpstr>
      <vt:lpstr>Purpose of this website</vt:lpstr>
      <vt:lpstr>02</vt:lpstr>
      <vt:lpstr>What inspires us to build this website?</vt:lpstr>
      <vt:lpstr>Target audience</vt:lpstr>
      <vt:lpstr>03</vt:lpstr>
      <vt:lpstr>Tools and Technologies</vt:lpstr>
      <vt:lpstr>Key Features</vt:lpstr>
      <vt:lpstr>Enhancements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2025-07-25T07:36:30Z</dcterms:modified>
</cp:coreProperties>
</file>