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324" r:id="rId5"/>
    <p:sldId id="325" r:id="rId6"/>
    <p:sldId id="327" r:id="rId7"/>
    <p:sldId id="326" r:id="rId8"/>
    <p:sldId id="328" r:id="rId9"/>
    <p:sldId id="330" r:id="rId10"/>
    <p:sldId id="332" r:id="rId11"/>
    <p:sldId id="333" r:id="rId12"/>
    <p:sldId id="334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nn Moluner" initials="FM" lastIdx="1" clrIdx="0">
    <p:extLst>
      <p:ext uri="{19B8F6BF-5375-455C-9EA6-DF929625EA0E}">
        <p15:presenceInfo xmlns:p15="http://schemas.microsoft.com/office/powerpoint/2012/main" userId="e1b2c593cccae4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TEAM-SZ</a:t>
            </a:r>
            <a:r>
              <a:rPr lang="zh-CN" altLang="en-US" dirty="0"/>
              <a:t>团队培训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6.ES6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54814" y="501546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Molunerfinn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27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3382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变量的解构赋值</a:t>
            </a:r>
          </a:p>
        </p:txBody>
      </p:sp>
      <p:sp>
        <p:nvSpPr>
          <p:cNvPr id="6" name="矩形 5"/>
          <p:cNvSpPr/>
          <p:nvPr/>
        </p:nvSpPr>
        <p:spPr>
          <a:xfrm>
            <a:off x="1781124" y="1088259"/>
            <a:ext cx="9887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允许按照一定模式，从数组和对象中提取值，对变量进行赋值，这被称为解构（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Destructuring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1124" y="2002363"/>
            <a:ext cx="313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往常声明多个变量并赋值：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781124" y="3814545"/>
            <a:ext cx="313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可以写成这样：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2597820"/>
            <a:ext cx="5953125" cy="990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4451650"/>
            <a:ext cx="5762625" cy="5810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81123" y="5392075"/>
            <a:ext cx="9683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并且效果是一样的。从上例可以看出，能够从数组中取值，并按照相应位置，对变量赋值</a:t>
            </a:r>
          </a:p>
        </p:txBody>
      </p:sp>
    </p:spTree>
    <p:extLst>
      <p:ext uri="{BB962C8B-B14F-4D97-AF65-F5344CB8AC3E}">
        <p14:creationId xmlns:p14="http://schemas.microsoft.com/office/powerpoint/2010/main" val="396793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变量的解构赋值（二）</a:t>
            </a:r>
          </a:p>
        </p:txBody>
      </p:sp>
      <p:sp>
        <p:nvSpPr>
          <p:cNvPr id="6" name="矩形 5"/>
          <p:cNvSpPr/>
          <p:nvPr/>
        </p:nvSpPr>
        <p:spPr>
          <a:xfrm>
            <a:off x="1781124" y="1088259"/>
            <a:ext cx="9887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本质上，这是一种属于“模式匹配”的写法。只要等号两边模式相同，左边的变量就会被赋上右边的值。例如下面的例子：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72361" y="3233814"/>
            <a:ext cx="4519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如果解构不成功，变量的值就等于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undefined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比如下图的两个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undefined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3" y="1894125"/>
            <a:ext cx="5762625" cy="3829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35" y="5882710"/>
            <a:ext cx="5724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变量的解构赋值（三）</a:t>
            </a:r>
          </a:p>
        </p:txBody>
      </p:sp>
      <p:sp>
        <p:nvSpPr>
          <p:cNvPr id="6" name="矩形 5"/>
          <p:cNvSpPr/>
          <p:nvPr/>
        </p:nvSpPr>
        <p:spPr>
          <a:xfrm>
            <a:off x="1781124" y="1088259"/>
            <a:ext cx="9887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当左右两边变量不对等时，只要左边比右边的变量少，左边的依然会匹配右边相同模式的值，只不过这种只匹配一部分的值的情况叫做不完全解构。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1958986"/>
            <a:ext cx="6010275" cy="1914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4691637"/>
            <a:ext cx="5762625" cy="962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81124" y="4097908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解构命令不仅适用于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命令，也适用于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7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变量的解构赋值（四）</a:t>
            </a:r>
          </a:p>
        </p:txBody>
      </p:sp>
      <p:sp>
        <p:nvSpPr>
          <p:cNvPr id="6" name="矩形 5"/>
          <p:cNvSpPr/>
          <p:nvPr/>
        </p:nvSpPr>
        <p:spPr>
          <a:xfrm>
            <a:off x="1781124" y="1574820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解构赋值允许使用指定默认值。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1124" y="3596722"/>
            <a:ext cx="10189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但是前提是这个位置所对应的值是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undefined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的情况下才会使用默认值，否则默认值不生效。如下：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2103687"/>
            <a:ext cx="5753100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4125589"/>
            <a:ext cx="58578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1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变量的解构赋值（五）</a:t>
            </a:r>
          </a:p>
        </p:txBody>
      </p:sp>
      <p:sp>
        <p:nvSpPr>
          <p:cNvPr id="6" name="矩形 5"/>
          <p:cNvSpPr/>
          <p:nvPr/>
        </p:nvSpPr>
        <p:spPr>
          <a:xfrm>
            <a:off x="1781124" y="1574820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解构不仅可以用于数组，还可以用于对象。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1124" y="3440556"/>
            <a:ext cx="10189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对象的解构与数组有一个重要的不同。数组的元素是按次序排列的，变量的取值由它的位置决定；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而对象的属性没有次序，变量必须与属性同名，才能取到正确的值。</a:t>
            </a:r>
            <a:endParaRPr lang="zh-CN" altLang="en-US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2208402"/>
            <a:ext cx="5762625" cy="914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4404641"/>
            <a:ext cx="585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0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变量的解构赋值（六）</a:t>
            </a:r>
          </a:p>
        </p:txBody>
      </p:sp>
      <p:sp>
        <p:nvSpPr>
          <p:cNvPr id="6" name="矩形 5"/>
          <p:cNvSpPr/>
          <p:nvPr/>
        </p:nvSpPr>
        <p:spPr>
          <a:xfrm>
            <a:off x="1781124" y="1251772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如果变量名与属性名不一致，必须写成下面这样。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1944152"/>
            <a:ext cx="5762625" cy="160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3982105"/>
            <a:ext cx="5943600" cy="923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24" y="5482643"/>
            <a:ext cx="5705475" cy="59055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7" idx="2"/>
          </p:cNvCxnSpPr>
          <p:nvPr/>
        </p:nvCxnSpPr>
        <p:spPr>
          <a:xfrm>
            <a:off x="4752924" y="4906030"/>
            <a:ext cx="0" cy="664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06562" y="4120901"/>
            <a:ext cx="3185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这实际上说明，对象的解构赋值是下面形式的简写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869035" y="5855516"/>
            <a:ext cx="8389" cy="486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69035" y="6333688"/>
            <a:ext cx="1883889" cy="16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752924" y="5813352"/>
            <a:ext cx="0" cy="528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56932" y="5813352"/>
            <a:ext cx="0" cy="69650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556932" y="6484689"/>
            <a:ext cx="2013358" cy="251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545123" y="5813352"/>
            <a:ext cx="8389" cy="68086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4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变量的解构赋值（七）</a:t>
            </a:r>
          </a:p>
        </p:txBody>
      </p:sp>
      <p:sp>
        <p:nvSpPr>
          <p:cNvPr id="15" name="矩形 14"/>
          <p:cNvSpPr/>
          <p:nvPr/>
        </p:nvSpPr>
        <p:spPr>
          <a:xfrm>
            <a:off x="1781124" y="1184660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解构赋值的用途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2120319"/>
            <a:ext cx="5762625" cy="6286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781124" y="1652489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交换变量的值</a:t>
            </a:r>
          </a:p>
        </p:txBody>
      </p:sp>
      <p:sp>
        <p:nvSpPr>
          <p:cNvPr id="3" name="矩形 2"/>
          <p:cNvSpPr/>
          <p:nvPr/>
        </p:nvSpPr>
        <p:spPr>
          <a:xfrm>
            <a:off x="1714012" y="3005167"/>
            <a:ext cx="9770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上面代码交换变量x和y的值，这样的写法不仅简洁，而且易读，语义非常清晰。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781124" y="3512942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从函数返回多个值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4020717"/>
            <a:ext cx="4527397" cy="254196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654946" y="4830032"/>
            <a:ext cx="4829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函数只能返回一个值，如果要返回多个值，只能将它们放在数组或对象里返回。有了解构赋值，取出这些值就非常方便。</a:t>
            </a:r>
          </a:p>
        </p:txBody>
      </p:sp>
    </p:spTree>
    <p:extLst>
      <p:ext uri="{BB962C8B-B14F-4D97-AF65-F5344CB8AC3E}">
        <p14:creationId xmlns:p14="http://schemas.microsoft.com/office/powerpoint/2010/main" val="81359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字符串的扩展</a:t>
            </a:r>
          </a:p>
        </p:txBody>
      </p:sp>
      <p:sp>
        <p:nvSpPr>
          <p:cNvPr id="15" name="矩形 14"/>
          <p:cNvSpPr/>
          <p:nvPr/>
        </p:nvSpPr>
        <p:spPr>
          <a:xfrm>
            <a:off x="1781124" y="1092442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模板字符串</a:t>
            </a:r>
          </a:p>
        </p:txBody>
      </p:sp>
      <p:sp>
        <p:nvSpPr>
          <p:cNvPr id="17" name="矩形 16"/>
          <p:cNvSpPr/>
          <p:nvPr/>
        </p:nvSpPr>
        <p:spPr>
          <a:xfrm>
            <a:off x="1781124" y="1600217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传统的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语言，输出模板通常是这样写的。</a:t>
            </a:r>
          </a:p>
        </p:txBody>
      </p:sp>
      <p:sp>
        <p:nvSpPr>
          <p:cNvPr id="23" name="矩形 22"/>
          <p:cNvSpPr/>
          <p:nvPr/>
        </p:nvSpPr>
        <p:spPr>
          <a:xfrm>
            <a:off x="7670015" y="2322614"/>
            <a:ext cx="3487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非常繁琐，遇到变量的时候需要采用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号连接符，遇到换行需要用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号连接符等等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2055617"/>
            <a:ext cx="5800725" cy="1457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24" y="4339380"/>
            <a:ext cx="5838825" cy="133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70015" y="4267466"/>
            <a:ext cx="4141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模板字符串（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 string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）是增强版的字符串，用反引号（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`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）标识。它可以当作普通字符串使用，也可以用来定义多行字符串，或者在字符串中嵌入变量。而不需要繁琐的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号连接了。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53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203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字符串的扩展（二）</a:t>
            </a:r>
          </a:p>
        </p:txBody>
      </p:sp>
      <p:sp>
        <p:nvSpPr>
          <p:cNvPr id="3" name="矩形 2"/>
          <p:cNvSpPr/>
          <p:nvPr/>
        </p:nvSpPr>
        <p:spPr>
          <a:xfrm>
            <a:off x="1781124" y="1155476"/>
            <a:ext cx="551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模板字符串中嵌入变量，需要将变量名写在${}之中。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1751560"/>
            <a:ext cx="5810250" cy="2428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06562" y="2365832"/>
            <a:ext cx="2841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大括号内部可以放入任意的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表达式，可以进行运算，以及引用对象属性。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4627533"/>
            <a:ext cx="5819775" cy="14954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995106" y="519057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模板字符串之中还能调用函数。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43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函数的扩展</a:t>
            </a:r>
          </a:p>
        </p:txBody>
      </p:sp>
      <p:sp>
        <p:nvSpPr>
          <p:cNvPr id="3" name="矩形 2"/>
          <p:cNvSpPr/>
          <p:nvPr/>
        </p:nvSpPr>
        <p:spPr>
          <a:xfrm>
            <a:off x="1781124" y="1155476"/>
            <a:ext cx="756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之前，不能直接为函数的参数指定默认值，只能采用变通的方法。</a:t>
            </a:r>
          </a:p>
        </p:txBody>
      </p:sp>
      <p:sp>
        <p:nvSpPr>
          <p:cNvPr id="9" name="矩形 8"/>
          <p:cNvSpPr/>
          <p:nvPr/>
        </p:nvSpPr>
        <p:spPr>
          <a:xfrm>
            <a:off x="7720668" y="1636009"/>
            <a:ext cx="3690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||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这个或运算符，当实参不存在的时候使用默认值。但是缺点在于，如果参数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赋值了，只不过对应的布尔值是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的话，那么该赋值就不起作用了。比如最后一行给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赋值成空字符串，但是没有被识别而是输出了默认的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World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20668" y="4590414"/>
            <a:ext cx="3690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允许为函数的参数设置默认值，即直接写在参数定义的后面。可以看到，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的写法比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简洁许多，而且非常自然。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48" y="1751560"/>
            <a:ext cx="5724525" cy="1800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73" y="4390479"/>
            <a:ext cx="5715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70878" y="5956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56247" y="1743926"/>
            <a:ext cx="561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ECMAScript 6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）之前，我们先来说说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的历史。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56247" y="2646013"/>
            <a:ext cx="9234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最早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是叫做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LiveScript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的一种脚本语言。是网景公司的浏览器主要用来做表单验证的。后来为了普及知名度，就把当时火热的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拿过来命名成了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后来微软也出了自家的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浏览器，加入了自家的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JScript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的脚本语言。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于是，各家的脚本语言标准不一、语法不同，造成了很大的困扰。为此，网景公司将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JavaScript1.1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版本作为蓝本提交了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ECMA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技术委员会。于是经过数月的讨论，定稿了一种叫做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ECMAScript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的新脚本语言标准。而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ECMAScript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标准实现的一种脚本语言。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4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函数的扩展（二）</a:t>
            </a:r>
          </a:p>
        </p:txBody>
      </p:sp>
      <p:sp>
        <p:nvSpPr>
          <p:cNvPr id="3" name="矩形 2"/>
          <p:cNvSpPr/>
          <p:nvPr/>
        </p:nvSpPr>
        <p:spPr>
          <a:xfrm>
            <a:off x="1781124" y="1155476"/>
            <a:ext cx="3621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与解构赋值默认值结合使用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96169" y="1516575"/>
            <a:ext cx="3690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||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这个或运算符，当实参不存在的时候使用默认值。但是缺点在于，如果参数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赋值了，只不过对应的布尔值是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的话，那么该赋值就不起作用了。比如最后一行给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赋值成空字符串，但是没有被识别而是输出了默认的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World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73" y="1636009"/>
            <a:ext cx="5810250" cy="18002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38273" y="3774187"/>
            <a:ext cx="3621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箭头函数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48" y="4369397"/>
            <a:ext cx="5781675" cy="619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35" y="5445435"/>
            <a:ext cx="5829300" cy="9525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4496499" y="4988522"/>
            <a:ext cx="8389" cy="59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032459" y="4995644"/>
            <a:ext cx="3690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允许使用箭头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(=&gt;)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定义的函数，左侧的箭头函数等于下面的写法。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391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函数的扩展（三）</a:t>
            </a:r>
          </a:p>
        </p:txBody>
      </p:sp>
      <p:sp>
        <p:nvSpPr>
          <p:cNvPr id="9" name="矩形 8"/>
          <p:cNvSpPr/>
          <p:nvPr/>
        </p:nvSpPr>
        <p:spPr>
          <a:xfrm>
            <a:off x="7846503" y="1952267"/>
            <a:ext cx="369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实际上箭头函数的右侧就是我们常见的函数的</a:t>
            </a:r>
            <a:r>
              <a:rPr lang="en-US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右侧的值。注意箭头函数的左侧的括号。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1413807"/>
            <a:ext cx="5781675" cy="20002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838273" y="3774187"/>
            <a:ext cx="3621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扩展运算符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73" y="4368785"/>
            <a:ext cx="5800725" cy="18954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846503" y="4854857"/>
            <a:ext cx="3847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扩展运算符（spread）是三个点（...）。它的作用是将一个数组转为用逗号分隔的参数序列。</a:t>
            </a:r>
          </a:p>
        </p:txBody>
      </p:sp>
    </p:spTree>
    <p:extLst>
      <p:ext uri="{BB962C8B-B14F-4D97-AF65-F5344CB8AC3E}">
        <p14:creationId xmlns:p14="http://schemas.microsoft.com/office/powerpoint/2010/main" val="4207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对象的扩展</a:t>
            </a:r>
          </a:p>
        </p:txBody>
      </p:sp>
      <p:sp>
        <p:nvSpPr>
          <p:cNvPr id="9" name="矩形 8"/>
          <p:cNvSpPr/>
          <p:nvPr/>
        </p:nvSpPr>
        <p:spPr>
          <a:xfrm>
            <a:off x="7846503" y="1952266"/>
            <a:ext cx="3789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允许直接写入变量和函数，作为对象的属性和方法。这样的书写更加简洁。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46503" y="4298620"/>
            <a:ext cx="3847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左边代码表明，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允许在对象之中，只写属性名，不写属性值。这时，属性值等于属性名所代表的变量。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73" y="1713844"/>
            <a:ext cx="5772150" cy="1400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73" y="3598235"/>
            <a:ext cx="57340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6.Symbol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1124" y="1088200"/>
            <a:ext cx="9912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引入了一种新的原始数据类型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Symbol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，表示独一无二的值。它是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语言的第七种数据类型，前六种是：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Undefined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、布尔值（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Boolean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）、字符串（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）、数值（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）、对象（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781124" y="2171006"/>
            <a:ext cx="9912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Symbol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Symbol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函数生成。这就是说，对象的属性名现在可以有两种类型，一种是原来就有的字符串，另一种就是新增的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Symbol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类型。凡是属性名属于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Symbol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类型，就都是独一无二的，可以保证不会与其他属性名产生冲突。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3491743"/>
            <a:ext cx="5734050" cy="2324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92545" y="3915129"/>
            <a:ext cx="3967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上面代码中，s1和s2都是Symbol函数的返回值，而且参数相同，但是它们是不相等的。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symbol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主要用来做对象的属性名，用于防止属性值被不小心改写或者覆盖。</a:t>
            </a:r>
          </a:p>
        </p:txBody>
      </p:sp>
    </p:spTree>
    <p:extLst>
      <p:ext uri="{BB962C8B-B14F-4D97-AF65-F5344CB8AC3E}">
        <p14:creationId xmlns:p14="http://schemas.microsoft.com/office/powerpoint/2010/main" val="14830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7.Generator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781124" y="1141465"/>
            <a:ext cx="9912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Generator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提供的一种异步编程解决方案，语法行为与传统函数完全不同。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781124" y="1729414"/>
            <a:ext cx="9912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形式上，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Generator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函数是一个普通函数，但是有两个特征。一是，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关键字与函数名之间有一个星号；二是，函数体内部使用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yield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语句，定义不同的内部状态（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yield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语句在英语里的意思就是“产出”）。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2871361"/>
            <a:ext cx="5829300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4699703"/>
            <a:ext cx="4973359" cy="200578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69970" y="4825432"/>
            <a:ext cx="4363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yield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语句必须调用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.next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方法才能执行。也就是你直接执行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这个函数是不会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‘ending’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的，必须执行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方法才能一步步执行。这也就提供了一种让我们手动控制函数执行顺序的方法。从而使很多异步的情况变成可以同步书写了。</a:t>
            </a:r>
          </a:p>
        </p:txBody>
      </p:sp>
    </p:spTree>
    <p:extLst>
      <p:ext uri="{BB962C8B-B14F-4D97-AF65-F5344CB8AC3E}">
        <p14:creationId xmlns:p14="http://schemas.microsoft.com/office/powerpoint/2010/main" val="49040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24266" y="939172"/>
            <a:ext cx="9771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的特性还有很多很多，以上列举的只是现阶段我觉得对我们帮助或者理解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比较有用的一些特性。实际上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的出现让原生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得到了一次蜕变，它使得很多写法得到了简化。引入的块级作用域让它的编程思想、写法又得到了本质的更新。所以学习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对未来是很有必要的，一旦熟练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的思想，对于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开发会有更深入的理解。可能现阶段你们还不能直接用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的代码跑在浏览器里，但是可以通过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babel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的代码转成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ES5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的代码从而让它们跑到浏览器里。另外，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，因此可以在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的环境下写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的代码，也是一种别样的体验。</a:t>
            </a:r>
          </a:p>
        </p:txBody>
      </p:sp>
      <p:sp>
        <p:nvSpPr>
          <p:cNvPr id="2" name="矩形 1"/>
          <p:cNvSpPr/>
          <p:nvPr/>
        </p:nvSpPr>
        <p:spPr>
          <a:xfrm>
            <a:off x="2762515" y="4719451"/>
            <a:ext cx="809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最好的地方是阮一峰老师的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入门指南：http://es6.ruanyifeng.com/</a:t>
            </a:r>
          </a:p>
        </p:txBody>
      </p:sp>
    </p:spTree>
    <p:extLst>
      <p:ext uri="{BB962C8B-B14F-4D97-AF65-F5344CB8AC3E}">
        <p14:creationId xmlns:p14="http://schemas.microsoft.com/office/powerpoint/2010/main" val="209754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TEAM-SZ</a:t>
            </a:r>
            <a:r>
              <a:rPr lang="zh-CN" altLang="en-US" dirty="0"/>
              <a:t>团队培训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6.ES6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54814" y="501546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Molunerfinn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15712" y="493852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12115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0709" y="587229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ECMAScript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1535185" y="1524341"/>
            <a:ext cx="93956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1998年6月，ECMAScript 2.0版发布。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1999年12月，ECMAScript 3.0版发布，成为JavaScript的通行标准，得到了广泛支持。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2007年10月，ECMAScript 4.0版草案发布，对3.0版做了大幅升级，预计次年8月发布正式版本。但是由于改动过大，分歧严重，为了把这个项目叫做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Harmrony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。把一部分改动作为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版本发布了。不久ECMAScript 3.1就改名为ECMAScript 5。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2009年12月，ECMAScript 5.0版正式发布。Harmony项目则一分为二，一些较为可行的设想定名为JavaScript.next继续开发，后来演变成ECMAScript 6；一些不是很成熟的设想，则被视为JavaScript.next.next，在更远的将来再考虑推出。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2011年6月，ECMAscript 5.1版发布，并且成为ISO国际标准（ISO/IEC 16262:2011）。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2013年3月，ECMAScript 6草案冻结，不再添加新功能。新的功能设想将被放到ECMAScript 7。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2013年12月，ECMAScript 6草案发布。然后是12个月的讨论期，听取各方反馈。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2015年6月17日，ECMAScript 6发布正式版本，即ECMAScript 2015。也即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637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0709" y="587229"/>
            <a:ext cx="441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ECMAScript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标准的实现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2617364" y="4661824"/>
            <a:ext cx="5478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实现的语言有很多，比如：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1.JavaScript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2.TypeScript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3.ActionScript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4.……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7364" y="1762752"/>
            <a:ext cx="75249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只是一个标准，根据这个标准实现的语言有很多。由于其中最著名的是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，所以通常我们所说的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ECMAScript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也是指代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。但实际上它们是不一样的。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我们通常学习的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的语言规范实际上是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的。而现今浏览器也主要是支持到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是现今最新的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标准的版本，今后的浏览器将会逐渐适配这个标准。而且这个标准引入了很多很棒的新特新。对其我们只以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来作为例子讲述。</a:t>
            </a:r>
          </a:p>
        </p:txBody>
      </p:sp>
    </p:spTree>
    <p:extLst>
      <p:ext uri="{BB962C8B-B14F-4D97-AF65-F5344CB8AC3E}">
        <p14:creationId xmlns:p14="http://schemas.microsoft.com/office/powerpoint/2010/main" val="259275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3105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1.let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</a:t>
            </a:r>
          </a:p>
        </p:txBody>
      </p:sp>
      <p:sp>
        <p:nvSpPr>
          <p:cNvPr id="5" name="矩形 4"/>
          <p:cNvSpPr/>
          <p:nvPr/>
        </p:nvSpPr>
        <p:spPr>
          <a:xfrm>
            <a:off x="1842568" y="3663389"/>
            <a:ext cx="982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上面代码在代码块之中，分别用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声明了两个变量。然后在代码块之外调用这两个变量，结果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声明的变量报错，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声明的变量返回了正确的值。这表明，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声明的变量只在它所在的代码块有效。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124" y="1088259"/>
            <a:ext cx="9887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命令，用来声明变量。它的用法类似于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，但是所声明的变量，只在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命令所在的代码块内有效。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68" y="1894127"/>
            <a:ext cx="5886450" cy="16097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42568" y="4746256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for循环的计数器，就很合适使用let命令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43" y="5275125"/>
            <a:ext cx="5819775" cy="1181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09875" y="5408986"/>
            <a:ext cx="3659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可以看出，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命令声明的变量不会污染全局环境，因此它更加安全而且符合编程习惯。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2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1.let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命令（二）</a:t>
            </a:r>
          </a:p>
        </p:txBody>
      </p:sp>
      <p:sp>
        <p:nvSpPr>
          <p:cNvPr id="5" name="矩形 4"/>
          <p:cNvSpPr/>
          <p:nvPr/>
        </p:nvSpPr>
        <p:spPr>
          <a:xfrm>
            <a:off x="1811846" y="3061700"/>
            <a:ext cx="9826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上面的代码中，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只是显示未定义，而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则报错了。实际上，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的定义会将变量提升到当前作用域的最顶端。所以实际上上面的代码在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解析引擎解释的时候实际上是长这样：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124" y="1088259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不像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那样会发生“变量提升”现象。所以，变量一定要在声明后使用，否则报错。</a:t>
            </a:r>
          </a:p>
        </p:txBody>
      </p:sp>
      <p:sp>
        <p:nvSpPr>
          <p:cNvPr id="9" name="矩形 8"/>
          <p:cNvSpPr/>
          <p:nvPr/>
        </p:nvSpPr>
        <p:spPr>
          <a:xfrm>
            <a:off x="1842568" y="5312140"/>
            <a:ext cx="9795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可以看出，这里的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定义了但是并没有赋值。所以是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undefined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未定义。而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则是因为没有声明它就想要使用它，就会报错。这也是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提倡的一个编程规范：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变量先声明、再使用。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68" y="1597658"/>
            <a:ext cx="5905500" cy="1323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68" y="3848098"/>
            <a:ext cx="6600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0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1.let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命令（三）</a:t>
            </a:r>
          </a:p>
        </p:txBody>
      </p:sp>
      <p:sp>
        <p:nvSpPr>
          <p:cNvPr id="5" name="矩形 4"/>
          <p:cNvSpPr/>
          <p:nvPr/>
        </p:nvSpPr>
        <p:spPr>
          <a:xfrm>
            <a:off x="1811846" y="3061700"/>
            <a:ext cx="9826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上面代码中，存在全局变量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tmp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，但是块级作用域内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又声明了一个局部变量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tmp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，导致后者绑定这个块级作用域，所以在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声明变量前，对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tmp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赋值会报错。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124" y="1088259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暂时性死区</a:t>
            </a:r>
          </a:p>
        </p:txBody>
      </p:sp>
      <p:sp>
        <p:nvSpPr>
          <p:cNvPr id="9" name="矩形 8"/>
          <p:cNvSpPr/>
          <p:nvPr/>
        </p:nvSpPr>
        <p:spPr>
          <a:xfrm>
            <a:off x="1826755" y="3781423"/>
            <a:ext cx="9795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明确规定，如果区块中存在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命令，这个区块对这些命令声明的变量，从一开始就形成了封闭作用域。凡是在声明之前就使用这些变量，就会报错。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总之，在代码块内，使用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命令声明变量之前，该变量都是不可用的。这在语法上，称为“暂时性死区”（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temporal dead zone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，简称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TDZ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68" y="1530983"/>
            <a:ext cx="5838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1.let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命令（四）</a:t>
            </a:r>
          </a:p>
        </p:txBody>
      </p:sp>
      <p:sp>
        <p:nvSpPr>
          <p:cNvPr id="5" name="矩形 4"/>
          <p:cNvSpPr/>
          <p:nvPr/>
        </p:nvSpPr>
        <p:spPr>
          <a:xfrm>
            <a:off x="1781124" y="3760507"/>
            <a:ext cx="9826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不允许在相同作用域内，重复声明同一个变量。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124" y="1088259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不允许重复声明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1617126"/>
            <a:ext cx="4770678" cy="198384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86648" y="4289374"/>
            <a:ext cx="988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4818241"/>
            <a:ext cx="5772150" cy="1323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57938" y="4741564"/>
            <a:ext cx="3711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const声明一个只读的常量。一旦声明，常量的值就不能改变。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声明的变量不得改变值，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这意味着，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一旦声明变量，就必须立即初始化，不能留到以后赋值。</a:t>
            </a:r>
          </a:p>
        </p:txBody>
      </p:sp>
    </p:spTree>
    <p:extLst>
      <p:ext uri="{BB962C8B-B14F-4D97-AF65-F5344CB8AC3E}">
        <p14:creationId xmlns:p14="http://schemas.microsoft.com/office/powerpoint/2010/main" val="316330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24" y="343949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1.let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命令（四）</a:t>
            </a:r>
          </a:p>
        </p:txBody>
      </p:sp>
      <p:sp>
        <p:nvSpPr>
          <p:cNvPr id="6" name="矩形 5"/>
          <p:cNvSpPr/>
          <p:nvPr/>
        </p:nvSpPr>
        <p:spPr>
          <a:xfrm>
            <a:off x="1781124" y="1088259"/>
            <a:ext cx="9887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命令的特性非常像，所声明的常量不提升，同样存在暂时性死区，只能在声明的位置后面使用，不能重复声明等等。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4" y="2335106"/>
            <a:ext cx="5762625" cy="1143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4" y="4078622"/>
            <a:ext cx="5734050" cy="14859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884800" y="2583440"/>
            <a:ext cx="3139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常量不提升，暂时性死区，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声明后使用</a:t>
            </a:r>
          </a:p>
        </p:txBody>
      </p:sp>
      <p:sp>
        <p:nvSpPr>
          <p:cNvPr id="13" name="矩形 12"/>
          <p:cNvSpPr/>
          <p:nvPr/>
        </p:nvSpPr>
        <p:spPr>
          <a:xfrm>
            <a:off x="8019948" y="4636906"/>
            <a:ext cx="313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不能重复声明</a:t>
            </a:r>
          </a:p>
        </p:txBody>
      </p:sp>
    </p:spTree>
    <p:extLst>
      <p:ext uri="{BB962C8B-B14F-4D97-AF65-F5344CB8AC3E}">
        <p14:creationId xmlns:p14="http://schemas.microsoft.com/office/powerpoint/2010/main" val="189411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3009</TotalTime>
  <Words>2479</Words>
  <Application>Microsoft Office PowerPoint</Application>
  <PresentationFormat>宽屏</PresentationFormat>
  <Paragraphs>118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.萍方-简</vt:lpstr>
      <vt:lpstr>华文楷体</vt:lpstr>
      <vt:lpstr>微软雅黑 Light</vt:lpstr>
      <vt:lpstr>Arial</vt:lpstr>
      <vt:lpstr>Corbel</vt:lpstr>
      <vt:lpstr>视差</vt:lpstr>
      <vt:lpstr>TEAM-SZ团队培训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TEAM-SZ团队培训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TEAM-SZ团队培训</dc:title>
  <dc:creator>Finn Moluner</dc:creator>
  <cp:lastModifiedBy>Finn Moluner</cp:lastModifiedBy>
  <cp:revision>535</cp:revision>
  <dcterms:created xsi:type="dcterms:W3CDTF">2016-08-20T10:53:40Z</dcterms:created>
  <dcterms:modified xsi:type="dcterms:W3CDTF">2016-09-21T15:09:11Z</dcterms:modified>
</cp:coreProperties>
</file>