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324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nn Moluner" initials="FM" lastIdx="1" clrIdx="0">
    <p:extLst>
      <p:ext uri="{19B8F6BF-5375-455C-9EA6-DF929625EA0E}">
        <p15:presenceInfo xmlns:p15="http://schemas.microsoft.com/office/powerpoint/2012/main" userId="e1b2c593cccae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TEAM-SZ</a:t>
            </a:r>
            <a:r>
              <a:rPr lang="zh-CN" altLang="en-US" dirty="0"/>
              <a:t>团队培训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7.Nodejs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应用之</a:t>
            </a:r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gulp</a:t>
            </a:r>
            <a:endParaRPr lang="zh-CN" altLang="en-US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4814" y="50154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Molunerfinn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7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前端工程化思想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88846" y="1144617"/>
            <a:ext cx="93443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在讲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之前需要先来说说前端工程化的思想。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在以前写前端的时候，只有一个目标就是把页面写出来，并没有考虑性能、资源加载等等问题。实际上在开发的时候，我们至少需要关注两个问题：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减少请求数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降低请求量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尤其是在移动端的项目上，同样的网络条件下，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20KB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200KB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的静态资源加载速度是有天差地别的。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2KB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20KB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的文件，在连接的资源消耗上，后者消耗资源更少。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因此我们需要考虑几件事：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合并静态资源，比如合并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CSS\JS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用来减少请求数；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CSS\JS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代码用来降低请求量；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压缩图片；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图标、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Icon Font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因此我们真正开发的项目中至少是两份代码：一份是用于开发环境的（比如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JS\CSS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未压缩的），一份是用于生产环境的（也就是发布给用户用的，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JS\CSS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压缩过的等处理后的版本）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而每次写完代码手动压缩合并代码等等这些事情实在太繁琐了，因此我们需要工具来帮我们完成这些繁琐的事情，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就是这样一个工具。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82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88846" y="1144617"/>
            <a:ext cx="9344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这个工具诞生后改变了前端开发界的工程化流程。高效、轻量、配置简单、上手容易都是它得以流行的原因。本文的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配置后主要实现如下几个功能：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书写完自动编译成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书写完自动压缩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实现代码一有改动就自动刷新浏览器、更新样式，不用手动刷新浏览器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90" y="3201927"/>
            <a:ext cx="8324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入门（二）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8846" y="1271403"/>
            <a:ext cx="93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的任务执行依赖于一个叫做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gulpfile.js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的文件。这个文件不是自动生成而是需要我们手动创建的。在项目根目录下创建这个文件。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88846" y="2042126"/>
            <a:ext cx="934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的任务描述的语法非常简单。不过在此之前，先描述一下我们的目录结构：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当前项目下有个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文件夹，里面放着源代码。另外还有一个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文件夹，用于输出编译之后的代码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用户看到的页面来自于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这个文件夹里的文件。打开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gulpfile.js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，输入如下：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8846" y="3075769"/>
            <a:ext cx="973696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require(‘gulp-jade’);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编译的依赖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 function(){  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只是任务名字，一个标识而已，可以随便改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*.jade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这里的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表示匹配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目录下所有的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前面有个点；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的任务是链式调用的。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，就是引入的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的依赖后调用的方法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(‘./public’));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指定输出的目录，会自动编译成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xxx.html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取决于你的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的文件名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(‘default’,[‘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’]) // 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默认执行的任务，这里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[‘jade’]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的意思是默认执行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这个任务。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8846" y="5461009"/>
            <a:ext cx="1016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上述代码中，不同颜色的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代表的意思不同。相同颜色的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代表的意思相同。需要区分。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于是，如果你的目录结构搭建的跟代码里的指定的路径一致的话，那么实际上只要在当前目录下打开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并回车就会自动将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文件编译成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文件并自动输出到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文件夹下。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1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入门（三）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8846" y="1144617"/>
            <a:ext cx="973696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require(‘gulp-jade’);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编译的依赖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 function(){  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只是任务名字，一个标识而已，可以随便改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*.jade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这里的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表示匹配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目录下所有的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前面有个点；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的任务是链式调用的。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，就是引入的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的依赖后调用的方法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(‘./public’));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指定输出的目录，会自动编译成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xxx.html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取决于你的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的文件名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(‘default’,[‘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’]) // 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默认执行的任务，这里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[‘jade’]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的意思是输入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之后，默认执行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这个任务。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8846" y="3674154"/>
            <a:ext cx="1016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再来看看一个基本的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gulpfile.js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的文件。首先必须要在开头引入所需依赖。这些依赖是后续能够使用相应方法的前提。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接着我们看看一个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任务的基本流程。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首先通过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获取所需文件，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然后通过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.pipe()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方法执行一些任务。比如上文第二句执行了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这个任务，将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编译成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最后通过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方法将文件输出到指定路径。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尤其重要必须通过这个方法才能输出，而不是直接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.pipe(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路径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这也很符合常规的思路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先获取文件，再进行处理，最后进行输出。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14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入门（四）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8846" y="1144617"/>
            <a:ext cx="101647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但是上面那段代码，需要我们每次改动完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文件后手动进行命令行操作输入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才能将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文件编译。而实际上我们想要的是，每次我们写完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文件，有任何改动，只要保存了之后，就自动能够将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文件编译并输出。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也可以做到这个，只需要加上监听。这时要调用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的一个方法，叫做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的用法是这样的：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path,task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。其中，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是监听的文件的路径，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是监听文件改动后所要执行的任务。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应该结合起来一起使用。如下：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8846" y="3333506"/>
            <a:ext cx="973696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require(‘gulp-jade’);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编译的依赖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 function(){  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只是任务名字，一个标识而已，可以随便改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*.jade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这里的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表示匹配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目录下所有的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前面有个点；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的任务是链式调用的。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，就是引入的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的依赖后调用的方法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(‘./public’));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指定输出的目录，会自动编译成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xxx.html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取决于你的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的文件名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(‘jade-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watch’,function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(){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/*.jade’,[‘jade’]);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监听了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文件的改动。一旦发生改动就执行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’jade’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这个任务。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(‘default’,[‘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jade-watch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’]) // 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默认执行的任务，执行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’jade-watch’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任务，这个任务一开启就通过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开辟一个进程监听文件改动。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30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入门（五）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8846" y="1144617"/>
            <a:ext cx="1016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我们实现了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的自动监听、编译、输出。同理，我们还可以实现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的。注意紫色字体部分。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8846" y="1668979"/>
            <a:ext cx="9736960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require(‘gulp-jade’);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编译的依赖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stylus = require(‘gulp-stylus); //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编译的依赖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 function(){  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只是任务名字，一个标识而已，可以随便改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*.jade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 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这里的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表示匹配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目录下所有的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前面有个点；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的任务是链式调用的。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，就是引入的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的依赖后调用的方法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(‘./public’));  //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指定输出的目录，会自动编译成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xxx.html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取决于你的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的文件名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stylus’,function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(){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  //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这里的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表示匹配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目录下所有的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.pipe(stylus()) //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.pipe(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(‘./public/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’));  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通过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dest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指定输出的目录，会自动编译成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xxx.css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输出到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文件夹下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’,function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(){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/*.jade’,[‘jade’]);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监听了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文件的改动。一旦发生改动就执行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’jade’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这个任务。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’,[‘stylus’]); //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原理同上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(‘default’,[‘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’]) // gulp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默认执行的任务，执行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任务，这个任务一开启就通过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开辟一个进程监听文件改动。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20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入门（六）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8846" y="1144617"/>
            <a:ext cx="1016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同理，对于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的压缩处理只需要引入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gulp-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uglify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这个依赖。下面的代码只写关键部分：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8846" y="1668979"/>
            <a:ext cx="973696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</a:t>
            </a: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uglify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require(‘gulp-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uglify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minifyjs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’,function(){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 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uglify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 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(‘./public/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js’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));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监听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文件改动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’,function(){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’,[‘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minifyJs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’]);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0986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入门（七）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8846" y="1144617"/>
            <a:ext cx="1016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接下来配合上面自动编译输出相应文件后，我们实现一下浏览器自动刷新。需要用到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browser-sync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这个依赖。以下贴关键代码：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8846" y="1856178"/>
            <a:ext cx="9938295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</a:t>
            </a: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require(‘browser-sync’);</a:t>
            </a: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reload =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browsersync.reload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改写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minifyjs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('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minifyjs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',function(){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(path.JS)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uglify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('./public/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js'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))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.pipe(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browsersync.stream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()); 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将文件改动以流的形式传输到浏览器，不过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后续还是需要刷新页面才可以。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改写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('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stylus',function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(){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return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gulp.src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path.STYLUS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.pipe(stylus())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.pipe(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gulp.dest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('./public/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'))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.pipe(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browsersync.stream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());  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将文件改动以流的形式传输到浏览器从而实现自动更新样式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62182" y="6168725"/>
            <a:ext cx="61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未完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55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8846" y="433056"/>
            <a:ext cx="311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6" y="1144617"/>
            <a:ext cx="93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8846" y="1144617"/>
            <a:ext cx="993829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gulp = require(‘gulp’);</a:t>
            </a: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require(‘browser-sync’);</a:t>
            </a: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reload =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browsersync.reload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改写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jade-watch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(‘jade-watch’,[‘jade’],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reload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 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reload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选项刷新浏览器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改写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gulp.task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(‘watch’,[‘jade’],function(){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优先执行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browsersync.init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({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server:{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baseDir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:“./”}    //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初始化当前服务监听文件夹为当前文件夹。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});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/*.jade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,['jade-watch']);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’,['stylus']);</a:t>
            </a: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gulp.watch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/*.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’,['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minifyjs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'],reload);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75594" y="4882393"/>
            <a:ext cx="996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至此已经通过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browser-sync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实现了浏览器自动刷新页面了。此时在命令行执行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的时候，会自动打开浏览器跳出一个网页，但是提示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Cannot GET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40" y="5546581"/>
            <a:ext cx="4676775" cy="1009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51663" y="5546581"/>
            <a:ext cx="499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只需要在网址后面加上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/public/index.html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即可。因为我们生成的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文件是在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/public/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文件夹下的。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16" y="6165706"/>
            <a:ext cx="4295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78728" y="1540974"/>
            <a:ext cx="3569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附上完整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gulpfile.js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。可能会与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里一些东西有所出入，但是总体是一样的。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至此我们已经将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的一些基本用法学完了。还想要深入学习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还需要自己看看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的官方文档。以及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webpack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的区别以及二者的协同作用的例子如果感兴趣还需要自己学习。总之，用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开发项目会让你事半功倍。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84" y="4800"/>
            <a:ext cx="4855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70878" y="5956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56247" y="1743926"/>
            <a:ext cx="561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之前，先来说说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是什么东西。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45107" y="2310453"/>
            <a:ext cx="92346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众所周知，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（之后简称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）的运行环境基本上只限制于浏览器中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也就是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只能跑在浏览器里而不能像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等语言一样，在所在操作系统的支持下进行单独的编译、运行。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年，一个开发者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Ryan Dahl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宣布他将发布一个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Chrome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浏览器的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解析引擎（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V8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）创建的一个轻量级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服务器环境并提供一套底层库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用于进行基础交互（比如读取文件内容等）。他将这个东西称作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Node.js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。也就是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Node.js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这门语言提供了一个可以在浏览器外得以运行的环境。并且脱离了浏览器的限制之后，它能还得到了和其他语言一样跟操作系统交互的能力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至此，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这门语言从一门纯前端语言得到了一次进化变成了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唯一一门能够通吃前后端的脚本语言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讲了这么多，最实际的表现就是，你能用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C\JAVA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等语言写出来的程序，用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的环境下也能实现。而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的支持下，能够写的很多东西，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等语言就写不出来了。这便是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最大的魅力。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4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TEAM-SZ</a:t>
            </a:r>
            <a:r>
              <a:rPr lang="zh-CN" altLang="en-US" dirty="0"/>
              <a:t>团队培训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7.Nodejs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应用之</a:t>
            </a:r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gulp</a:t>
            </a:r>
            <a:endParaRPr lang="zh-CN" altLang="en-US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4814" y="50154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Molunerfinn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15712" y="49385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12115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0187" y="234892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</a:p>
        </p:txBody>
      </p:sp>
      <p:sp>
        <p:nvSpPr>
          <p:cNvPr id="3" name="矩形 2"/>
          <p:cNvSpPr/>
          <p:nvPr/>
        </p:nvSpPr>
        <p:spPr>
          <a:xfrm>
            <a:off x="1535184" y="1128559"/>
            <a:ext cx="9395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的运行环境。好比你学习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要先装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的语言环境一样。它就是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的语言环境。这类环境的安装最好是去官网安装。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https://nodejs.org/en/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通常来说，安装最新版的能够体验到最新的特性和更好的性能。所以推荐装最新的版本。因为是语言运行环境，所以推荐默认安装到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盘。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35" y="3468776"/>
            <a:ext cx="4705569" cy="30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7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4405" y="50334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命令行里运行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93" y="2469359"/>
            <a:ext cx="4486275" cy="942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4405" y="1317072"/>
            <a:ext cx="915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如果你安装好了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之后，那么打开你的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 or Mac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terminal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-v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如图。如果能返回版本信息说明安装成功。如图我的版本信息是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5.8.0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24405" y="3641291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命令行里运行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47" y="5330311"/>
            <a:ext cx="2295525" cy="514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24405" y="4455023"/>
            <a:ext cx="915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版本是不自带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的。如今的版本是自带的。以防万一，输入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的版本信息。只要显示正确说明安装成功。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20875" y="5330311"/>
            <a:ext cx="547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Package Manager)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</a:t>
            </a:r>
            <a:r>
              <a:rPr lang="en-US" altLang="zh-CN" dirty="0" err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的插件包管理工具。通过</a:t>
            </a:r>
            <a:r>
              <a:rPr lang="en-US" altLang="zh-CN" dirty="0" err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这个工具我们能够极其方便地安装</a:t>
            </a:r>
            <a:r>
              <a:rPr lang="en-US" altLang="zh-CN" dirty="0" err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社区提供的数以万计的方便的插件包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275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8846" y="461863"/>
            <a:ext cx="5774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的源改为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cnpm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（可选）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88846" y="1275595"/>
            <a:ext cx="915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如果你发现你用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安装插件的时候速度太慢，这通常只是一个问题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网络。因为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服务器在国外，所以访问速度会时好时坏甚至偶尔会被墙。因此为了解决这个问题可以采用淘宝做的一个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的镜像源，这个源是面向国内的，所以速度非常快。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本页的内容非必须，如果觉得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速度足够快就不必查看以下内容。</a:t>
            </a:r>
          </a:p>
        </p:txBody>
      </p:sp>
      <p:sp>
        <p:nvSpPr>
          <p:cNvPr id="5" name="矩形 4"/>
          <p:cNvSpPr/>
          <p:nvPr/>
        </p:nvSpPr>
        <p:spPr>
          <a:xfrm>
            <a:off x="1688846" y="2848384"/>
            <a:ext cx="948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访问：https://npm.taobao.org/    找到如下的使用说明。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用户推荐用第一种方法。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6" y="3590176"/>
            <a:ext cx="6884703" cy="25005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747552" y="4101774"/>
            <a:ext cx="2955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安装成功之后，以后要安装任何插件，就可以用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的命令取代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。比如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install xxx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可以改为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install xxx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2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8846" y="46186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88846" y="1242039"/>
            <a:ext cx="915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的使用其实很简单。常用命令不过几个而已。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8846" y="1748049"/>
            <a:ext cx="915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install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安装插件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remove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删除插件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88846" y="2866780"/>
            <a:ext cx="915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使用基本流程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88846" y="3328445"/>
            <a:ext cx="5047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一般来说需要初始化一个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项目。如右图。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所以需要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。首先我们先建立一个文件夹，然后在这个文件夹下输入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。然后根据提示对你的项目的一些描述进行相应修改。如果没有特殊要求的话也可以一路回车。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然后你就能在你的当前文件夹下发现一个叫做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的文件。这个文件是用于描述当前项目的信息以及所依赖的插件包等信息的。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实际上就是为了获得这个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261" y="1744166"/>
            <a:ext cx="4645885" cy="46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88846" y="299749"/>
            <a:ext cx="915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使用基本流程（二）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88845" y="912416"/>
            <a:ext cx="948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当你初始化完成一个项目之后（也就是生成了项目描述文件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），然后需要做的事情就是安装一些项目所需要的依赖。对于本次来说我们需要安装的是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这个插件以及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相关的插件。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88845" y="1986748"/>
            <a:ext cx="9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全局安装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88845" y="2599415"/>
            <a:ext cx="94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我们需要全局安装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这个插件从而使得我们可以直接在命令行里使用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这个命令。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的全局安装需要加一个参数：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如图：</a:t>
            </a:r>
            <a:endParaRPr lang="en-US" altLang="zh-CN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43" y="3395955"/>
            <a:ext cx="3819525" cy="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45" y="3993839"/>
            <a:ext cx="7610475" cy="2597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59115" y="3728454"/>
            <a:ext cx="2336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</a:t>
            </a:r>
            <a:r>
              <a:rPr lang="zh-CN" altLang="en-US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WARN</a:t>
            </a:r>
            <a:r>
              <a:rPr lang="en-US" altLang="zh-CN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的时候不需要担心，这只是提示性的语句，并不是报错。而如果遇到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的话那就是出问题了。需要好好检查一下什么问题。通常是权限不够，所以最好在管理员权限下的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进行全局安装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88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88846" y="299749"/>
            <a:ext cx="915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使用基本流程（三）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88845" y="912416"/>
            <a:ext cx="948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全局安装一个插件包只需要安装一次就够了，之后它就一直会留在系统里并且可以在任何地方调用这个插件。比如我们全局安装了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之后，就可以在任何地方直接使用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这个命令而不会报错了。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88845" y="1986748"/>
            <a:ext cx="9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局部安装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88845" y="2599415"/>
            <a:ext cx="6825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通常我们需要一些主干插件全局安装，比如说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这样。而一些配套辅助插件的话就不需要全局安装了，而只需要局部安装即可。局部安装的意思就是在所在项目的目录下进行安装，在项目内部可以调用，在外部无法调用。局部安装需要的一个参数是：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--save-dev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，作用是将当前安装的依赖写入当前目录的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文件中，方便下次使用。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0757" y="5160800"/>
            <a:ext cx="7914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 install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gulp-jade gulp-stylus gulp-uglify browser-sync --save-dev</a:t>
            </a:r>
          </a:p>
        </p:txBody>
      </p:sp>
      <p:sp>
        <p:nvSpPr>
          <p:cNvPr id="15" name="矩形 14"/>
          <p:cNvSpPr/>
          <p:nvPr/>
        </p:nvSpPr>
        <p:spPr>
          <a:xfrm>
            <a:off x="1565090" y="5588802"/>
            <a:ext cx="5978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同样只要不报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的话，也是一样的默认安装成功。并且可以打开你的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如右图，已经加入了相关依赖。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32" y="3607266"/>
            <a:ext cx="2632184" cy="3002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51" y="4781470"/>
            <a:ext cx="7610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47569" y="912416"/>
            <a:ext cx="915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使用基本流程（四）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88846" y="1851983"/>
            <a:ext cx="600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当我们拥有一个已经写好依赖的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的文件时，如右图，那么我们之后在其他地方要安装同样依赖的时候，只需要把这个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复制到目录下，然后命令行直接输入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install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而不需要加依赖包的名字和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--save-dev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，就可以自动在当前目录下安装好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package.json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里的依赖。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803" y="1851983"/>
            <a:ext cx="2632184" cy="30021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88845" y="4283211"/>
            <a:ext cx="723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如果是要删除某个插件，只需要把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install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remove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51502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7294</TotalTime>
  <Words>2820</Words>
  <Application>Microsoft Office PowerPoint</Application>
  <PresentationFormat>宽屏</PresentationFormat>
  <Paragraphs>219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.萍方-简</vt:lpstr>
      <vt:lpstr>华文楷体</vt:lpstr>
      <vt:lpstr>微软雅黑 Light</vt:lpstr>
      <vt:lpstr>Arial</vt:lpstr>
      <vt:lpstr>Corbel</vt:lpstr>
      <vt:lpstr>视差</vt:lpstr>
      <vt:lpstr>TEAM-SZ团队培训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TEAM-SZ团队培训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TEAM-SZ团队培训</dc:title>
  <dc:creator>Finn Moluner</dc:creator>
  <cp:lastModifiedBy>Finn Moluner</cp:lastModifiedBy>
  <cp:revision>663</cp:revision>
  <dcterms:created xsi:type="dcterms:W3CDTF">2016-08-20T10:53:40Z</dcterms:created>
  <dcterms:modified xsi:type="dcterms:W3CDTF">2016-10-13T13:19:36Z</dcterms:modified>
</cp:coreProperties>
</file>