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3" r:id="rId7"/>
    <p:sldId id="266" r:id="rId8"/>
  </p:sldIdLst>
  <p:sldSz cx="10160000" cy="5715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4" userDrawn="1">
          <p15:clr>
            <a:srgbClr val="A4A3A4"/>
          </p15:clr>
        </p15:guide>
        <p15:guide id="2" pos="29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7AE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629" y="72"/>
      </p:cViewPr>
      <p:guideLst>
        <p:guide orient="horz" pos="2214"/>
        <p:guide pos="29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54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8000" y="5296958"/>
            <a:ext cx="2370667" cy="304271"/>
          </a:xfrm>
        </p:spPr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71333" y="5296958"/>
            <a:ext cx="3217333" cy="30427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81334" y="5296958"/>
            <a:ext cx="2370667" cy="304271"/>
          </a:xfrm>
        </p:spPr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36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6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65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tags" Target="../tags/tag4.xml"/><Relationship Id="rId7" Type="http://schemas.openxmlformats.org/officeDocument/2006/relationships/image" Target="../media/image13.png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../media/image12.png"/><Relationship Id="rId3" Type="http://schemas.openxmlformats.org/officeDocument/2006/relationships/tags" Target="../tags/tag1.xml"/><Relationship Id="rId2" Type="http://schemas.openxmlformats.org/officeDocument/2006/relationships/image" Target="../media/image11.png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3.xml"/><Relationship Id="rId17" Type="http://schemas.openxmlformats.org/officeDocument/2006/relationships/tags" Target="../tags/tag12.xml"/><Relationship Id="rId16" Type="http://schemas.openxmlformats.org/officeDocument/2006/relationships/tags" Target="../tags/tag1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33.png"/><Relationship Id="rId16" Type="http://schemas.openxmlformats.org/officeDocument/2006/relationships/image" Target="../media/image32.png"/><Relationship Id="rId15" Type="http://schemas.openxmlformats.org/officeDocument/2006/relationships/image" Target="../media/image31.png"/><Relationship Id="rId14" Type="http://schemas.openxmlformats.org/officeDocument/2006/relationships/image" Target="../media/image30.png"/><Relationship Id="rId13" Type="http://schemas.openxmlformats.org/officeDocument/2006/relationships/image" Target="../media/image29.png"/><Relationship Id="rId12" Type="http://schemas.openxmlformats.org/officeDocument/2006/relationships/image" Target="../media/image28.png"/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image" Target="../media/image36.png"/><Relationship Id="rId7" Type="http://schemas.openxmlformats.org/officeDocument/2006/relationships/tags" Target="../tags/tag16.xml"/><Relationship Id="rId64" Type="http://schemas.openxmlformats.org/officeDocument/2006/relationships/slideLayout" Target="../slideLayouts/slideLayout7.xml"/><Relationship Id="rId63" Type="http://schemas.openxmlformats.org/officeDocument/2006/relationships/tags" Target="../tags/tag53.xml"/><Relationship Id="rId62" Type="http://schemas.openxmlformats.org/officeDocument/2006/relationships/tags" Target="../tags/tag52.xml"/><Relationship Id="rId61" Type="http://schemas.openxmlformats.org/officeDocument/2006/relationships/tags" Target="../tags/tag51.xml"/><Relationship Id="rId60" Type="http://schemas.openxmlformats.org/officeDocument/2006/relationships/tags" Target="../tags/tag50.xml"/><Relationship Id="rId6" Type="http://schemas.openxmlformats.org/officeDocument/2006/relationships/image" Target="../media/image35.png"/><Relationship Id="rId59" Type="http://schemas.openxmlformats.org/officeDocument/2006/relationships/tags" Target="../tags/tag49.xml"/><Relationship Id="rId58" Type="http://schemas.openxmlformats.org/officeDocument/2006/relationships/tags" Target="../tags/tag48.xml"/><Relationship Id="rId57" Type="http://schemas.openxmlformats.org/officeDocument/2006/relationships/tags" Target="../tags/tag47.xml"/><Relationship Id="rId56" Type="http://schemas.openxmlformats.org/officeDocument/2006/relationships/tags" Target="../tags/tag46.xml"/><Relationship Id="rId55" Type="http://schemas.openxmlformats.org/officeDocument/2006/relationships/tags" Target="../tags/tag45.xml"/><Relationship Id="rId54" Type="http://schemas.openxmlformats.org/officeDocument/2006/relationships/tags" Target="../tags/tag44.xml"/><Relationship Id="rId53" Type="http://schemas.openxmlformats.org/officeDocument/2006/relationships/tags" Target="../tags/tag43.xml"/><Relationship Id="rId52" Type="http://schemas.openxmlformats.org/officeDocument/2006/relationships/tags" Target="../tags/tag42.xml"/><Relationship Id="rId51" Type="http://schemas.openxmlformats.org/officeDocument/2006/relationships/image" Target="../media/image54.png"/><Relationship Id="rId50" Type="http://schemas.openxmlformats.org/officeDocument/2006/relationships/tags" Target="../tags/tag41.xml"/><Relationship Id="rId5" Type="http://schemas.openxmlformats.org/officeDocument/2006/relationships/tags" Target="../tags/tag15.xml"/><Relationship Id="rId49" Type="http://schemas.openxmlformats.org/officeDocument/2006/relationships/tags" Target="../tags/tag40.xml"/><Relationship Id="rId48" Type="http://schemas.openxmlformats.org/officeDocument/2006/relationships/tags" Target="../tags/tag39.xml"/><Relationship Id="rId47" Type="http://schemas.openxmlformats.org/officeDocument/2006/relationships/image" Target="../media/image53.png"/><Relationship Id="rId46" Type="http://schemas.openxmlformats.org/officeDocument/2006/relationships/tags" Target="../tags/tag38.xml"/><Relationship Id="rId45" Type="http://schemas.openxmlformats.org/officeDocument/2006/relationships/tags" Target="../tags/tag37.xml"/><Relationship Id="rId44" Type="http://schemas.openxmlformats.org/officeDocument/2006/relationships/image" Target="../media/image52.png"/><Relationship Id="rId43" Type="http://schemas.openxmlformats.org/officeDocument/2006/relationships/tags" Target="../tags/tag36.xml"/><Relationship Id="rId42" Type="http://schemas.openxmlformats.org/officeDocument/2006/relationships/image" Target="../media/image51.png"/><Relationship Id="rId41" Type="http://schemas.openxmlformats.org/officeDocument/2006/relationships/tags" Target="../tags/tag35.xml"/><Relationship Id="rId40" Type="http://schemas.openxmlformats.org/officeDocument/2006/relationships/tags" Target="../tags/tag34.xml"/><Relationship Id="rId4" Type="http://schemas.openxmlformats.org/officeDocument/2006/relationships/image" Target="../media/image34.png"/><Relationship Id="rId39" Type="http://schemas.openxmlformats.org/officeDocument/2006/relationships/image" Target="../media/image50.png"/><Relationship Id="rId38" Type="http://schemas.openxmlformats.org/officeDocument/2006/relationships/tags" Target="../tags/tag33.xml"/><Relationship Id="rId37" Type="http://schemas.openxmlformats.org/officeDocument/2006/relationships/tags" Target="../tags/tag32.xml"/><Relationship Id="rId36" Type="http://schemas.openxmlformats.org/officeDocument/2006/relationships/image" Target="../media/image49.png"/><Relationship Id="rId35" Type="http://schemas.openxmlformats.org/officeDocument/2006/relationships/tags" Target="../tags/tag31.xml"/><Relationship Id="rId34" Type="http://schemas.openxmlformats.org/officeDocument/2006/relationships/image" Target="../media/image48.png"/><Relationship Id="rId33" Type="http://schemas.openxmlformats.org/officeDocument/2006/relationships/tags" Target="../tags/tag30.xml"/><Relationship Id="rId32" Type="http://schemas.openxmlformats.org/officeDocument/2006/relationships/image" Target="../media/image47.png"/><Relationship Id="rId31" Type="http://schemas.openxmlformats.org/officeDocument/2006/relationships/tags" Target="../tags/tag29.xml"/><Relationship Id="rId30" Type="http://schemas.openxmlformats.org/officeDocument/2006/relationships/tags" Target="../tags/tag28.xml"/><Relationship Id="rId3" Type="http://schemas.openxmlformats.org/officeDocument/2006/relationships/tags" Target="../tags/tag14.xml"/><Relationship Id="rId29" Type="http://schemas.openxmlformats.org/officeDocument/2006/relationships/image" Target="../media/image46.png"/><Relationship Id="rId28" Type="http://schemas.openxmlformats.org/officeDocument/2006/relationships/tags" Target="../tags/tag27.xml"/><Relationship Id="rId27" Type="http://schemas.openxmlformats.org/officeDocument/2006/relationships/image" Target="../media/image45.png"/><Relationship Id="rId26" Type="http://schemas.openxmlformats.org/officeDocument/2006/relationships/tags" Target="../tags/tag26.xml"/><Relationship Id="rId25" Type="http://schemas.openxmlformats.org/officeDocument/2006/relationships/image" Target="../media/image44.png"/><Relationship Id="rId24" Type="http://schemas.openxmlformats.org/officeDocument/2006/relationships/tags" Target="../tags/tag25.xml"/><Relationship Id="rId23" Type="http://schemas.openxmlformats.org/officeDocument/2006/relationships/image" Target="../media/image43.png"/><Relationship Id="rId22" Type="http://schemas.openxmlformats.org/officeDocument/2006/relationships/tags" Target="../tags/tag24.xml"/><Relationship Id="rId21" Type="http://schemas.openxmlformats.org/officeDocument/2006/relationships/image" Target="../media/image42.png"/><Relationship Id="rId20" Type="http://schemas.openxmlformats.org/officeDocument/2006/relationships/tags" Target="../tags/tag23.xml"/><Relationship Id="rId2" Type="http://schemas.openxmlformats.org/officeDocument/2006/relationships/image" Target="../media/image16.png"/><Relationship Id="rId19" Type="http://schemas.openxmlformats.org/officeDocument/2006/relationships/tags" Target="../tags/tag22.xml"/><Relationship Id="rId18" Type="http://schemas.openxmlformats.org/officeDocument/2006/relationships/image" Target="../media/image41.png"/><Relationship Id="rId17" Type="http://schemas.openxmlformats.org/officeDocument/2006/relationships/tags" Target="../tags/tag21.xml"/><Relationship Id="rId16" Type="http://schemas.openxmlformats.org/officeDocument/2006/relationships/image" Target="../media/image40.png"/><Relationship Id="rId15" Type="http://schemas.openxmlformats.org/officeDocument/2006/relationships/tags" Target="../tags/tag20.xml"/><Relationship Id="rId14" Type="http://schemas.openxmlformats.org/officeDocument/2006/relationships/image" Target="../media/image39.png"/><Relationship Id="rId13" Type="http://schemas.openxmlformats.org/officeDocument/2006/relationships/tags" Target="../tags/tag19.xml"/><Relationship Id="rId12" Type="http://schemas.openxmlformats.org/officeDocument/2006/relationships/image" Target="../media/image38.png"/><Relationship Id="rId11" Type="http://schemas.openxmlformats.org/officeDocument/2006/relationships/tags" Target="../tags/tag18.xml"/><Relationship Id="rId10" Type="http://schemas.openxmlformats.org/officeDocument/2006/relationships/image" Target="../media/image37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1.png"/><Relationship Id="rId8" Type="http://schemas.openxmlformats.org/officeDocument/2006/relationships/image" Target="../media/image60.png"/><Relationship Id="rId7" Type="http://schemas.openxmlformats.org/officeDocument/2006/relationships/image" Target="../media/image59.png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16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2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39370" y="0"/>
            <a:ext cx="10160000" cy="5715000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-88900" y="-88900"/>
            <a:ext cx="5068944" cy="5862867"/>
          </a:xfrm>
          <a:prstGeom prst="rect">
            <a:avLst/>
          </a:prstGeom>
          <a:ln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4910021" cy="5714309"/>
          </a:xfrm>
          <a:prstGeom prst="rect">
            <a:avLst/>
          </a:prstGeom>
          <a:ln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-88900" y="-88900"/>
            <a:ext cx="7365723" cy="5873231"/>
          </a:xfrm>
          <a:prstGeom prst="rect">
            <a:avLst/>
          </a:prstGeom>
          <a:ln>
            <a:noFill/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0" y="0"/>
            <a:ext cx="7210946" cy="5715000"/>
          </a:xfrm>
          <a:prstGeom prst="rect">
            <a:avLst/>
          </a:prstGeom>
          <a:ln>
            <a:noFill/>
          </a:ln>
        </p:spPr>
      </p:pic>
      <p:pic>
        <p:nvPicPr>
          <p:cNvPr id="8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-88900" y="-88900"/>
            <a:ext cx="6402513" cy="5873231"/>
          </a:xfrm>
          <a:prstGeom prst="rect">
            <a:avLst/>
          </a:prstGeom>
          <a:ln>
            <a:noFill/>
          </a:ln>
        </p:spPr>
      </p:pic>
      <p:pic>
        <p:nvPicPr>
          <p:cNvPr id="9" name="New picture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0" y="0"/>
            <a:ext cx="6252573" cy="5715000"/>
          </a:xfrm>
          <a:prstGeom prst="rect">
            <a:avLst/>
          </a:prstGeom>
          <a:ln>
            <a:noFill/>
          </a:ln>
        </p:spPr>
      </p:pic>
      <p:pic>
        <p:nvPicPr>
          <p:cNvPr id="11" name="New picture"/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0" y="0"/>
            <a:ext cx="6252573" cy="5715000"/>
          </a:xfrm>
          <a:prstGeom prst="rect">
            <a:avLst/>
          </a:prstGeom>
          <a:ln>
            <a:noFill/>
          </a:ln>
        </p:spPr>
      </p:pic>
      <p:pic>
        <p:nvPicPr>
          <p:cNvPr id="12" name="New picture"/>
          <p:cNvPicPr/>
          <p:nvPr/>
        </p:nvPicPr>
        <p:blipFill>
          <a:blip r:embed="rId9"/>
          <a:srcRect/>
          <a:stretch>
            <a:fillRect/>
          </a:stretch>
        </p:blipFill>
        <p:spPr>
          <a:xfrm>
            <a:off x="6070600" y="4051300"/>
            <a:ext cx="556230" cy="671621"/>
          </a:xfrm>
          <a:prstGeom prst="rect">
            <a:avLst/>
          </a:prstGeom>
          <a:ln>
            <a:noFill/>
          </a:ln>
        </p:spPr>
      </p:pic>
      <p:sp>
        <p:nvSpPr>
          <p:cNvPr id="13" name="New shape"/>
          <p:cNvSpPr/>
          <p:nvPr/>
        </p:nvSpPr>
        <p:spPr>
          <a:xfrm>
            <a:off x="7923041" y="5041900"/>
            <a:ext cx="1760709" cy="30510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r" eaLnBrk="1" latinLnBrk="0" hangingPunct="0">
              <a:lnSpc>
                <a:spcPct val="100000"/>
              </a:lnSpc>
            </a:pPr>
            <a:endParaRPr sz="2000" b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4" name="New shape"/>
          <p:cNvSpPr/>
          <p:nvPr/>
        </p:nvSpPr>
        <p:spPr>
          <a:xfrm>
            <a:off x="3568065" y="1057275"/>
            <a:ext cx="6054090" cy="68643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l" eaLnBrk="1" latinLnBrk="0" hangingPunct="0">
              <a:lnSpc>
                <a:spcPct val="100000"/>
              </a:lnSpc>
            </a:pPr>
            <a:r>
              <a:rPr lang="en-US" altLang="zh-CN" sz="4500" b="1">
                <a:solidFill>
                  <a:srgbClr val="FFFFFF"/>
                </a:solidFill>
                <a:latin typeface="Arial" panose="020B0604020202020204"/>
              </a:rPr>
              <a:t>Give </a:t>
            </a:r>
            <a:r>
              <a:rPr lang="en-US" altLang="zh-CN" sz="4500" b="1">
                <a:solidFill>
                  <a:srgbClr val="FFFFFF"/>
                </a:solidFill>
                <a:latin typeface="Arial" panose="020B0604020202020204"/>
              </a:rPr>
              <a:t>the color see see</a:t>
            </a:r>
            <a:endParaRPr lang="en-US" altLang="zh-CN" sz="4500" b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5" name="New shape"/>
          <p:cNvSpPr/>
          <p:nvPr/>
        </p:nvSpPr>
        <p:spPr>
          <a:xfrm>
            <a:off x="4504055" y="2640965"/>
            <a:ext cx="5102860" cy="61531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 eaLnBrk="1" latinLnBrk="0" hangingPunct="0">
              <a:lnSpc>
                <a:spcPct val="100000"/>
              </a:lnSpc>
            </a:pPr>
            <a:r>
              <a:rPr lang="en-US" sz="2000" b="1">
                <a:solidFill>
                  <a:srgbClr val="FFFFFF"/>
                </a:solidFill>
                <a:latin typeface="Arial" panose="020B0604020202020204"/>
              </a:rPr>
              <a:t>Team Members: Xiaoran Chen</a:t>
            </a:r>
            <a:r>
              <a:rPr lang="zh-CN" altLang="en-US" sz="2000" b="1">
                <a:solidFill>
                  <a:srgbClr val="FFFFFF"/>
                </a:solidFill>
                <a:latin typeface="Arial" panose="020B0604020202020204"/>
              </a:rPr>
              <a:t>、</a:t>
            </a:r>
            <a:r>
              <a:rPr lang="en-US" altLang="zh-CN" sz="2000" b="1">
                <a:solidFill>
                  <a:srgbClr val="FFFFFF"/>
                </a:solidFill>
                <a:latin typeface="Arial" panose="020B0604020202020204"/>
              </a:rPr>
              <a:t>Linxuan Du</a:t>
            </a:r>
            <a:r>
              <a:rPr lang="zh-CN" altLang="en-US" sz="2000" b="1">
                <a:solidFill>
                  <a:srgbClr val="FFFFFF"/>
                </a:solidFill>
                <a:latin typeface="Arial" panose="020B0604020202020204"/>
              </a:rPr>
              <a:t>、</a:t>
            </a:r>
            <a:r>
              <a:rPr lang="en-US" altLang="zh-CN" sz="2000" b="1">
                <a:solidFill>
                  <a:srgbClr val="FFFFFF"/>
                </a:solidFill>
                <a:latin typeface="Arial" panose="020B0604020202020204"/>
              </a:rPr>
              <a:t>Guangyuan Zhang</a:t>
            </a:r>
            <a:endParaRPr lang="en-US" altLang="zh-CN" sz="2000" b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19955" y="3829685"/>
            <a:ext cx="3943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FFFFFF"/>
                </a:solidFill>
                <a:latin typeface="Arial" panose="020B0604020202020204"/>
              </a:rPr>
              <a:t>Advisor: Ting Zheng</a:t>
            </a:r>
            <a:endParaRPr lang="en-US" sz="2000" b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719955" y="4729480"/>
            <a:ext cx="48634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sz="2000" b="1">
                <a:solidFill>
                  <a:srgbClr val="FFFFFF"/>
                </a:solidFill>
                <a:latin typeface="Arial" panose="020B0604020202020204"/>
              </a:rPr>
              <a:t>Project Name: Smart Fish Tank Based on STM32</a:t>
            </a:r>
            <a:endParaRPr lang="en-US" sz="2000" b="1">
              <a:solidFill>
                <a:srgbClr val="FFFFFF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 prLst="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2" animBg="1"/>
      <p:bldP spid="14" grpId="0" bldLvl="0" animBg="1"/>
      <p:bldP spid="15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0" y="-22225"/>
            <a:ext cx="4024630" cy="4126865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-22860"/>
            <a:ext cx="3186055" cy="2159967"/>
          </a:xfrm>
          <a:prstGeom prst="rect">
            <a:avLst/>
          </a:prstGeom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-100965" y="193040"/>
            <a:ext cx="4175760" cy="83248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 eaLnBrk="1" latinLnBrk="0" hangingPunct="0">
              <a:lnSpc>
                <a:spcPct val="100000"/>
              </a:lnSpc>
            </a:pPr>
            <a:r>
              <a:rPr lang="en-US" altLang="zh-CN" sz="4400" b="1" dirty="0">
                <a:solidFill>
                  <a:srgbClr val="1557AE"/>
                </a:solidFill>
                <a:sym typeface="+mn-ea"/>
              </a:rPr>
              <a:t>Motivation</a:t>
            </a:r>
            <a:r>
              <a:rPr lang="en-US" altLang="zh-CN" sz="4400" b="1" dirty="0">
                <a:solidFill>
                  <a:schemeClr val="bg1"/>
                </a:solidFill>
                <a:sym typeface="+mn-ea"/>
              </a:rPr>
              <a:t>und</a:t>
            </a:r>
            <a:r>
              <a:rPr lang="en-US" altLang="zh-CN" sz="4400" b="1" dirty="0">
                <a:solidFill>
                  <a:srgbClr val="1557AE"/>
                </a:solidFill>
                <a:sym typeface="+mn-ea"/>
              </a:rPr>
              <a:t> &amp;</a:t>
            </a:r>
            <a:r>
              <a:rPr lang="en-US" altLang="zh-CN" sz="4400" b="1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sz="4400" b="1" dirty="0">
                <a:solidFill>
                  <a:srgbClr val="1557AE"/>
                </a:solidFill>
                <a:sym typeface="+mn-ea"/>
              </a:rPr>
              <a:t>Motiv</a:t>
            </a:r>
            <a:r>
              <a:rPr lang="en-US" altLang="zh-CN" sz="4400" b="1" dirty="0">
                <a:solidFill>
                  <a:schemeClr val="bg1"/>
                </a:solidFill>
                <a:sym typeface="+mn-ea"/>
              </a:rPr>
              <a:t>ati</a:t>
            </a:r>
            <a:r>
              <a:rPr lang="en-US" altLang="zh-CN" sz="4400" b="1" dirty="0">
                <a:solidFill>
                  <a:srgbClr val="1557AE"/>
                </a:solidFill>
                <a:sym typeface="+mn-ea"/>
              </a:rPr>
              <a:t>on</a:t>
            </a:r>
            <a:endParaRPr lang="en-US" altLang="zh-CN" sz="4400" b="1" dirty="0">
              <a:solidFill>
                <a:srgbClr val="1557AE"/>
              </a:solidFill>
              <a:latin typeface="Arial" panose="020B0604020202020204"/>
              <a:sym typeface="+mn-ea"/>
            </a:endParaRPr>
          </a:p>
        </p:txBody>
      </p:sp>
      <p:pic>
        <p:nvPicPr>
          <p:cNvPr id="5" name="New picture"/>
          <p:cNvPicPr/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882900" y="1600200"/>
            <a:ext cx="701333" cy="701333"/>
          </a:xfrm>
          <a:prstGeom prst="rect">
            <a:avLst/>
          </a:prstGeom>
          <a:ln>
            <a:noFill/>
          </a:ln>
        </p:spPr>
      </p:pic>
      <p:sp>
        <p:nvSpPr>
          <p:cNvPr id="6" name="New shape"/>
          <p:cNvSpPr/>
          <p:nvPr>
            <p:custDataLst>
              <p:tags r:id="rId5"/>
            </p:custDataLst>
          </p:nvPr>
        </p:nvSpPr>
        <p:spPr>
          <a:xfrm>
            <a:off x="2959100" y="1638300"/>
            <a:ext cx="551386" cy="623386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1">
            <a:noAutofit/>
          </a:bodyPr>
          <a:lstStyle/>
          <a:p>
            <a:pPr algn="ctr" eaLnBrk="1" latinLnBrk="0" hangingPunct="0">
              <a:lnSpc>
                <a:spcPct val="100000"/>
              </a:lnSpc>
            </a:pPr>
            <a:r>
              <a:rPr lang="zh-CN" sz="2335" b="1">
                <a:solidFill>
                  <a:srgbClr val="FFFFFF"/>
                </a:solidFill>
                <a:latin typeface="Arial" panose="020B0604020202020204"/>
              </a:rPr>
              <a:t>01</a:t>
            </a:r>
            <a:endParaRPr lang="zh-CN" sz="2335" b="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7" name="New picture"/>
          <p:cNvPicPr/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2870200" y="3074670"/>
            <a:ext cx="701333" cy="701333"/>
          </a:xfrm>
          <a:prstGeom prst="rect">
            <a:avLst/>
          </a:prstGeom>
          <a:ln>
            <a:noFill/>
          </a:ln>
        </p:spPr>
      </p:pic>
      <p:sp>
        <p:nvSpPr>
          <p:cNvPr id="8" name="New shape"/>
          <p:cNvSpPr/>
          <p:nvPr>
            <p:custDataLst>
              <p:tags r:id="rId8"/>
            </p:custDataLst>
          </p:nvPr>
        </p:nvSpPr>
        <p:spPr>
          <a:xfrm>
            <a:off x="2946400" y="3112770"/>
            <a:ext cx="551386" cy="623386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1">
            <a:noAutofit/>
          </a:bodyPr>
          <a:lstStyle/>
          <a:p>
            <a:pPr algn="ctr" eaLnBrk="1" latinLnBrk="0" hangingPunct="0">
              <a:lnSpc>
                <a:spcPct val="100000"/>
              </a:lnSpc>
            </a:pPr>
            <a:r>
              <a:rPr lang="zh-CN" sz="2335" b="1">
                <a:solidFill>
                  <a:srgbClr val="FFFFFF"/>
                </a:solidFill>
                <a:latin typeface="Arial" panose="020B0604020202020204"/>
              </a:rPr>
              <a:t>0</a:t>
            </a:r>
            <a:r>
              <a:rPr lang="en-US" altLang="zh-CN" sz="2335" b="1">
                <a:solidFill>
                  <a:srgbClr val="FFFFFF"/>
                </a:solidFill>
                <a:latin typeface="Arial" panose="020B0604020202020204"/>
              </a:rPr>
              <a:t>2</a:t>
            </a:r>
            <a:endParaRPr lang="en-US" altLang="zh-CN" sz="2335" b="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13" name="New picture"/>
          <p:cNvPicPr/>
          <p:nvPr/>
        </p:nvPicPr>
        <p:blipFill>
          <a:blip r:embed="rId9"/>
          <a:srcRect/>
          <a:stretch>
            <a:fillRect/>
          </a:stretch>
        </p:blipFill>
        <p:spPr>
          <a:xfrm>
            <a:off x="8763000" y="4229100"/>
            <a:ext cx="1402666" cy="1487655"/>
          </a:xfrm>
          <a:prstGeom prst="rect">
            <a:avLst/>
          </a:prstGeom>
          <a:ln>
            <a:noFill/>
          </a:ln>
        </p:spPr>
      </p:pic>
      <p:sp>
        <p:nvSpPr>
          <p:cNvPr id="14" name="New shape"/>
          <p:cNvSpPr/>
          <p:nvPr>
            <p:custDataLst>
              <p:tags r:id="rId10"/>
            </p:custDataLst>
          </p:nvPr>
        </p:nvSpPr>
        <p:spPr>
          <a:xfrm>
            <a:off x="3683000" y="1638300"/>
            <a:ext cx="1805204" cy="355956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l" eaLnBrk="1" latinLnBrk="0" hangingPunct="0">
              <a:lnSpc>
                <a:spcPct val="100000"/>
              </a:lnSpc>
            </a:pPr>
            <a:r>
              <a:rPr lang="zh-CN" sz="2400" b="1">
                <a:solidFill>
                  <a:srgbClr val="1557AE"/>
                </a:solidFill>
                <a:latin typeface="Arial" panose="020B0604020202020204"/>
              </a:rPr>
              <a:t>Background</a:t>
            </a:r>
            <a:endParaRPr lang="zh-CN" sz="2335" b="1">
              <a:solidFill>
                <a:srgbClr val="1557AE"/>
              </a:solidFill>
              <a:latin typeface="Arial" panose="020B0604020202020204"/>
            </a:endParaRPr>
          </a:p>
        </p:txBody>
      </p:sp>
      <p:sp>
        <p:nvSpPr>
          <p:cNvPr id="16" name="New shape"/>
          <p:cNvSpPr/>
          <p:nvPr>
            <p:custDataLst>
              <p:tags r:id="rId11"/>
            </p:custDataLst>
          </p:nvPr>
        </p:nvSpPr>
        <p:spPr>
          <a:xfrm>
            <a:off x="3721100" y="1993265"/>
            <a:ext cx="5075555" cy="73850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l" eaLnBrk="1" latinLnBrk="0" hangingPunct="0">
              <a:lnSpc>
                <a:spcPct val="100000"/>
              </a:lnSpc>
            </a:pPr>
            <a:r>
              <a:rPr sz="1600" b="1">
                <a:solidFill>
                  <a:srgbClr val="808080"/>
                </a:solidFill>
                <a:latin typeface="微软雅黑" panose="020B0503020204020204" charset="-122"/>
              </a:rPr>
              <a:t>With the development of science and technology, intelligent control system is more and more widely used in home and industry. </a:t>
            </a:r>
            <a:endParaRPr sz="1600" b="1">
              <a:solidFill>
                <a:srgbClr val="808080"/>
              </a:solidFill>
              <a:latin typeface="微软雅黑" panose="020B0503020204020204" charset="-122"/>
            </a:endParaRPr>
          </a:p>
        </p:txBody>
      </p:sp>
      <p:sp>
        <p:nvSpPr>
          <p:cNvPr id="17" name="New shape"/>
          <p:cNvSpPr/>
          <p:nvPr>
            <p:custDataLst>
              <p:tags r:id="rId12"/>
            </p:custDataLst>
          </p:nvPr>
        </p:nvSpPr>
        <p:spPr>
          <a:xfrm>
            <a:off x="6896100" y="1892300"/>
            <a:ext cx="2078527" cy="355956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l" eaLnBrk="1" latinLnBrk="0" hangingPunct="0">
              <a:lnSpc>
                <a:spcPct val="100000"/>
              </a:lnSpc>
            </a:pPr>
            <a:endParaRPr lang="zh-CN" sz="2335" b="1">
              <a:solidFill>
                <a:srgbClr val="1557AE"/>
              </a:solidFill>
              <a:latin typeface="Arial" panose="020B0604020202020204"/>
            </a:endParaRPr>
          </a:p>
        </p:txBody>
      </p:sp>
      <p:sp>
        <p:nvSpPr>
          <p:cNvPr id="19" name="New shape"/>
          <p:cNvSpPr/>
          <p:nvPr>
            <p:custDataLst>
              <p:tags r:id="rId13"/>
            </p:custDataLst>
          </p:nvPr>
        </p:nvSpPr>
        <p:spPr>
          <a:xfrm>
            <a:off x="3683000" y="3112770"/>
            <a:ext cx="2078527" cy="355956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l" eaLnBrk="1" latinLnBrk="0" hangingPunct="0">
              <a:lnSpc>
                <a:spcPct val="100000"/>
              </a:lnSpc>
            </a:pPr>
            <a:r>
              <a:rPr lang="en-US" altLang="zh-CN" sz="2400" b="1">
                <a:solidFill>
                  <a:srgbClr val="1557AE"/>
                </a:solidFill>
                <a:latin typeface="Arial" panose="020B0604020202020204"/>
              </a:rPr>
              <a:t>Problem</a:t>
            </a:r>
            <a:endParaRPr lang="en-US" altLang="zh-CN" sz="2335" b="1">
              <a:solidFill>
                <a:srgbClr val="1557AE"/>
              </a:solidFill>
              <a:latin typeface="Arial" panose="020B0604020202020204"/>
            </a:endParaRPr>
          </a:p>
        </p:txBody>
      </p:sp>
      <p:sp>
        <p:nvSpPr>
          <p:cNvPr id="20" name="New shape"/>
          <p:cNvSpPr/>
          <p:nvPr>
            <p:custDataLst>
              <p:tags r:id="rId14"/>
            </p:custDataLst>
          </p:nvPr>
        </p:nvSpPr>
        <p:spPr>
          <a:xfrm>
            <a:off x="3721100" y="3463925"/>
            <a:ext cx="5480050" cy="7493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l" eaLnBrk="1" latinLnBrk="0" hangingPunct="0">
              <a:lnSpc>
                <a:spcPct val="100000"/>
              </a:lnSpc>
            </a:pPr>
            <a:r>
              <a:rPr sz="1600" b="1">
                <a:solidFill>
                  <a:srgbClr val="808080"/>
                </a:solidFill>
                <a:latin typeface="微软雅黑" panose="020B0503020204020204" charset="-122"/>
              </a:rPr>
              <a:t>At present, the intelligent fish tank system on the market has a single function and lacks comprehensive environmental monitoring and automatic control functions.</a:t>
            </a:r>
            <a:endParaRPr sz="1600" b="1">
              <a:solidFill>
                <a:srgbClr val="808080"/>
              </a:solidFill>
              <a:latin typeface="微软雅黑" panose="020B0503020204020204" charset="-122"/>
            </a:endParaRPr>
          </a:p>
        </p:txBody>
      </p:sp>
      <p:sp>
        <p:nvSpPr>
          <p:cNvPr id="21" name="New shape"/>
          <p:cNvSpPr/>
          <p:nvPr/>
        </p:nvSpPr>
        <p:spPr>
          <a:xfrm>
            <a:off x="183826" y="749300"/>
            <a:ext cx="1919618" cy="46164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spAutoFit/>
          </a:bodyPr>
          <a:lstStyle/>
          <a:p>
            <a:pPr algn="ctr" eaLnBrk="1" latinLnBrk="0" hangingPunct="0">
              <a:lnSpc>
                <a:spcPct val="100000"/>
              </a:lnSpc>
            </a:pPr>
            <a:endParaRPr lang="zh-CN" sz="3000" b="0">
              <a:solidFill>
                <a:srgbClr val="1557AE"/>
              </a:solidFill>
              <a:latin typeface="+mj-ea"/>
            </a:endParaRPr>
          </a:p>
        </p:txBody>
      </p:sp>
      <p:pic>
        <p:nvPicPr>
          <p:cNvPr id="24" name="New picture"/>
          <p:cNvPicPr/>
          <p:nvPr>
            <p:custDataLst>
              <p:tags r:id="rId15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2870200" y="4475480"/>
            <a:ext cx="701333" cy="701333"/>
          </a:xfrm>
          <a:prstGeom prst="rect">
            <a:avLst/>
          </a:prstGeom>
          <a:ln>
            <a:noFill/>
          </a:ln>
        </p:spPr>
      </p:pic>
      <p:sp>
        <p:nvSpPr>
          <p:cNvPr id="25" name="New shape"/>
          <p:cNvSpPr/>
          <p:nvPr>
            <p:custDataLst>
              <p:tags r:id="rId16"/>
            </p:custDataLst>
          </p:nvPr>
        </p:nvSpPr>
        <p:spPr>
          <a:xfrm>
            <a:off x="2946400" y="4513580"/>
            <a:ext cx="551386" cy="623386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1">
            <a:noAutofit/>
          </a:bodyPr>
          <a:p>
            <a:pPr algn="ctr" eaLnBrk="1" latinLnBrk="0" hangingPunct="0">
              <a:lnSpc>
                <a:spcPct val="100000"/>
              </a:lnSpc>
            </a:pPr>
            <a:r>
              <a:rPr lang="zh-CN" sz="2335" b="1">
                <a:solidFill>
                  <a:srgbClr val="FFFFFF"/>
                </a:solidFill>
                <a:latin typeface="Arial" panose="020B0604020202020204"/>
              </a:rPr>
              <a:t>0</a:t>
            </a:r>
            <a:r>
              <a:rPr lang="en-US" altLang="zh-CN" sz="2335" b="1">
                <a:solidFill>
                  <a:srgbClr val="FFFFFF"/>
                </a:solidFill>
                <a:latin typeface="Arial" panose="020B0604020202020204"/>
              </a:rPr>
              <a:t>3</a:t>
            </a:r>
            <a:endParaRPr lang="en-US" altLang="zh-CN" sz="2335" b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6" name="New shape"/>
          <p:cNvSpPr/>
          <p:nvPr>
            <p:custDataLst>
              <p:tags r:id="rId17"/>
            </p:custDataLst>
          </p:nvPr>
        </p:nvSpPr>
        <p:spPr>
          <a:xfrm>
            <a:off x="3683000" y="4513580"/>
            <a:ext cx="2078527" cy="355956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p>
            <a:pPr algn="l" eaLnBrk="1" latinLnBrk="0" hangingPunct="0">
              <a:lnSpc>
                <a:spcPct val="100000"/>
              </a:lnSpc>
            </a:pPr>
            <a:r>
              <a:rPr lang="zh-CN" sz="2400" b="1">
                <a:solidFill>
                  <a:srgbClr val="1557AE"/>
                </a:solidFill>
                <a:latin typeface="Arial" panose="020B0604020202020204"/>
              </a:rPr>
              <a:t>Motivation</a:t>
            </a:r>
            <a:endParaRPr lang="zh-CN" sz="2335" b="1">
              <a:solidFill>
                <a:srgbClr val="1557AE"/>
              </a:solidFill>
              <a:latin typeface="Arial" panose="020B0604020202020204"/>
            </a:endParaRPr>
          </a:p>
        </p:txBody>
      </p:sp>
      <p:sp>
        <p:nvSpPr>
          <p:cNvPr id="27" name="New shape"/>
          <p:cNvSpPr/>
          <p:nvPr>
            <p:custDataLst>
              <p:tags r:id="rId18"/>
            </p:custDataLst>
          </p:nvPr>
        </p:nvSpPr>
        <p:spPr>
          <a:xfrm>
            <a:off x="3711575" y="4873625"/>
            <a:ext cx="4593590" cy="73850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p>
            <a:pPr algn="l" eaLnBrk="1" latinLnBrk="0" hangingPunct="0">
              <a:lnSpc>
                <a:spcPct val="100000"/>
              </a:lnSpc>
            </a:pPr>
            <a:r>
              <a:rPr sz="1600" b="1">
                <a:solidFill>
                  <a:srgbClr val="808080"/>
                </a:solidFill>
                <a:latin typeface="微软雅黑" panose="020B0503020204020204" charset="-122"/>
              </a:rPr>
              <a:t>Our goal is to develop a fish tank that can achieve environmental monitoring and automatic control</a:t>
            </a:r>
            <a:r>
              <a:rPr lang="en-US" sz="1600" b="1">
                <a:solidFill>
                  <a:srgbClr val="808080"/>
                </a:solidFill>
                <a:latin typeface="微软雅黑" panose="020B0503020204020204" charset="-122"/>
              </a:rPr>
              <a:t>.</a:t>
            </a:r>
            <a:endParaRPr lang="en-US" sz="1600" b="1">
              <a:solidFill>
                <a:srgbClr val="80808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5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5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5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bldLvl="0" animBg="1"/>
      <p:bldP spid="3" grpId="0" bldLvl="0" animBg="1"/>
      <p:bldP spid="4" grpId="3" bldLvl="0" animBg="1"/>
      <p:bldP spid="5" grpId="5" bldLvl="0" animBg="1"/>
      <p:bldP spid="7" grpId="7" bldLvl="0" animBg="1"/>
      <p:bldP spid="13" grpId="2"/>
      <p:bldP spid="21" grpId="4" bldLvl="0" animBg="1"/>
      <p:bldP spid="24" grpId="7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336675" cy="1151255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702945" cy="572135"/>
          </a:xfrm>
          <a:prstGeom prst="rect">
            <a:avLst/>
          </a:prstGeom>
          <a:ln>
            <a:noFill/>
          </a:ln>
        </p:spPr>
      </p:pic>
      <p:pic>
        <p:nvPicPr>
          <p:cNvPr id="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0840" y="1200785"/>
            <a:ext cx="389255" cy="308610"/>
          </a:xfrm>
          <a:prstGeom prst="rect">
            <a:avLst/>
          </a:prstGeom>
          <a:ln>
            <a:noFill/>
          </a:ln>
        </p:spPr>
      </p:pic>
      <p:pic>
        <p:nvPicPr>
          <p:cNvPr id="8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648200" y="1263650"/>
            <a:ext cx="364490" cy="300990"/>
          </a:xfrm>
          <a:prstGeom prst="rect">
            <a:avLst/>
          </a:prstGeom>
          <a:ln>
            <a:noFill/>
          </a:ln>
        </p:spPr>
      </p:pic>
      <p:sp>
        <p:nvSpPr>
          <p:cNvPr id="13" name="New shape"/>
          <p:cNvSpPr/>
          <p:nvPr/>
        </p:nvSpPr>
        <p:spPr>
          <a:xfrm>
            <a:off x="5181600" y="2171700"/>
            <a:ext cx="1857375" cy="3556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 eaLnBrk="1" latinLnBrk="0" hangingPunct="0"/>
            <a:endParaRPr lang="zh-CN" sz="1000" b="0">
              <a:solidFill>
                <a:srgbClr val="7F7F7F"/>
              </a:solidFill>
              <a:latin typeface="微软雅黑" panose="020B0503020204020204" charset="-122"/>
            </a:endParaRPr>
          </a:p>
        </p:txBody>
      </p:sp>
      <p:sp>
        <p:nvSpPr>
          <p:cNvPr id="14" name="New shape"/>
          <p:cNvSpPr/>
          <p:nvPr/>
        </p:nvSpPr>
        <p:spPr>
          <a:xfrm>
            <a:off x="5080000" y="1151255"/>
            <a:ext cx="4891405" cy="3556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 eaLnBrk="1" latinLnBrk="0" hangingPunct="0"/>
            <a:r>
              <a:rPr lang="zh-CN" sz="1400" b="0">
                <a:solidFill>
                  <a:srgbClr val="7F7F7F"/>
                </a:solidFill>
                <a:latin typeface="微软雅黑" panose="020B0503020204020204" charset="-122"/>
              </a:rPr>
              <a:t> </a:t>
            </a:r>
            <a:r>
              <a:rPr lang="zh-CN" altLang="en-US" sz="3200" b="1">
                <a:solidFill>
                  <a:srgbClr val="1557AE"/>
                </a:solidFill>
              </a:rPr>
              <a:t>Goals</a:t>
            </a:r>
            <a:endParaRPr lang="zh-CN" sz="1400" b="0">
              <a:solidFill>
                <a:srgbClr val="7F7F7F"/>
              </a:solidFill>
              <a:latin typeface="微软雅黑" panose="020B0503020204020204" charset="-122"/>
            </a:endParaRPr>
          </a:p>
          <a:p>
            <a:pPr marL="285750" indent="-285750" algn="l" eaLnBrk="1" latinLnBrk="0">
              <a:buClrTx/>
              <a:buSzTx/>
              <a:buFont typeface="Arial" panose="020B0604020202020204" pitchFamily="34" charset="0"/>
              <a:buChar char="•"/>
            </a:pPr>
            <a:r>
              <a:rPr 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Achieve comprehensive environmental monitoring</a:t>
            </a:r>
            <a:endParaRPr 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 eaLnBrk="1" latinLnBrk="0">
              <a:buClrTx/>
              <a:buSzTx/>
              <a:buFont typeface="Arial" panose="020B0604020202020204" pitchFamily="34" charset="0"/>
              <a:buChar char="•"/>
            </a:pPr>
            <a:r>
              <a:rPr 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Provides intuitive TFT touch screen display interface</a:t>
            </a:r>
            <a:endParaRPr 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 eaLnBrk="1" latinLnBrk="0">
              <a:buClrTx/>
              <a:buSzTx/>
              <a:buFont typeface="Arial" panose="020B0604020202020204" pitchFamily="34" charset="0"/>
              <a:buChar char="•"/>
            </a:pPr>
            <a:r>
              <a:rPr 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Realize automatic control function</a:t>
            </a:r>
            <a:endParaRPr 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 eaLnBrk="1" latinLnBrk="0">
              <a:buClrTx/>
              <a:buSzTx/>
              <a:buFont typeface="Arial" panose="020B0604020202020204" pitchFamily="34" charset="0"/>
              <a:buChar char="•"/>
            </a:pPr>
            <a:r>
              <a:rPr 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Supports manual and automatic modes</a:t>
            </a:r>
            <a:endParaRPr 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 eaLnBrk="1" latinLnBrk="0">
              <a:buClrTx/>
              <a:buSzTx/>
              <a:buFont typeface="Arial" panose="020B0604020202020204" pitchFamily="34" charset="0"/>
              <a:buChar char="•"/>
            </a:pPr>
            <a:r>
              <a:rPr 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With alarm function</a:t>
            </a:r>
            <a:endParaRPr 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 eaLnBrk="1" latinLnBrk="0">
              <a:buClrTx/>
              <a:buSzTx/>
              <a:buFont typeface="Arial" panose="020B0604020202020204" pitchFamily="34" charset="0"/>
              <a:buChar char="•"/>
            </a:pPr>
            <a:r>
              <a:rPr 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Supports threshold adjustment</a:t>
            </a:r>
            <a:endParaRPr 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New shape"/>
          <p:cNvSpPr/>
          <p:nvPr/>
        </p:nvSpPr>
        <p:spPr>
          <a:xfrm>
            <a:off x="183515" y="120650"/>
            <a:ext cx="2739680" cy="40931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l" eaLnBrk="1" latinLnBrk="0" hangingPunct="0">
              <a:lnSpc>
                <a:spcPct val="100000"/>
              </a:lnSpc>
            </a:pPr>
            <a:r>
              <a:rPr lang="en-US" sz="4400" dirty="0">
                <a:solidFill>
                  <a:schemeClr val="bg1"/>
                </a:solidFill>
                <a:sym typeface="+mn-ea"/>
              </a:rPr>
              <a:t>C</a:t>
            </a:r>
            <a:r>
              <a:rPr lang="en-US" sz="4400" dirty="0">
                <a:solidFill>
                  <a:schemeClr val="bg1">
                    <a:lumMod val="85000"/>
                  </a:schemeClr>
                </a:solidFill>
                <a:sym typeface="+mn-ea"/>
              </a:rPr>
              <a:t>O</a:t>
            </a:r>
            <a:r>
              <a:rPr lang="en-US" sz="4400" dirty="0">
                <a:solidFill>
                  <a:srgbClr val="1557AE"/>
                </a:solidFill>
                <a:sym typeface="+mn-ea"/>
              </a:rPr>
              <a:t>NSTRAINTS </a:t>
            </a:r>
            <a:r>
              <a:rPr lang="en-US" altLang="zh-CN" sz="4400" dirty="0">
                <a:solidFill>
                  <a:srgbClr val="1557AE"/>
                </a:solidFill>
                <a:sym typeface="+mn-ea"/>
              </a:rPr>
              <a:t>&amp; GOALS</a:t>
            </a:r>
            <a:endParaRPr lang="en-US" altLang="zh-CN" sz="4400" b="1" dirty="0">
              <a:solidFill>
                <a:srgbClr val="1557AE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0095" y="1057275"/>
            <a:ext cx="41529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1557AE"/>
                </a:solidFill>
              </a:rPr>
              <a:t>Restriction</a:t>
            </a:r>
            <a:endParaRPr lang="zh-CN" altLang="en-US" sz="3200" b="1">
              <a:solidFill>
                <a:srgbClr val="1557A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</a:rPr>
              <a:t>Cost</a:t>
            </a:r>
            <a:r>
              <a:rPr lang="zh-CN" altLang="en-US" sz="2000">
                <a:solidFill>
                  <a:srgbClr val="1557AE"/>
                </a:solidFill>
              </a:rPr>
              <a:t>: The system needs to be economical.</a:t>
            </a:r>
            <a:endParaRPr lang="zh-CN" altLang="en-US" sz="2000">
              <a:solidFill>
                <a:srgbClr val="1557A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Time consumption</a:t>
            </a:r>
            <a:r>
              <a:rPr lang="zh-CN" altLang="en-US" sz="2000">
                <a:solidFill>
                  <a:srgbClr val="1557AE"/>
                </a:solidFill>
              </a:rPr>
              <a:t>: System installation and maintenance should be easy.</a:t>
            </a:r>
            <a:endParaRPr lang="zh-CN" altLang="en-US" sz="2000">
              <a:solidFill>
                <a:srgbClr val="1557A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Technical requirements</a:t>
            </a:r>
            <a:r>
              <a:rPr lang="zh-CN" altLang="en-US" sz="2000">
                <a:solidFill>
                  <a:srgbClr val="1557AE"/>
                </a:solidFill>
              </a:rPr>
              <a:t>: The system should be easy to program and expand.</a:t>
            </a:r>
            <a:endParaRPr lang="zh-CN" altLang="en-US" sz="2000">
              <a:solidFill>
                <a:srgbClr val="1557A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Suitability</a:t>
            </a:r>
            <a:r>
              <a:rPr lang="zh-CN" altLang="en-US" sz="2000">
                <a:solidFill>
                  <a:srgbClr val="1557AE"/>
                </a:solidFill>
              </a:rPr>
              <a:t>: The system should be suitable for different types of fish tanks.</a:t>
            </a:r>
            <a:endParaRPr lang="zh-CN" altLang="en-US" sz="2000">
              <a:solidFill>
                <a:srgbClr val="1557AE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359826" cy="1088275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021251" cy="817416"/>
          </a:xfrm>
          <a:prstGeom prst="rect">
            <a:avLst/>
          </a:prstGeom>
          <a:ln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7660" y="2785745"/>
            <a:ext cx="79461" cy="259113"/>
          </a:xfrm>
          <a:prstGeom prst="rect">
            <a:avLst/>
          </a:prstGeom>
          <a:ln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087745" y="4013200"/>
            <a:ext cx="86995" cy="246380"/>
          </a:xfrm>
          <a:prstGeom prst="rect">
            <a:avLst/>
          </a:prstGeom>
          <a:ln>
            <a:noFill/>
          </a:ln>
        </p:spPr>
      </p:pic>
      <p:pic>
        <p:nvPicPr>
          <p:cNvPr id="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99935" y="697230"/>
            <a:ext cx="77470" cy="255270"/>
          </a:xfrm>
          <a:prstGeom prst="rect">
            <a:avLst/>
          </a:prstGeom>
          <a:ln>
            <a:noFill/>
          </a:ln>
        </p:spPr>
      </p:pic>
      <p:pic>
        <p:nvPicPr>
          <p:cNvPr id="7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225800" y="2514600"/>
            <a:ext cx="4239091" cy="1413030"/>
          </a:xfrm>
          <a:prstGeom prst="rect">
            <a:avLst/>
          </a:prstGeom>
          <a:ln>
            <a:noFill/>
          </a:ln>
        </p:spPr>
      </p:pic>
      <p:pic>
        <p:nvPicPr>
          <p:cNvPr id="8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2755900" y="2387600"/>
            <a:ext cx="5023340" cy="1672144"/>
          </a:xfrm>
          <a:prstGeom prst="rect">
            <a:avLst/>
          </a:prstGeom>
          <a:ln>
            <a:noFill/>
          </a:ln>
        </p:spPr>
      </p:pic>
      <p:pic>
        <p:nvPicPr>
          <p:cNvPr id="9" name="New picture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6083300" y="2451100"/>
            <a:ext cx="654347" cy="215582"/>
          </a:xfrm>
          <a:prstGeom prst="rect">
            <a:avLst/>
          </a:prstGeom>
          <a:ln>
            <a:noFill/>
          </a:ln>
        </p:spPr>
      </p:pic>
      <p:pic>
        <p:nvPicPr>
          <p:cNvPr id="10" name="New picture"/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6477000" y="3759200"/>
            <a:ext cx="700642" cy="230092"/>
          </a:xfrm>
          <a:prstGeom prst="rect">
            <a:avLst/>
          </a:prstGeom>
          <a:ln>
            <a:noFill/>
          </a:ln>
        </p:spPr>
      </p:pic>
      <p:sp>
        <p:nvSpPr>
          <p:cNvPr id="11" name="New shape"/>
          <p:cNvSpPr/>
          <p:nvPr/>
        </p:nvSpPr>
        <p:spPr>
          <a:xfrm>
            <a:off x="6236335" y="4018915"/>
            <a:ext cx="1543050" cy="24765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l" eaLnBrk="1" latinLnBrk="0" hangingPunct="0"/>
            <a:r>
              <a:rPr lang="zh-CN">
                <a:solidFill>
                  <a:srgbClr val="404040"/>
                </a:solidFill>
                <a:latin typeface="微软雅黑" panose="020B0503020204020204" charset="-122"/>
                <a:sym typeface="+mn-ea"/>
              </a:rPr>
              <a:t>Step 3: </a:t>
            </a:r>
            <a:r>
              <a:rPr lang="zh-CN" altLang="en-US" sz="1800">
                <a:solidFill>
                  <a:srgbClr val="1557AE"/>
                </a:solidFill>
                <a:sym typeface="+mn-ea"/>
              </a:rPr>
              <a:t>Make it</a:t>
            </a:r>
            <a:endParaRPr lang="zh-CN">
              <a:solidFill>
                <a:srgbClr val="404040"/>
              </a:solidFill>
              <a:latin typeface="微软雅黑" panose="020B0503020204020204" charset="-122"/>
            </a:endParaRPr>
          </a:p>
          <a:p>
            <a:pPr algn="l" eaLnBrk="1" latinLnBrk="0" hangingPunct="0"/>
            <a:endParaRPr lang="zh-CN" sz="1500" b="0">
              <a:solidFill>
                <a:srgbClr val="404040"/>
              </a:solidFill>
              <a:latin typeface="微软雅黑" panose="020B0503020204020204" charset="-122"/>
            </a:endParaRPr>
          </a:p>
        </p:txBody>
      </p:sp>
      <p:sp>
        <p:nvSpPr>
          <p:cNvPr id="12" name="New shape"/>
          <p:cNvSpPr/>
          <p:nvPr/>
        </p:nvSpPr>
        <p:spPr>
          <a:xfrm>
            <a:off x="471170" y="3074035"/>
            <a:ext cx="3154045" cy="60325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 eaLnBrk="1" latinLnBrk="0" hangingPunct="0">
              <a:lnSpc>
                <a:spcPct val="140000"/>
              </a:lnSpc>
            </a:pPr>
            <a:r>
              <a:rPr lang="zh-CN" sz="1165" b="0">
                <a:solidFill>
                  <a:srgbClr val="404040"/>
                </a:solidFill>
                <a:latin typeface="微软雅黑" panose="020B0503020204020204" charset="-122"/>
              </a:rPr>
              <a:t>-</a:t>
            </a:r>
            <a:r>
              <a:rPr lang="zh-CN" sz="1400" b="0">
                <a:solidFill>
                  <a:srgbClr val="404040"/>
                </a:solidFill>
                <a:latin typeface="微软雅黑" panose="020B0503020204020204" charset="-122"/>
              </a:rPr>
              <a:t> Hardware design</a:t>
            </a:r>
            <a:endParaRPr lang="zh-CN" sz="1400" b="0">
              <a:solidFill>
                <a:srgbClr val="404040"/>
              </a:solidFill>
              <a:latin typeface="微软雅黑" panose="020B0503020204020204" charset="-122"/>
            </a:endParaRPr>
          </a:p>
          <a:p>
            <a:pPr algn="just" eaLnBrk="1" latinLnBrk="0" hangingPunct="0">
              <a:lnSpc>
                <a:spcPct val="140000"/>
              </a:lnSpc>
            </a:pPr>
            <a:r>
              <a:rPr lang="zh-CN" sz="1400" b="0">
                <a:solidFill>
                  <a:srgbClr val="404040"/>
                </a:solidFill>
                <a:latin typeface="微软雅黑" panose="020B0503020204020204" charset="-122"/>
              </a:rPr>
              <a:t>- Software development</a:t>
            </a:r>
            <a:endParaRPr lang="zh-CN" sz="1400" b="0">
              <a:solidFill>
                <a:srgbClr val="404040"/>
              </a:solidFill>
              <a:latin typeface="微软雅黑" panose="020B0503020204020204" charset="-122"/>
            </a:endParaRPr>
          </a:p>
          <a:p>
            <a:pPr algn="just" eaLnBrk="1" latinLnBrk="0" hangingPunct="0">
              <a:lnSpc>
                <a:spcPct val="140000"/>
              </a:lnSpc>
            </a:pPr>
            <a:r>
              <a:rPr lang="zh-CN" sz="1400" b="0">
                <a:solidFill>
                  <a:srgbClr val="404040"/>
                </a:solidFill>
                <a:latin typeface="微软雅黑" panose="020B0503020204020204" charset="-122"/>
              </a:rPr>
              <a:t>- Cloud platform integration</a:t>
            </a:r>
            <a:endParaRPr lang="zh-CN" sz="1400" b="0">
              <a:solidFill>
                <a:srgbClr val="404040"/>
              </a:solidFill>
              <a:latin typeface="微软雅黑" panose="020B0503020204020204" charset="-122"/>
            </a:endParaRPr>
          </a:p>
          <a:p>
            <a:pPr algn="just" eaLnBrk="1" latinLnBrk="0" hangingPunct="0">
              <a:lnSpc>
                <a:spcPct val="140000"/>
              </a:lnSpc>
            </a:pPr>
            <a:r>
              <a:rPr lang="zh-CN" sz="1400" b="0">
                <a:solidFill>
                  <a:srgbClr val="404040"/>
                </a:solidFill>
                <a:latin typeface="微软雅黑" panose="020B0503020204020204" charset="-122"/>
              </a:rPr>
              <a:t>- User interface design</a:t>
            </a:r>
            <a:endParaRPr lang="zh-CN" sz="1400" b="0">
              <a:solidFill>
                <a:srgbClr val="404040"/>
              </a:solidFill>
              <a:latin typeface="微软雅黑" panose="020B0503020204020204" charset="-122"/>
            </a:endParaRPr>
          </a:p>
        </p:txBody>
      </p:sp>
      <p:sp>
        <p:nvSpPr>
          <p:cNvPr id="13" name="New shape"/>
          <p:cNvSpPr/>
          <p:nvPr/>
        </p:nvSpPr>
        <p:spPr>
          <a:xfrm>
            <a:off x="7239635" y="704850"/>
            <a:ext cx="1930400" cy="24765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l" eaLnBrk="1" latinLnBrk="0" hangingPunct="0"/>
            <a:r>
              <a:rPr lang="zh-CN">
                <a:solidFill>
                  <a:srgbClr val="404040"/>
                </a:solidFill>
                <a:latin typeface="微软雅黑" panose="020B0503020204020204" charset="-122"/>
                <a:sym typeface="+mn-ea"/>
              </a:rPr>
              <a:t>Step 1: </a:t>
            </a:r>
            <a:r>
              <a:rPr lang="zh-CN" altLang="en-US" sz="1800">
                <a:solidFill>
                  <a:srgbClr val="1557AE"/>
                </a:solidFill>
                <a:sym typeface="+mn-ea"/>
              </a:rPr>
              <a:t>Materials</a:t>
            </a:r>
            <a:endParaRPr lang="zh-CN" b="0">
              <a:solidFill>
                <a:srgbClr val="404040"/>
              </a:solidFill>
              <a:latin typeface="微软雅黑" panose="020B0503020204020204" charset="-122"/>
            </a:endParaRPr>
          </a:p>
          <a:p>
            <a:pPr algn="just" eaLnBrk="1" latinLnBrk="0" hangingPunct="0">
              <a:buClrTx/>
              <a:buSzTx/>
              <a:buNone/>
            </a:pPr>
            <a:endParaRPr lang="zh-CN" sz="1165" b="0">
              <a:solidFill>
                <a:srgbClr val="404040"/>
              </a:solidFill>
              <a:latin typeface="微软雅黑" panose="020B0503020204020204" charset="-122"/>
            </a:endParaRPr>
          </a:p>
        </p:txBody>
      </p:sp>
      <p:sp>
        <p:nvSpPr>
          <p:cNvPr id="14" name="New shape"/>
          <p:cNvSpPr/>
          <p:nvPr/>
        </p:nvSpPr>
        <p:spPr>
          <a:xfrm>
            <a:off x="6121400" y="4296410"/>
            <a:ext cx="3606800" cy="60325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 eaLnBrk="1" latinLnBrk="0" hangingPunct="0">
              <a:lnSpc>
                <a:spcPct val="120000"/>
              </a:lnSpc>
            </a:pPr>
            <a:r>
              <a:rPr lang="zh-CN" sz="1165">
                <a:solidFill>
                  <a:srgbClr val="404040"/>
                </a:solidFill>
                <a:latin typeface="微软雅黑" panose="020B0503020204020204" charset="-122"/>
              </a:rPr>
              <a:t>-</a:t>
            </a:r>
            <a:r>
              <a:rPr lang="zh-CN" sz="1400">
                <a:solidFill>
                  <a:srgbClr val="404040"/>
                </a:solidFill>
                <a:latin typeface="微软雅黑" panose="020B0503020204020204" charset="-122"/>
              </a:rPr>
              <a:t> Assemble hardware</a:t>
            </a:r>
            <a:endParaRPr lang="zh-CN" sz="1400">
              <a:solidFill>
                <a:srgbClr val="404040"/>
              </a:solidFill>
              <a:latin typeface="微软雅黑" panose="020B0503020204020204" charset="-122"/>
            </a:endParaRPr>
          </a:p>
          <a:p>
            <a:pPr algn="just" eaLnBrk="1" latinLnBrk="0" hangingPunct="0">
              <a:lnSpc>
                <a:spcPct val="140000"/>
              </a:lnSpc>
            </a:pPr>
            <a:r>
              <a:rPr lang="zh-CN" sz="1400">
                <a:solidFill>
                  <a:srgbClr val="404040"/>
                </a:solidFill>
                <a:latin typeface="微软雅黑" panose="020B0503020204020204" charset="-122"/>
              </a:rPr>
              <a:t>- Test system</a:t>
            </a:r>
            <a:endParaRPr lang="zh-CN" sz="1400">
              <a:solidFill>
                <a:srgbClr val="404040"/>
              </a:solidFill>
              <a:latin typeface="微软雅黑" panose="020B0503020204020204" charset="-122"/>
            </a:endParaRPr>
          </a:p>
          <a:p>
            <a:pPr algn="just" eaLnBrk="1" latinLnBrk="0" hangingPunct="0">
              <a:lnSpc>
                <a:spcPct val="120000"/>
              </a:lnSpc>
            </a:pPr>
            <a:r>
              <a:rPr lang="zh-CN" sz="1400">
                <a:solidFill>
                  <a:srgbClr val="404040"/>
                </a:solidFill>
                <a:latin typeface="微软雅黑" panose="020B0503020204020204" charset="-122"/>
              </a:rPr>
              <a:t>- Debugging optimization</a:t>
            </a:r>
            <a:endParaRPr lang="zh-CN" sz="1400">
              <a:solidFill>
                <a:srgbClr val="404040"/>
              </a:solidFill>
              <a:latin typeface="微软雅黑" panose="020B0503020204020204" charset="-122"/>
            </a:endParaRPr>
          </a:p>
        </p:txBody>
      </p:sp>
      <p:sp>
        <p:nvSpPr>
          <p:cNvPr id="15" name="New shape"/>
          <p:cNvSpPr/>
          <p:nvPr/>
        </p:nvSpPr>
        <p:spPr>
          <a:xfrm>
            <a:off x="3238500" y="2997200"/>
            <a:ext cx="349250" cy="42545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eaLnBrk="1" latinLnBrk="0" hangingPunct="0"/>
            <a:r>
              <a:rPr lang="zh-CN" sz="2330" b="0">
                <a:solidFill>
                  <a:srgbClr val="FFFFFF"/>
                </a:solidFill>
                <a:latin typeface="微软雅黑" panose="020B0503020204020204" charset="-122"/>
              </a:rPr>
              <a:t>1</a:t>
            </a:r>
            <a:endParaRPr lang="zh-CN" sz="2330" b="0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6" name="New shape"/>
          <p:cNvSpPr/>
          <p:nvPr/>
        </p:nvSpPr>
        <p:spPr>
          <a:xfrm>
            <a:off x="4762500" y="1676400"/>
            <a:ext cx="984250" cy="57785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eaLnBrk="1" latinLnBrk="0" hangingPunct="0"/>
            <a:r>
              <a:rPr sz="1665" b="0">
                <a:solidFill>
                  <a:srgbClr val="F2F2F2"/>
                </a:solidFill>
                <a:latin typeface="微软雅黑" panose="020B0503020204020204" charset="-122"/>
              </a:rPr>
              <a:t>Lorem ipsum </a:t>
            </a:r>
            <a:endParaRPr sz="1665" b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sp>
        <p:nvSpPr>
          <p:cNvPr id="17" name="New shape"/>
          <p:cNvSpPr/>
          <p:nvPr/>
        </p:nvSpPr>
        <p:spPr>
          <a:xfrm>
            <a:off x="7239635" y="985520"/>
            <a:ext cx="2595245" cy="72898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 eaLnBrk="1" latinLnBrk="0" hangingPunct="0">
              <a:lnSpc>
                <a:spcPct val="120000"/>
              </a:lnSpc>
              <a:buClrTx/>
              <a:buSzTx/>
              <a:buNone/>
            </a:pPr>
            <a:r>
              <a:rPr lang="zh-CN" sz="1165" b="0">
                <a:solidFill>
                  <a:srgbClr val="404040"/>
                </a:solidFill>
                <a:latin typeface="微软雅黑" panose="020B0503020204020204" charset="-122"/>
              </a:rPr>
              <a:t>- STM32 Microcontroller</a:t>
            </a:r>
            <a:endParaRPr lang="zh-CN" sz="1165" b="0">
              <a:solidFill>
                <a:srgbClr val="404040"/>
              </a:solidFill>
              <a:latin typeface="微软雅黑" panose="020B0503020204020204" charset="-122"/>
            </a:endParaRPr>
          </a:p>
          <a:p>
            <a:pPr algn="just" eaLnBrk="1" latinLnBrk="0" hangingPunct="0">
              <a:lnSpc>
                <a:spcPct val="120000"/>
              </a:lnSpc>
              <a:buClrTx/>
              <a:buSzTx/>
              <a:buNone/>
            </a:pPr>
            <a:r>
              <a:rPr lang="zh-CN" sz="1165" b="0">
                <a:solidFill>
                  <a:srgbClr val="404040"/>
                </a:solidFill>
                <a:latin typeface="微软雅黑" panose="020B0503020204020204" charset="-122"/>
              </a:rPr>
              <a:t>- Temperature sensor, TDS sensor, light sensor, turbidity sensor</a:t>
            </a:r>
            <a:endParaRPr lang="zh-CN" sz="1165" b="0">
              <a:solidFill>
                <a:srgbClr val="404040"/>
              </a:solidFill>
              <a:latin typeface="微软雅黑" panose="020B0503020204020204" charset="-122"/>
            </a:endParaRPr>
          </a:p>
          <a:p>
            <a:pPr algn="just" eaLnBrk="1" latinLnBrk="0" hangingPunct="0">
              <a:lnSpc>
                <a:spcPct val="120000"/>
              </a:lnSpc>
              <a:buClrTx/>
              <a:buSzTx/>
              <a:buNone/>
            </a:pPr>
            <a:r>
              <a:rPr lang="zh-CN" sz="1165" b="0">
                <a:solidFill>
                  <a:srgbClr val="404040"/>
                </a:solidFill>
                <a:latin typeface="微软雅黑" panose="020B0503020204020204" charset="-122"/>
              </a:rPr>
              <a:t>- Heating rod, water pump, oxygen generator, fish tank light</a:t>
            </a:r>
            <a:endParaRPr lang="zh-CN" sz="1165" b="0">
              <a:solidFill>
                <a:srgbClr val="404040"/>
              </a:solidFill>
              <a:latin typeface="微软雅黑" panose="020B0503020204020204" charset="-122"/>
            </a:endParaRPr>
          </a:p>
          <a:p>
            <a:pPr algn="just" eaLnBrk="1" latinLnBrk="0" hangingPunct="0">
              <a:lnSpc>
                <a:spcPct val="150000"/>
              </a:lnSpc>
              <a:buClrTx/>
              <a:buSzTx/>
              <a:buNone/>
            </a:pPr>
            <a:r>
              <a:rPr lang="zh-CN" sz="1165" b="0">
                <a:solidFill>
                  <a:srgbClr val="404040"/>
                </a:solidFill>
                <a:latin typeface="微软雅黑" panose="020B0503020204020204" charset="-122"/>
              </a:rPr>
              <a:t>- TFT touch screen</a:t>
            </a:r>
            <a:endParaRPr lang="zh-CN" sz="1165" b="0">
              <a:solidFill>
                <a:srgbClr val="404040"/>
              </a:solidFill>
              <a:latin typeface="微软雅黑" panose="020B0503020204020204" charset="-122"/>
            </a:endParaRPr>
          </a:p>
          <a:p>
            <a:pPr algn="just" eaLnBrk="1" latinLnBrk="0" hangingPunct="0">
              <a:lnSpc>
                <a:spcPct val="120000"/>
              </a:lnSpc>
              <a:buClrTx/>
              <a:buSzTx/>
              <a:buNone/>
            </a:pPr>
            <a:r>
              <a:rPr lang="zh-CN" sz="1165" b="0">
                <a:solidFill>
                  <a:srgbClr val="404040"/>
                </a:solidFill>
                <a:latin typeface="微软雅黑" panose="020B0503020204020204" charset="-122"/>
              </a:rPr>
              <a:t>- ESP module</a:t>
            </a:r>
            <a:endParaRPr lang="zh-CN" sz="1165" b="0">
              <a:solidFill>
                <a:srgbClr val="404040"/>
              </a:solidFill>
              <a:latin typeface="微软雅黑" panose="020B0503020204020204" charset="-122"/>
            </a:endParaRPr>
          </a:p>
          <a:p>
            <a:pPr algn="just" eaLnBrk="1" latinLnBrk="0" hangingPunct="0"/>
            <a:endParaRPr lang="zh-CN" sz="1200" b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New shape"/>
          <p:cNvSpPr/>
          <p:nvPr/>
        </p:nvSpPr>
        <p:spPr>
          <a:xfrm>
            <a:off x="6261100" y="1816100"/>
            <a:ext cx="349250" cy="42545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eaLnBrk="1" latinLnBrk="0" hangingPunct="0"/>
            <a:r>
              <a:rPr lang="zh-CN" sz="2330" b="0">
                <a:solidFill>
                  <a:srgbClr val="FFFFFF"/>
                </a:solidFill>
                <a:latin typeface="微软雅黑" panose="020B0503020204020204" charset="-122"/>
              </a:rPr>
              <a:t>2</a:t>
            </a:r>
            <a:endParaRPr lang="zh-CN" sz="2330" b="0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9" name="New shape"/>
          <p:cNvSpPr/>
          <p:nvPr/>
        </p:nvSpPr>
        <p:spPr>
          <a:xfrm>
            <a:off x="471170" y="2797175"/>
            <a:ext cx="1543050" cy="24765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l" eaLnBrk="1" latinLnBrk="0" hangingPunct="0"/>
            <a:r>
              <a:rPr lang="zh-CN">
                <a:solidFill>
                  <a:srgbClr val="404040"/>
                </a:solidFill>
                <a:latin typeface="微软雅黑" panose="020B0503020204020204" charset="-122"/>
                <a:sym typeface="+mn-ea"/>
              </a:rPr>
              <a:t>Step 2: </a:t>
            </a:r>
            <a:r>
              <a:rPr lang="zh-CN" altLang="en-US" sz="1800">
                <a:solidFill>
                  <a:srgbClr val="1557AE"/>
                </a:solidFill>
                <a:sym typeface="+mn-ea"/>
              </a:rPr>
              <a:t>indicates the method</a:t>
            </a:r>
            <a:endParaRPr lang="zh-CN" b="0">
              <a:solidFill>
                <a:srgbClr val="404040"/>
              </a:solidFill>
              <a:latin typeface="微软雅黑" panose="020B0503020204020204" charset="-122"/>
            </a:endParaRPr>
          </a:p>
          <a:p>
            <a:pPr algn="l" eaLnBrk="1" latinLnBrk="0" hangingPunct="0"/>
            <a:endParaRPr lang="zh-CN" sz="1500" b="0">
              <a:solidFill>
                <a:srgbClr val="404040"/>
              </a:solidFill>
              <a:latin typeface="微软雅黑" panose="020B0503020204020204" charset="-122"/>
            </a:endParaRPr>
          </a:p>
        </p:txBody>
      </p:sp>
      <p:sp>
        <p:nvSpPr>
          <p:cNvPr id="20" name="New shape"/>
          <p:cNvSpPr/>
          <p:nvPr/>
        </p:nvSpPr>
        <p:spPr>
          <a:xfrm>
            <a:off x="1092200" y="419100"/>
            <a:ext cx="2739680" cy="40931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pPr algn="l" eaLnBrk="1" latinLnBrk="0" hangingPunct="0">
              <a:lnSpc>
                <a:spcPct val="100000"/>
              </a:lnSpc>
            </a:pPr>
            <a:r>
              <a:rPr lang="zh-CN" sz="2665" b="1">
                <a:solidFill>
                  <a:srgbClr val="1557AE"/>
                </a:solidFill>
                <a:latin typeface="Arial" panose="020B0604020202020204"/>
              </a:rPr>
              <a:t>Technical project plan overview</a:t>
            </a:r>
            <a:endParaRPr lang="zh-CN" sz="2665" b="1">
              <a:solidFill>
                <a:srgbClr val="1557AE"/>
              </a:solidFill>
              <a:latin typeface="Arial" panose="020B0604020202020204"/>
            </a:endParaRPr>
          </a:p>
        </p:txBody>
      </p:sp>
      <p:pic>
        <p:nvPicPr>
          <p:cNvPr id="21" name="New picture"/>
          <p:cNvPicPr/>
          <p:nvPr/>
        </p:nvPicPr>
        <p:blipFill>
          <a:blip r:embed="rId9"/>
          <a:srcRect/>
          <a:stretch>
            <a:fillRect/>
          </a:stretch>
        </p:blipFill>
        <p:spPr>
          <a:xfrm>
            <a:off x="3035300" y="3619500"/>
            <a:ext cx="702715" cy="232165"/>
          </a:xfrm>
          <a:prstGeom prst="rect">
            <a:avLst/>
          </a:prstGeom>
          <a:ln>
            <a:noFill/>
          </a:ln>
        </p:spPr>
      </p:pic>
      <p:sp>
        <p:nvSpPr>
          <p:cNvPr id="22" name="New shape"/>
          <p:cNvSpPr/>
          <p:nvPr/>
        </p:nvSpPr>
        <p:spPr>
          <a:xfrm>
            <a:off x="6197600" y="3213100"/>
            <a:ext cx="349250" cy="42545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eaLnBrk="1" latinLnBrk="0" hangingPunct="0"/>
            <a:r>
              <a:rPr lang="zh-CN" sz="2330" b="0">
                <a:solidFill>
                  <a:srgbClr val="FFFFFF"/>
                </a:solidFill>
                <a:latin typeface="微软雅黑" panose="020B0503020204020204" charset="-122"/>
              </a:rPr>
              <a:t>3</a:t>
            </a:r>
            <a:endParaRPr lang="zh-CN" sz="2330" b="0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pic>
        <p:nvPicPr>
          <p:cNvPr id="23" name="New picture"/>
          <p:cNvPicPr/>
          <p:nvPr/>
        </p:nvPicPr>
        <p:blipFill>
          <a:blip r:embed="rId10"/>
          <a:srcRect/>
          <a:stretch>
            <a:fillRect/>
          </a:stretch>
        </p:blipFill>
        <p:spPr>
          <a:xfrm>
            <a:off x="3517900" y="2641600"/>
            <a:ext cx="3494227" cy="1154608"/>
          </a:xfrm>
          <a:prstGeom prst="rect">
            <a:avLst/>
          </a:prstGeom>
          <a:ln>
            <a:noFill/>
          </a:ln>
        </p:spPr>
      </p:pic>
      <p:pic>
        <p:nvPicPr>
          <p:cNvPr id="24" name="New picture"/>
          <p:cNvPicPr/>
          <p:nvPr/>
        </p:nvPicPr>
        <p:blipFill>
          <a:blip r:embed="rId11"/>
          <a:srcRect/>
          <a:stretch>
            <a:fillRect/>
          </a:stretch>
        </p:blipFill>
        <p:spPr>
          <a:xfrm>
            <a:off x="4635500" y="1295400"/>
            <a:ext cx="1287965" cy="1920892"/>
          </a:xfrm>
          <a:prstGeom prst="rect">
            <a:avLst/>
          </a:prstGeom>
          <a:ln>
            <a:noFill/>
          </a:ln>
        </p:spPr>
      </p:pic>
      <p:pic>
        <p:nvPicPr>
          <p:cNvPr id="25" name="New picture"/>
          <p:cNvPicPr/>
          <p:nvPr/>
        </p:nvPicPr>
        <p:blipFill>
          <a:blip r:embed="rId12"/>
          <a:srcRect/>
          <a:stretch>
            <a:fillRect/>
          </a:stretch>
        </p:blipFill>
        <p:spPr>
          <a:xfrm>
            <a:off x="3491230" y="2065655"/>
            <a:ext cx="496115" cy="820179"/>
          </a:xfrm>
          <a:prstGeom prst="rect">
            <a:avLst/>
          </a:prstGeom>
          <a:ln>
            <a:noFill/>
          </a:ln>
        </p:spPr>
      </p:pic>
      <p:pic>
        <p:nvPicPr>
          <p:cNvPr id="26" name="New picture"/>
          <p:cNvPicPr/>
          <p:nvPr/>
        </p:nvPicPr>
        <p:blipFill>
          <a:blip r:embed="rId13"/>
          <a:srcRect/>
          <a:stretch>
            <a:fillRect/>
          </a:stretch>
        </p:blipFill>
        <p:spPr>
          <a:xfrm>
            <a:off x="6172200" y="1714500"/>
            <a:ext cx="496115" cy="820179"/>
          </a:xfrm>
          <a:prstGeom prst="rect">
            <a:avLst/>
          </a:prstGeom>
          <a:ln>
            <a:noFill/>
          </a:ln>
        </p:spPr>
      </p:pic>
      <p:pic>
        <p:nvPicPr>
          <p:cNvPr id="27" name="New picture"/>
          <p:cNvPicPr/>
          <p:nvPr/>
        </p:nvPicPr>
        <p:blipFill>
          <a:blip r:embed="rId14"/>
          <a:srcRect/>
          <a:stretch>
            <a:fillRect/>
          </a:stretch>
        </p:blipFill>
        <p:spPr>
          <a:xfrm>
            <a:off x="5624195" y="3124200"/>
            <a:ext cx="497497" cy="820179"/>
          </a:xfrm>
          <a:prstGeom prst="rect">
            <a:avLst/>
          </a:prstGeom>
          <a:ln>
            <a:noFill/>
          </a:ln>
        </p:spPr>
      </p:pic>
      <p:pic>
        <p:nvPicPr>
          <p:cNvPr id="28" name="New picture"/>
          <p:cNvPicPr/>
          <p:nvPr/>
        </p:nvPicPr>
        <p:blipFill>
          <a:blip r:embed="rId15"/>
          <a:srcRect/>
          <a:stretch>
            <a:fillRect/>
          </a:stretch>
        </p:blipFill>
        <p:spPr>
          <a:xfrm>
            <a:off x="4940300" y="3213100"/>
            <a:ext cx="670930" cy="221801"/>
          </a:xfrm>
          <a:prstGeom prst="rect">
            <a:avLst/>
          </a:prstGeom>
          <a:ln>
            <a:noFill/>
          </a:ln>
        </p:spPr>
      </p:pic>
      <p:pic>
        <p:nvPicPr>
          <p:cNvPr id="29" name="New picture"/>
          <p:cNvPicPr/>
          <p:nvPr/>
        </p:nvPicPr>
        <p:blipFill>
          <a:blip r:embed="rId16"/>
          <a:srcRect/>
          <a:stretch>
            <a:fillRect/>
          </a:stretch>
        </p:blipFill>
        <p:spPr>
          <a:xfrm>
            <a:off x="5194300" y="3238500"/>
            <a:ext cx="154086" cy="154086"/>
          </a:xfrm>
          <a:prstGeom prst="rect">
            <a:avLst/>
          </a:prstGeom>
          <a:ln>
            <a:noFill/>
          </a:ln>
        </p:spPr>
      </p:pic>
      <p:pic>
        <p:nvPicPr>
          <p:cNvPr id="30" name="New picture"/>
          <p:cNvPicPr/>
          <p:nvPr/>
        </p:nvPicPr>
        <p:blipFill>
          <a:blip r:embed="rId17"/>
          <a:srcRect/>
          <a:stretch>
            <a:fillRect/>
          </a:stretch>
        </p:blipFill>
        <p:spPr>
          <a:xfrm>
            <a:off x="5168900" y="3213100"/>
            <a:ext cx="216964" cy="216964"/>
          </a:xfrm>
          <a:prstGeom prst="rect">
            <a:avLst/>
          </a:prstGeom>
          <a:ln>
            <a:noFill/>
          </a:ln>
        </p:spPr>
      </p:pic>
      <p:sp>
        <p:nvSpPr>
          <p:cNvPr id="31" name="New shape"/>
          <p:cNvSpPr/>
          <p:nvPr/>
        </p:nvSpPr>
        <p:spPr>
          <a:xfrm>
            <a:off x="1191260" y="828675"/>
            <a:ext cx="3808730" cy="12192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 eaLnBrk="1" latinLnBrk="0" hangingPunct="0">
              <a:lnSpc>
                <a:spcPct val="100000"/>
              </a:lnSpc>
            </a:pPr>
            <a:r>
              <a:rPr sz="1400" b="0">
                <a:solidFill>
                  <a:srgbClr val="808080"/>
                </a:solidFill>
                <a:latin typeface="Arial" panose="020B0604020202020204"/>
              </a:rPr>
              <a:t>Three steps in total</a:t>
            </a:r>
            <a:endParaRPr sz="1400" b="0">
              <a:solidFill>
                <a:srgbClr val="80808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359826" cy="1088275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021251" cy="817416"/>
          </a:xfrm>
          <a:prstGeom prst="rect">
            <a:avLst/>
          </a:prstGeom>
          <a:ln>
            <a:noFill/>
          </a:ln>
        </p:spPr>
      </p:pic>
      <p:pic>
        <p:nvPicPr>
          <p:cNvPr id="4" name="New picture"/>
          <p:cNvPicPr/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7256145" y="1129030"/>
            <a:ext cx="1556061" cy="1556061"/>
          </a:xfrm>
          <a:prstGeom prst="rect">
            <a:avLst/>
          </a:prstGeom>
          <a:ln>
            <a:noFill/>
          </a:ln>
        </p:spPr>
      </p:pic>
      <p:pic>
        <p:nvPicPr>
          <p:cNvPr id="5" name="New picture"/>
          <p:cNvPicPr/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7743825" y="2497455"/>
            <a:ext cx="65642" cy="198308"/>
          </a:xfrm>
          <a:prstGeom prst="rect">
            <a:avLst/>
          </a:prstGeom>
          <a:ln>
            <a:noFill/>
          </a:ln>
        </p:spPr>
      </p:pic>
      <p:pic>
        <p:nvPicPr>
          <p:cNvPr id="6" name="New picture"/>
          <p:cNvPicPr/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7821930" y="2353310"/>
            <a:ext cx="66333" cy="456039"/>
          </a:xfrm>
          <a:prstGeom prst="rect">
            <a:avLst/>
          </a:prstGeom>
          <a:ln>
            <a:noFill/>
          </a:ln>
        </p:spPr>
      </p:pic>
      <p:pic>
        <p:nvPicPr>
          <p:cNvPr id="7" name="New picture"/>
          <p:cNvPicPr/>
          <p:nvPr>
            <p:custDataLst>
              <p:tags r:id="rId9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>
            <a:off x="7959725" y="2456815"/>
            <a:ext cx="65642" cy="279842"/>
          </a:xfrm>
          <a:prstGeom prst="rect">
            <a:avLst/>
          </a:prstGeom>
          <a:ln>
            <a:noFill/>
          </a:ln>
        </p:spPr>
      </p:pic>
      <p:pic>
        <p:nvPicPr>
          <p:cNvPr id="8" name="New picture"/>
          <p:cNvPicPr/>
          <p:nvPr>
            <p:custDataLst>
              <p:tags r:id="rId11"/>
            </p:custDataLst>
          </p:nvPr>
        </p:nvPicPr>
        <p:blipFill>
          <a:blip r:embed="rId12"/>
          <a:srcRect/>
          <a:stretch>
            <a:fillRect/>
          </a:stretch>
        </p:blipFill>
        <p:spPr>
          <a:xfrm>
            <a:off x="8364855" y="2529840"/>
            <a:ext cx="67715" cy="251512"/>
          </a:xfrm>
          <a:prstGeom prst="rect">
            <a:avLst/>
          </a:prstGeom>
          <a:ln>
            <a:noFill/>
          </a:ln>
        </p:spPr>
      </p:pic>
      <p:pic>
        <p:nvPicPr>
          <p:cNvPr id="9" name="New picture"/>
          <p:cNvPicPr/>
          <p:nvPr>
            <p:custDataLst>
              <p:tags r:id="rId13"/>
            </p:custDataLst>
          </p:nvPr>
        </p:nvPicPr>
        <p:blipFill>
          <a:blip r:embed="rId14"/>
          <a:srcRect/>
          <a:stretch>
            <a:fillRect/>
          </a:stretch>
        </p:blipFill>
        <p:spPr>
          <a:xfrm>
            <a:off x="8249920" y="2353310"/>
            <a:ext cx="67715" cy="572813"/>
          </a:xfrm>
          <a:prstGeom prst="rect">
            <a:avLst/>
          </a:prstGeom>
          <a:ln>
            <a:noFill/>
          </a:ln>
        </p:spPr>
      </p:pic>
      <p:pic>
        <p:nvPicPr>
          <p:cNvPr id="10" name="New picture"/>
          <p:cNvPicPr/>
          <p:nvPr>
            <p:custDataLst>
              <p:tags r:id="rId15"/>
            </p:custDataLst>
          </p:nvPr>
        </p:nvPicPr>
        <p:blipFill>
          <a:blip r:embed="rId16"/>
          <a:srcRect/>
          <a:stretch>
            <a:fillRect/>
          </a:stretch>
        </p:blipFill>
        <p:spPr>
          <a:xfrm>
            <a:off x="8103870" y="2353310"/>
            <a:ext cx="66333" cy="387633"/>
          </a:xfrm>
          <a:prstGeom prst="rect">
            <a:avLst/>
          </a:prstGeom>
          <a:ln>
            <a:noFill/>
          </a:ln>
        </p:spPr>
      </p:pic>
      <p:pic>
        <p:nvPicPr>
          <p:cNvPr id="11" name="New picture"/>
          <p:cNvPicPr/>
          <p:nvPr>
            <p:custDataLst>
              <p:tags r:id="rId17"/>
            </p:custDataLst>
          </p:nvPr>
        </p:nvPicPr>
        <p:blipFill>
          <a:blip r:embed="rId18"/>
          <a:srcRect/>
          <a:stretch>
            <a:fillRect/>
          </a:stretch>
        </p:blipFill>
        <p:spPr>
          <a:xfrm>
            <a:off x="4852035" y="2508250"/>
            <a:ext cx="313700" cy="272934"/>
          </a:xfrm>
          <a:prstGeom prst="rect">
            <a:avLst/>
          </a:prstGeom>
          <a:ln>
            <a:noFill/>
          </a:ln>
        </p:spPr>
      </p:pic>
      <p:pic>
        <p:nvPicPr>
          <p:cNvPr id="12" name="New picture"/>
          <p:cNvPicPr/>
          <p:nvPr>
            <p:custDataLst>
              <p:tags r:id="rId19"/>
            </p:custDataLst>
          </p:nvPr>
        </p:nvPicPr>
        <p:blipFill>
          <a:blip r:embed="rId18"/>
          <a:srcRect/>
          <a:stretch>
            <a:fillRect/>
          </a:stretch>
        </p:blipFill>
        <p:spPr>
          <a:xfrm>
            <a:off x="4852035" y="2508250"/>
            <a:ext cx="313700" cy="272934"/>
          </a:xfrm>
          <a:prstGeom prst="rect">
            <a:avLst/>
          </a:prstGeom>
          <a:ln>
            <a:noFill/>
          </a:ln>
        </p:spPr>
      </p:pic>
      <p:pic>
        <p:nvPicPr>
          <p:cNvPr id="13" name="New picture"/>
          <p:cNvPicPr/>
          <p:nvPr>
            <p:custDataLst>
              <p:tags r:id="rId20"/>
            </p:custDataLst>
          </p:nvPr>
        </p:nvPicPr>
        <p:blipFill>
          <a:blip r:embed="rId21"/>
          <a:srcRect/>
          <a:stretch>
            <a:fillRect/>
          </a:stretch>
        </p:blipFill>
        <p:spPr>
          <a:xfrm>
            <a:off x="4576445" y="2281555"/>
            <a:ext cx="784940" cy="576959"/>
          </a:xfrm>
          <a:prstGeom prst="rect">
            <a:avLst/>
          </a:prstGeom>
          <a:ln>
            <a:noFill/>
          </a:ln>
        </p:spPr>
      </p:pic>
      <p:pic>
        <p:nvPicPr>
          <p:cNvPr id="14" name="New picture"/>
          <p:cNvPicPr/>
          <p:nvPr>
            <p:custDataLst>
              <p:tags r:id="rId22"/>
            </p:custDataLst>
          </p:nvPr>
        </p:nvPicPr>
        <p:blipFill>
          <a:blip r:embed="rId23"/>
          <a:srcRect/>
          <a:stretch>
            <a:fillRect/>
          </a:stretch>
        </p:blipFill>
        <p:spPr>
          <a:xfrm>
            <a:off x="4191000" y="1143000"/>
            <a:ext cx="1555115" cy="1552575"/>
          </a:xfrm>
          <a:prstGeom prst="rect">
            <a:avLst/>
          </a:prstGeom>
          <a:ln>
            <a:noFill/>
          </a:ln>
        </p:spPr>
      </p:pic>
      <p:pic>
        <p:nvPicPr>
          <p:cNvPr id="15" name="New picture"/>
          <p:cNvPicPr/>
          <p:nvPr>
            <p:custDataLst>
              <p:tags r:id="rId24"/>
            </p:custDataLst>
          </p:nvPr>
        </p:nvPicPr>
        <p:blipFill>
          <a:blip r:embed="rId25"/>
          <a:srcRect/>
          <a:stretch>
            <a:fillRect/>
          </a:stretch>
        </p:blipFill>
        <p:spPr>
          <a:xfrm>
            <a:off x="1156970" y="1275080"/>
            <a:ext cx="1555370" cy="1555370"/>
          </a:xfrm>
          <a:prstGeom prst="rect">
            <a:avLst/>
          </a:prstGeom>
          <a:ln>
            <a:noFill/>
          </a:ln>
        </p:spPr>
      </p:pic>
      <p:pic>
        <p:nvPicPr>
          <p:cNvPr id="16" name="New picture"/>
          <p:cNvPicPr/>
          <p:nvPr>
            <p:custDataLst>
              <p:tags r:id="rId26"/>
            </p:custDataLst>
          </p:nvPr>
        </p:nvPicPr>
        <p:blipFill>
          <a:blip r:embed="rId27"/>
          <a:srcRect/>
          <a:stretch>
            <a:fillRect/>
          </a:stretch>
        </p:blipFill>
        <p:spPr>
          <a:xfrm>
            <a:off x="1613535" y="2736850"/>
            <a:ext cx="91899" cy="93281"/>
          </a:xfrm>
          <a:prstGeom prst="rect">
            <a:avLst/>
          </a:prstGeom>
          <a:ln>
            <a:noFill/>
          </a:ln>
        </p:spPr>
      </p:pic>
      <p:pic>
        <p:nvPicPr>
          <p:cNvPr id="17" name="New picture"/>
          <p:cNvPicPr/>
          <p:nvPr>
            <p:custDataLst>
              <p:tags r:id="rId28"/>
            </p:custDataLst>
          </p:nvPr>
        </p:nvPicPr>
        <p:blipFill>
          <a:blip r:embed="rId29"/>
          <a:srcRect/>
          <a:stretch>
            <a:fillRect/>
          </a:stretch>
        </p:blipFill>
        <p:spPr>
          <a:xfrm>
            <a:off x="1613535" y="2622550"/>
            <a:ext cx="91899" cy="91208"/>
          </a:xfrm>
          <a:prstGeom prst="rect">
            <a:avLst/>
          </a:prstGeom>
          <a:ln>
            <a:noFill/>
          </a:ln>
        </p:spPr>
      </p:pic>
      <p:pic>
        <p:nvPicPr>
          <p:cNvPr id="18" name="New picture"/>
          <p:cNvPicPr/>
          <p:nvPr>
            <p:custDataLst>
              <p:tags r:id="rId30"/>
            </p:custDataLst>
          </p:nvPr>
        </p:nvPicPr>
        <p:blipFill>
          <a:blip r:embed="rId29"/>
          <a:srcRect/>
          <a:stretch>
            <a:fillRect/>
          </a:stretch>
        </p:blipFill>
        <p:spPr>
          <a:xfrm>
            <a:off x="1613535" y="2508250"/>
            <a:ext cx="91899" cy="91209"/>
          </a:xfrm>
          <a:prstGeom prst="rect">
            <a:avLst/>
          </a:prstGeom>
          <a:ln>
            <a:noFill/>
          </a:ln>
        </p:spPr>
      </p:pic>
      <p:pic>
        <p:nvPicPr>
          <p:cNvPr id="19" name="New picture"/>
          <p:cNvPicPr/>
          <p:nvPr>
            <p:custDataLst>
              <p:tags r:id="rId31"/>
            </p:custDataLst>
          </p:nvPr>
        </p:nvPicPr>
        <p:blipFill>
          <a:blip r:embed="rId32"/>
          <a:srcRect/>
          <a:stretch>
            <a:fillRect/>
          </a:stretch>
        </p:blipFill>
        <p:spPr>
          <a:xfrm>
            <a:off x="1715135" y="2736850"/>
            <a:ext cx="93281" cy="93281"/>
          </a:xfrm>
          <a:prstGeom prst="rect">
            <a:avLst/>
          </a:prstGeom>
          <a:ln>
            <a:noFill/>
          </a:ln>
        </p:spPr>
      </p:pic>
      <p:pic>
        <p:nvPicPr>
          <p:cNvPr id="20" name="New picture"/>
          <p:cNvPicPr/>
          <p:nvPr>
            <p:custDataLst>
              <p:tags r:id="rId33"/>
            </p:custDataLst>
          </p:nvPr>
        </p:nvPicPr>
        <p:blipFill>
          <a:blip r:embed="rId34"/>
          <a:srcRect/>
          <a:stretch>
            <a:fillRect/>
          </a:stretch>
        </p:blipFill>
        <p:spPr>
          <a:xfrm>
            <a:off x="1715135" y="2622550"/>
            <a:ext cx="93281" cy="91208"/>
          </a:xfrm>
          <a:prstGeom prst="rect">
            <a:avLst/>
          </a:prstGeom>
          <a:ln>
            <a:noFill/>
          </a:ln>
        </p:spPr>
      </p:pic>
      <p:pic>
        <p:nvPicPr>
          <p:cNvPr id="21" name="New picture"/>
          <p:cNvPicPr/>
          <p:nvPr>
            <p:custDataLst>
              <p:tags r:id="rId35"/>
            </p:custDataLst>
          </p:nvPr>
        </p:nvPicPr>
        <p:blipFill>
          <a:blip r:embed="rId36"/>
          <a:srcRect/>
          <a:stretch>
            <a:fillRect/>
          </a:stretch>
        </p:blipFill>
        <p:spPr>
          <a:xfrm>
            <a:off x="1715135" y="2508250"/>
            <a:ext cx="93281" cy="91209"/>
          </a:xfrm>
          <a:prstGeom prst="rect">
            <a:avLst/>
          </a:prstGeom>
          <a:ln>
            <a:noFill/>
          </a:ln>
        </p:spPr>
      </p:pic>
      <p:pic>
        <p:nvPicPr>
          <p:cNvPr id="22" name="New picture"/>
          <p:cNvPicPr/>
          <p:nvPr>
            <p:custDataLst>
              <p:tags r:id="rId37"/>
            </p:custDataLst>
          </p:nvPr>
        </p:nvPicPr>
        <p:blipFill>
          <a:blip r:embed="rId36"/>
          <a:srcRect/>
          <a:stretch>
            <a:fillRect/>
          </a:stretch>
        </p:blipFill>
        <p:spPr>
          <a:xfrm>
            <a:off x="1715135" y="2393950"/>
            <a:ext cx="93281" cy="91208"/>
          </a:xfrm>
          <a:prstGeom prst="rect">
            <a:avLst/>
          </a:prstGeom>
          <a:ln>
            <a:noFill/>
          </a:ln>
        </p:spPr>
      </p:pic>
      <p:pic>
        <p:nvPicPr>
          <p:cNvPr id="23" name="New picture"/>
          <p:cNvPicPr/>
          <p:nvPr>
            <p:custDataLst>
              <p:tags r:id="rId38"/>
            </p:custDataLst>
          </p:nvPr>
        </p:nvPicPr>
        <p:blipFill>
          <a:blip r:embed="rId39"/>
          <a:srcRect/>
          <a:stretch>
            <a:fillRect/>
          </a:stretch>
        </p:blipFill>
        <p:spPr>
          <a:xfrm>
            <a:off x="1715135" y="2279650"/>
            <a:ext cx="93281" cy="91899"/>
          </a:xfrm>
          <a:prstGeom prst="rect">
            <a:avLst/>
          </a:prstGeom>
          <a:ln>
            <a:noFill/>
          </a:ln>
        </p:spPr>
      </p:pic>
      <p:pic>
        <p:nvPicPr>
          <p:cNvPr id="24" name="New picture"/>
          <p:cNvPicPr/>
          <p:nvPr>
            <p:custDataLst>
              <p:tags r:id="rId40"/>
            </p:custDataLst>
          </p:nvPr>
        </p:nvPicPr>
        <p:blipFill>
          <a:blip r:embed="rId36"/>
          <a:srcRect/>
          <a:stretch>
            <a:fillRect/>
          </a:stretch>
        </p:blipFill>
        <p:spPr>
          <a:xfrm>
            <a:off x="1715135" y="2165350"/>
            <a:ext cx="93281" cy="91208"/>
          </a:xfrm>
          <a:prstGeom prst="rect">
            <a:avLst/>
          </a:prstGeom>
          <a:ln>
            <a:noFill/>
          </a:ln>
        </p:spPr>
      </p:pic>
      <p:pic>
        <p:nvPicPr>
          <p:cNvPr id="25" name="New picture"/>
          <p:cNvPicPr/>
          <p:nvPr>
            <p:custDataLst>
              <p:tags r:id="rId41"/>
            </p:custDataLst>
          </p:nvPr>
        </p:nvPicPr>
        <p:blipFill>
          <a:blip r:embed="rId42"/>
          <a:srcRect/>
          <a:stretch>
            <a:fillRect/>
          </a:stretch>
        </p:blipFill>
        <p:spPr>
          <a:xfrm>
            <a:off x="1829435" y="2736850"/>
            <a:ext cx="93281" cy="93281"/>
          </a:xfrm>
          <a:prstGeom prst="rect">
            <a:avLst/>
          </a:prstGeom>
          <a:ln>
            <a:noFill/>
          </a:ln>
        </p:spPr>
      </p:pic>
      <p:pic>
        <p:nvPicPr>
          <p:cNvPr id="26" name="New picture"/>
          <p:cNvPicPr/>
          <p:nvPr>
            <p:custDataLst>
              <p:tags r:id="rId43"/>
            </p:custDataLst>
          </p:nvPr>
        </p:nvPicPr>
        <p:blipFill>
          <a:blip r:embed="rId44"/>
          <a:srcRect/>
          <a:stretch>
            <a:fillRect/>
          </a:stretch>
        </p:blipFill>
        <p:spPr>
          <a:xfrm>
            <a:off x="1829435" y="2622550"/>
            <a:ext cx="93281" cy="91208"/>
          </a:xfrm>
          <a:prstGeom prst="rect">
            <a:avLst/>
          </a:prstGeom>
          <a:ln>
            <a:noFill/>
          </a:ln>
        </p:spPr>
      </p:pic>
      <p:pic>
        <p:nvPicPr>
          <p:cNvPr id="27" name="New picture"/>
          <p:cNvPicPr/>
          <p:nvPr>
            <p:custDataLst>
              <p:tags r:id="rId45"/>
            </p:custDataLst>
          </p:nvPr>
        </p:nvPicPr>
        <p:blipFill>
          <a:blip r:embed="rId42"/>
          <a:srcRect/>
          <a:stretch>
            <a:fillRect/>
          </a:stretch>
        </p:blipFill>
        <p:spPr>
          <a:xfrm>
            <a:off x="1943735" y="2736850"/>
            <a:ext cx="93281" cy="93281"/>
          </a:xfrm>
          <a:prstGeom prst="rect">
            <a:avLst/>
          </a:prstGeom>
          <a:ln>
            <a:noFill/>
          </a:ln>
        </p:spPr>
      </p:pic>
      <p:pic>
        <p:nvPicPr>
          <p:cNvPr id="28" name="New picture"/>
          <p:cNvPicPr/>
          <p:nvPr>
            <p:custDataLst>
              <p:tags r:id="rId46"/>
            </p:custDataLst>
          </p:nvPr>
        </p:nvPicPr>
        <p:blipFill>
          <a:blip r:embed="rId47"/>
          <a:srcRect/>
          <a:stretch>
            <a:fillRect/>
          </a:stretch>
        </p:blipFill>
        <p:spPr>
          <a:xfrm>
            <a:off x="1943735" y="2622550"/>
            <a:ext cx="93281" cy="91208"/>
          </a:xfrm>
          <a:prstGeom prst="rect">
            <a:avLst/>
          </a:prstGeom>
          <a:ln>
            <a:noFill/>
          </a:ln>
        </p:spPr>
      </p:pic>
      <p:pic>
        <p:nvPicPr>
          <p:cNvPr id="29" name="New picture"/>
          <p:cNvPicPr/>
          <p:nvPr>
            <p:custDataLst>
              <p:tags r:id="rId48"/>
            </p:custDataLst>
          </p:nvPr>
        </p:nvPicPr>
        <p:blipFill>
          <a:blip r:embed="rId44"/>
          <a:srcRect/>
          <a:stretch>
            <a:fillRect/>
          </a:stretch>
        </p:blipFill>
        <p:spPr>
          <a:xfrm>
            <a:off x="1943735" y="2508250"/>
            <a:ext cx="93281" cy="91209"/>
          </a:xfrm>
          <a:prstGeom prst="rect">
            <a:avLst/>
          </a:prstGeom>
          <a:ln>
            <a:noFill/>
          </a:ln>
        </p:spPr>
      </p:pic>
      <p:pic>
        <p:nvPicPr>
          <p:cNvPr id="30" name="New picture"/>
          <p:cNvPicPr/>
          <p:nvPr>
            <p:custDataLst>
              <p:tags r:id="rId49"/>
            </p:custDataLst>
          </p:nvPr>
        </p:nvPicPr>
        <p:blipFill>
          <a:blip r:embed="rId44"/>
          <a:srcRect/>
          <a:stretch>
            <a:fillRect/>
          </a:stretch>
        </p:blipFill>
        <p:spPr>
          <a:xfrm>
            <a:off x="1943735" y="2393950"/>
            <a:ext cx="93281" cy="91208"/>
          </a:xfrm>
          <a:prstGeom prst="rect">
            <a:avLst/>
          </a:prstGeom>
          <a:ln>
            <a:noFill/>
          </a:ln>
        </p:spPr>
      </p:pic>
      <p:pic>
        <p:nvPicPr>
          <p:cNvPr id="31" name="New picture"/>
          <p:cNvPicPr/>
          <p:nvPr>
            <p:custDataLst>
              <p:tags r:id="rId50"/>
            </p:custDataLst>
          </p:nvPr>
        </p:nvPicPr>
        <p:blipFill>
          <a:blip r:embed="rId51"/>
          <a:srcRect/>
          <a:stretch>
            <a:fillRect/>
          </a:stretch>
        </p:blipFill>
        <p:spPr>
          <a:xfrm>
            <a:off x="1943735" y="2279650"/>
            <a:ext cx="93281" cy="91899"/>
          </a:xfrm>
          <a:prstGeom prst="rect">
            <a:avLst/>
          </a:prstGeom>
          <a:ln>
            <a:noFill/>
          </a:ln>
        </p:spPr>
      </p:pic>
      <p:pic>
        <p:nvPicPr>
          <p:cNvPr id="32" name="New picture"/>
          <p:cNvPicPr/>
          <p:nvPr>
            <p:custDataLst>
              <p:tags r:id="rId52"/>
            </p:custDataLst>
          </p:nvPr>
        </p:nvPicPr>
        <p:blipFill>
          <a:blip r:embed="rId44"/>
          <a:srcRect/>
          <a:stretch>
            <a:fillRect/>
          </a:stretch>
        </p:blipFill>
        <p:spPr>
          <a:xfrm>
            <a:off x="1943735" y="2165350"/>
            <a:ext cx="93281" cy="91208"/>
          </a:xfrm>
          <a:prstGeom prst="rect">
            <a:avLst/>
          </a:prstGeom>
          <a:ln>
            <a:noFill/>
          </a:ln>
        </p:spPr>
      </p:pic>
      <p:pic>
        <p:nvPicPr>
          <p:cNvPr id="33" name="New picture"/>
          <p:cNvPicPr/>
          <p:nvPr>
            <p:custDataLst>
              <p:tags r:id="rId53"/>
            </p:custDataLst>
          </p:nvPr>
        </p:nvPicPr>
        <p:blipFill>
          <a:blip r:embed="rId29"/>
          <a:srcRect/>
          <a:stretch>
            <a:fillRect/>
          </a:stretch>
        </p:blipFill>
        <p:spPr>
          <a:xfrm>
            <a:off x="1943735" y="2051050"/>
            <a:ext cx="93281" cy="91899"/>
          </a:xfrm>
          <a:prstGeom prst="rect">
            <a:avLst/>
          </a:prstGeom>
          <a:ln>
            <a:noFill/>
          </a:ln>
        </p:spPr>
      </p:pic>
      <p:pic>
        <p:nvPicPr>
          <p:cNvPr id="34" name="New picture"/>
          <p:cNvPicPr/>
          <p:nvPr>
            <p:custDataLst>
              <p:tags r:id="rId54"/>
            </p:custDataLst>
          </p:nvPr>
        </p:nvPicPr>
        <p:blipFill>
          <a:blip r:embed="rId32"/>
          <a:srcRect/>
          <a:stretch>
            <a:fillRect/>
          </a:stretch>
        </p:blipFill>
        <p:spPr>
          <a:xfrm>
            <a:off x="2058035" y="2736850"/>
            <a:ext cx="93281" cy="93281"/>
          </a:xfrm>
          <a:prstGeom prst="rect">
            <a:avLst/>
          </a:prstGeom>
          <a:ln>
            <a:noFill/>
          </a:ln>
        </p:spPr>
      </p:pic>
      <p:pic>
        <p:nvPicPr>
          <p:cNvPr id="35" name="New picture"/>
          <p:cNvPicPr/>
          <p:nvPr>
            <p:custDataLst>
              <p:tags r:id="rId55"/>
            </p:custDataLst>
          </p:nvPr>
        </p:nvPicPr>
        <p:blipFill>
          <a:blip r:embed="rId32"/>
          <a:srcRect/>
          <a:stretch>
            <a:fillRect/>
          </a:stretch>
        </p:blipFill>
        <p:spPr>
          <a:xfrm>
            <a:off x="2172335" y="2736850"/>
            <a:ext cx="92590" cy="93281"/>
          </a:xfrm>
          <a:prstGeom prst="rect">
            <a:avLst/>
          </a:prstGeom>
          <a:ln>
            <a:noFill/>
          </a:ln>
        </p:spPr>
      </p:pic>
      <p:pic>
        <p:nvPicPr>
          <p:cNvPr id="36" name="New picture"/>
          <p:cNvPicPr/>
          <p:nvPr>
            <p:custDataLst>
              <p:tags r:id="rId56"/>
            </p:custDataLst>
          </p:nvPr>
        </p:nvPicPr>
        <p:blipFill>
          <a:blip r:embed="rId39"/>
          <a:srcRect/>
          <a:stretch>
            <a:fillRect/>
          </a:stretch>
        </p:blipFill>
        <p:spPr>
          <a:xfrm>
            <a:off x="2172335" y="2622550"/>
            <a:ext cx="92590" cy="91208"/>
          </a:xfrm>
          <a:prstGeom prst="rect">
            <a:avLst/>
          </a:prstGeom>
          <a:ln>
            <a:noFill/>
          </a:ln>
        </p:spPr>
      </p:pic>
      <p:pic>
        <p:nvPicPr>
          <p:cNvPr id="37" name="New picture"/>
          <p:cNvPicPr/>
          <p:nvPr>
            <p:custDataLst>
              <p:tags r:id="rId57"/>
            </p:custDataLst>
          </p:nvPr>
        </p:nvPicPr>
        <p:blipFill>
          <a:blip r:embed="rId39"/>
          <a:srcRect/>
          <a:stretch>
            <a:fillRect/>
          </a:stretch>
        </p:blipFill>
        <p:spPr>
          <a:xfrm>
            <a:off x="2172335" y="2508250"/>
            <a:ext cx="92590" cy="91209"/>
          </a:xfrm>
          <a:prstGeom prst="rect">
            <a:avLst/>
          </a:prstGeom>
          <a:ln>
            <a:noFill/>
          </a:ln>
        </p:spPr>
      </p:pic>
      <p:sp>
        <p:nvSpPr>
          <p:cNvPr id="38" name="New shape"/>
          <p:cNvSpPr/>
          <p:nvPr>
            <p:custDataLst>
              <p:tags r:id="rId58"/>
            </p:custDataLst>
          </p:nvPr>
        </p:nvSpPr>
        <p:spPr>
          <a:xfrm>
            <a:off x="1021080" y="3433445"/>
            <a:ext cx="2122805" cy="38735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 eaLnBrk="1" latinLnBrk="0" hangingPunct="0">
              <a:lnSpc>
                <a:spcPct val="125000"/>
              </a:lnSpc>
            </a:pPr>
            <a:r>
              <a:rPr lang="zh-CN" sz="1000" b="0">
                <a:solidFill>
                  <a:srgbClr val="808080"/>
                </a:solidFill>
                <a:latin typeface="微软雅黑" panose="020B0503020204020204" charset="-122"/>
              </a:rPr>
              <a:t>-</a:t>
            </a:r>
            <a:r>
              <a:rPr lang="zh-CN" sz="1200" b="0">
                <a:solidFill>
                  <a:srgbClr val="808080"/>
                </a:solidFill>
                <a:latin typeface="微软雅黑" panose="020B0503020204020204" charset="-122"/>
              </a:rPr>
              <a:t> </a:t>
            </a:r>
            <a:r>
              <a:rPr lang="zh-CN" altLang="en-US" sz="1400" b="0">
                <a:solidFill>
                  <a:srgbClr val="1557AE"/>
                </a:solidFill>
              </a:rPr>
              <a:t>Calibrate the sensor using standard instruments.</a:t>
            </a:r>
            <a:endParaRPr lang="zh-CN" altLang="en-US" sz="1400" b="0">
              <a:solidFill>
                <a:srgbClr val="1557AE"/>
              </a:solidFill>
            </a:endParaRPr>
          </a:p>
          <a:p>
            <a:pPr algn="l" eaLnBrk="1" latinLnBrk="0" hangingPunct="0">
              <a:lnSpc>
                <a:spcPct val="125000"/>
              </a:lnSpc>
            </a:pPr>
            <a:r>
              <a:rPr lang="zh-CN" altLang="en-US" sz="1400" b="0">
                <a:solidFill>
                  <a:srgbClr val="1557AE"/>
                </a:solidFill>
              </a:rPr>
              <a:t>- Record </a:t>
            </a:r>
            <a:r>
              <a:rPr lang="zh-CN" altLang="en-US" sz="1400" b="0">
                <a:solidFill>
                  <a:srgbClr val="1557AE"/>
                </a:solidFill>
              </a:rPr>
              <a:t>the operating data of the system in different environments.</a:t>
            </a:r>
            <a:endParaRPr lang="zh-CN" altLang="en-US" sz="1400" b="0">
              <a:solidFill>
                <a:srgbClr val="1557AE"/>
              </a:solidFill>
            </a:endParaRPr>
          </a:p>
        </p:txBody>
      </p:sp>
      <p:sp>
        <p:nvSpPr>
          <p:cNvPr id="39" name="New shape"/>
          <p:cNvSpPr/>
          <p:nvPr>
            <p:custDataLst>
              <p:tags r:id="rId59"/>
            </p:custDataLst>
          </p:nvPr>
        </p:nvSpPr>
        <p:spPr>
          <a:xfrm>
            <a:off x="1524635" y="3117850"/>
            <a:ext cx="819150" cy="22225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 eaLnBrk="1" latinLnBrk="0" hangingPunct="0">
              <a:lnSpc>
                <a:spcPct val="125000"/>
              </a:lnSpc>
            </a:pPr>
            <a:r>
              <a:rPr lang="zh-CN" sz="1600" b="1">
                <a:solidFill>
                  <a:srgbClr val="808080"/>
                </a:solidFill>
                <a:latin typeface="微软雅黑" panose="020B0503020204020204" charset="-122"/>
                <a:sym typeface="+mn-ea"/>
              </a:rPr>
              <a:t>Step 1: Measure</a:t>
            </a:r>
            <a:endParaRPr lang="zh-CN" sz="1600" b="1">
              <a:solidFill>
                <a:srgbClr val="808080"/>
              </a:solidFill>
              <a:latin typeface="微软雅黑" panose="020B0503020204020204" charset="-122"/>
              <a:sym typeface="+mn-ea"/>
            </a:endParaRPr>
          </a:p>
        </p:txBody>
      </p:sp>
      <p:sp>
        <p:nvSpPr>
          <p:cNvPr id="40" name="New shape"/>
          <p:cNvSpPr/>
          <p:nvPr/>
        </p:nvSpPr>
        <p:spPr>
          <a:xfrm>
            <a:off x="1092200" y="419100"/>
            <a:ext cx="2739680" cy="40931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pPr algn="l" eaLnBrk="1" latinLnBrk="0" hangingPunct="0">
              <a:lnSpc>
                <a:spcPct val="100000"/>
              </a:lnSpc>
            </a:pPr>
            <a:r>
              <a:rPr lang="zh-CN" sz="2665" b="1">
                <a:solidFill>
                  <a:srgbClr val="1557AE"/>
                </a:solidFill>
                <a:latin typeface="Arial" panose="020B0604020202020204"/>
              </a:rPr>
              <a:t>Verification</a:t>
            </a:r>
            <a:endParaRPr lang="zh-CN" sz="2665" b="1">
              <a:solidFill>
                <a:srgbClr val="1557AE"/>
              </a:solidFill>
              <a:latin typeface="Arial" panose="020B0604020202020204"/>
            </a:endParaRPr>
          </a:p>
        </p:txBody>
      </p:sp>
      <p:sp>
        <p:nvSpPr>
          <p:cNvPr id="41" name="New shape"/>
          <p:cNvSpPr/>
          <p:nvPr>
            <p:custDataLst>
              <p:tags r:id="rId60"/>
            </p:custDataLst>
          </p:nvPr>
        </p:nvSpPr>
        <p:spPr>
          <a:xfrm>
            <a:off x="7013575" y="3297555"/>
            <a:ext cx="2702560" cy="21018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eaLnBrk="1" latinLnBrk="0" hangingPunct="0">
              <a:lnSpc>
                <a:spcPct val="125000"/>
              </a:lnSpc>
            </a:pPr>
            <a:endParaRPr lang="zh-CN" sz="1000" b="0">
              <a:solidFill>
                <a:srgbClr val="808080"/>
              </a:solidFill>
              <a:latin typeface="微软雅黑" panose="020B0503020204020204" charset="-122"/>
            </a:endParaRPr>
          </a:p>
          <a:p>
            <a:pPr algn="l" eaLnBrk="1" latinLnBrk="0" hangingPunct="0">
              <a:lnSpc>
                <a:spcPct val="125000"/>
              </a:lnSpc>
            </a:pPr>
            <a:r>
              <a:rPr lang="zh-CN" altLang="en-US" sz="1400" b="0">
                <a:solidFill>
                  <a:srgbClr val="1557AE"/>
                </a:solidFill>
              </a:rPr>
              <a:t>- Conduct long run tests to verify the reliability and durability of the system.</a:t>
            </a:r>
            <a:endParaRPr lang="zh-CN" altLang="en-US" sz="1400" b="0">
              <a:solidFill>
                <a:srgbClr val="1557AE"/>
              </a:solidFill>
            </a:endParaRPr>
          </a:p>
          <a:p>
            <a:pPr algn="l" eaLnBrk="1" latinLnBrk="0" hangingPunct="0">
              <a:lnSpc>
                <a:spcPct val="125000"/>
              </a:lnSpc>
            </a:pPr>
            <a:r>
              <a:rPr lang="zh-CN" altLang="en-US" sz="1400" b="0">
                <a:solidFill>
                  <a:srgbClr val="1557AE"/>
                </a:solidFill>
              </a:rPr>
              <a:t>- Collect user feedback to further optimize the system.</a:t>
            </a:r>
            <a:endParaRPr lang="zh-CN" altLang="en-US" sz="1400" b="0">
              <a:solidFill>
                <a:srgbClr val="1557AE"/>
              </a:solidFill>
            </a:endParaRPr>
          </a:p>
        </p:txBody>
      </p:sp>
      <p:sp>
        <p:nvSpPr>
          <p:cNvPr id="42" name="New shape"/>
          <p:cNvSpPr/>
          <p:nvPr>
            <p:custDataLst>
              <p:tags r:id="rId61"/>
            </p:custDataLst>
          </p:nvPr>
        </p:nvSpPr>
        <p:spPr>
          <a:xfrm>
            <a:off x="7785100" y="3217545"/>
            <a:ext cx="819150" cy="22225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 eaLnBrk="1" latinLnBrk="0" hangingPunct="0"/>
            <a:r>
              <a:rPr lang="zh-CN" sz="1600" b="1">
                <a:solidFill>
                  <a:srgbClr val="808080"/>
                </a:solidFill>
                <a:latin typeface="微软雅黑" panose="020B0503020204020204" charset="-122"/>
                <a:sym typeface="+mn-ea"/>
              </a:rPr>
              <a:t>Step 3: Verify the data</a:t>
            </a:r>
            <a:endParaRPr lang="zh-CN" sz="1600" b="1">
              <a:solidFill>
                <a:srgbClr val="808080"/>
              </a:solidFill>
              <a:latin typeface="微软雅黑" panose="020B0503020204020204" charset="-122"/>
            </a:endParaRPr>
          </a:p>
        </p:txBody>
      </p:sp>
      <p:sp>
        <p:nvSpPr>
          <p:cNvPr id="43" name="New shape"/>
          <p:cNvSpPr/>
          <p:nvPr>
            <p:custDataLst>
              <p:tags r:id="rId62"/>
            </p:custDataLst>
          </p:nvPr>
        </p:nvSpPr>
        <p:spPr>
          <a:xfrm>
            <a:off x="4191000" y="3435985"/>
            <a:ext cx="2212975" cy="38735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 eaLnBrk="1" latinLnBrk="0" hangingPunct="0">
              <a:lnSpc>
                <a:spcPct val="125000"/>
              </a:lnSpc>
              <a:buClrTx/>
              <a:buSzTx/>
              <a:buNone/>
            </a:pPr>
            <a:r>
              <a:rPr lang="zh-CN" sz="1200" b="0">
                <a:solidFill>
                  <a:srgbClr val="808080"/>
                </a:solidFill>
                <a:latin typeface="微软雅黑" panose="020B0503020204020204" charset="-122"/>
              </a:rPr>
              <a:t>- </a:t>
            </a:r>
            <a:r>
              <a:rPr lang="zh-CN" altLang="en-US" sz="1400" b="0">
                <a:solidFill>
                  <a:srgbClr val="1557AE"/>
                </a:solidFill>
              </a:rPr>
              <a:t>Analyze the measurement data to evaluate the accuracy and stability of the system.</a:t>
            </a:r>
            <a:endParaRPr lang="zh-CN" altLang="en-US" sz="1400" b="0">
              <a:solidFill>
                <a:srgbClr val="1557AE"/>
              </a:solidFill>
            </a:endParaRPr>
          </a:p>
          <a:p>
            <a:pPr algn="l" eaLnBrk="1" latinLnBrk="0" hangingPunct="0">
              <a:lnSpc>
                <a:spcPct val="125000"/>
              </a:lnSpc>
              <a:buClrTx/>
              <a:buSzTx/>
              <a:buNone/>
            </a:pPr>
            <a:r>
              <a:rPr lang="zh-CN" altLang="en-US" sz="1400" b="0">
                <a:solidFill>
                  <a:srgbClr val="1557AE"/>
                </a:solidFill>
              </a:rPr>
              <a:t>- Identify potential problems and improvement points.</a:t>
            </a:r>
            <a:endParaRPr lang="zh-CN" altLang="en-US" sz="1400" b="0">
              <a:solidFill>
                <a:srgbClr val="1557AE"/>
              </a:solidFill>
            </a:endParaRPr>
          </a:p>
        </p:txBody>
      </p:sp>
      <p:sp>
        <p:nvSpPr>
          <p:cNvPr id="44" name="New shape"/>
          <p:cNvSpPr/>
          <p:nvPr>
            <p:custDataLst>
              <p:tags r:id="rId63"/>
            </p:custDataLst>
          </p:nvPr>
        </p:nvSpPr>
        <p:spPr>
          <a:xfrm>
            <a:off x="4648835" y="3117850"/>
            <a:ext cx="819150" cy="22225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 eaLnBrk="1" latinLnBrk="0" hangingPunct="0"/>
            <a:r>
              <a:rPr lang="zh-CN" sz="1600" b="1">
                <a:solidFill>
                  <a:srgbClr val="808080"/>
                </a:solidFill>
                <a:latin typeface="微软雅黑" panose="020B0503020204020204" charset="-122"/>
                <a:sym typeface="+mn-ea"/>
              </a:rPr>
              <a:t>Step 2: Analyze</a:t>
            </a:r>
            <a:endParaRPr lang="zh-CN" sz="1335" b="0">
              <a:solidFill>
                <a:srgbClr val="808080"/>
              </a:solidFill>
              <a:latin typeface="微软雅黑" panose="020B0503020204020204" charset="-122"/>
            </a:endParaRPr>
          </a:p>
          <a:p>
            <a:pPr algn="ctr" eaLnBrk="1" latinLnBrk="0" hangingPunct="0"/>
            <a:endParaRPr lang="zh-CN" sz="1335" b="1">
              <a:solidFill>
                <a:srgbClr val="80808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359826" cy="1088275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021251" cy="817416"/>
          </a:xfrm>
          <a:prstGeom prst="rect">
            <a:avLst/>
          </a:prstGeom>
          <a:ln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333500" y="5143500"/>
            <a:ext cx="3285554" cy="1211268"/>
          </a:xfrm>
          <a:prstGeom prst="rect">
            <a:avLst/>
          </a:prstGeom>
          <a:ln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977900" y="3949700"/>
            <a:ext cx="3880478" cy="1198830"/>
          </a:xfrm>
          <a:prstGeom prst="rect">
            <a:avLst/>
          </a:prstGeom>
          <a:ln>
            <a:noFill/>
          </a:ln>
        </p:spPr>
      </p:pic>
      <p:pic>
        <p:nvPicPr>
          <p:cNvPr id="18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051300" y="4178300"/>
            <a:ext cx="816034" cy="816034"/>
          </a:xfrm>
          <a:prstGeom prst="rect">
            <a:avLst/>
          </a:prstGeom>
          <a:ln>
            <a:noFill/>
          </a:ln>
        </p:spPr>
      </p:pic>
      <p:pic>
        <p:nvPicPr>
          <p:cNvPr id="19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4089400" y="4216400"/>
            <a:ext cx="746937" cy="746937"/>
          </a:xfrm>
          <a:prstGeom prst="rect">
            <a:avLst/>
          </a:prstGeom>
          <a:ln>
            <a:noFill/>
          </a:ln>
        </p:spPr>
      </p:pic>
      <p:pic>
        <p:nvPicPr>
          <p:cNvPr id="20" name="New picture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4127500" y="4254500"/>
            <a:ext cx="658493" cy="658493"/>
          </a:xfrm>
          <a:prstGeom prst="rect">
            <a:avLst/>
          </a:prstGeom>
          <a:ln>
            <a:noFill/>
          </a:ln>
        </p:spPr>
      </p:pic>
      <p:pic>
        <p:nvPicPr>
          <p:cNvPr id="21" name="New picture"/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4178300" y="4305300"/>
            <a:ext cx="558302" cy="558302"/>
          </a:xfrm>
          <a:prstGeom prst="rect">
            <a:avLst/>
          </a:prstGeom>
          <a:ln>
            <a:noFill/>
          </a:ln>
        </p:spPr>
      </p:pic>
      <p:pic>
        <p:nvPicPr>
          <p:cNvPr id="22" name="New picture"/>
          <p:cNvPicPr/>
          <p:nvPr/>
        </p:nvPicPr>
        <p:blipFill>
          <a:blip r:embed="rId9"/>
          <a:srcRect/>
          <a:stretch>
            <a:fillRect/>
          </a:stretch>
        </p:blipFill>
        <p:spPr>
          <a:xfrm>
            <a:off x="4305300" y="4432300"/>
            <a:ext cx="313009" cy="313009"/>
          </a:xfrm>
          <a:prstGeom prst="rect">
            <a:avLst/>
          </a:prstGeom>
          <a:ln>
            <a:noFill/>
          </a:ln>
        </p:spPr>
      </p:pic>
      <p:pic>
        <p:nvPicPr>
          <p:cNvPr id="23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051300" y="5321300"/>
            <a:ext cx="816034" cy="816034"/>
          </a:xfrm>
          <a:prstGeom prst="rect">
            <a:avLst/>
          </a:prstGeom>
          <a:ln>
            <a:noFill/>
          </a:ln>
        </p:spPr>
      </p:pic>
      <p:pic>
        <p:nvPicPr>
          <p:cNvPr id="24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4089400" y="5359400"/>
            <a:ext cx="746937" cy="746937"/>
          </a:xfrm>
          <a:prstGeom prst="rect">
            <a:avLst/>
          </a:prstGeom>
          <a:ln>
            <a:noFill/>
          </a:ln>
        </p:spPr>
      </p:pic>
      <p:pic>
        <p:nvPicPr>
          <p:cNvPr id="25" name="New picture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4127500" y="5410200"/>
            <a:ext cx="658493" cy="658496"/>
          </a:xfrm>
          <a:prstGeom prst="rect">
            <a:avLst/>
          </a:prstGeom>
          <a:ln>
            <a:noFill/>
          </a:ln>
        </p:spPr>
      </p:pic>
      <p:pic>
        <p:nvPicPr>
          <p:cNvPr id="26" name="New picture"/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4178300" y="5461000"/>
            <a:ext cx="558302" cy="558302"/>
          </a:xfrm>
          <a:prstGeom prst="rect">
            <a:avLst/>
          </a:prstGeom>
          <a:ln>
            <a:noFill/>
          </a:ln>
        </p:spPr>
      </p:pic>
      <p:pic>
        <p:nvPicPr>
          <p:cNvPr id="27" name="New picture"/>
          <p:cNvPicPr/>
          <p:nvPr/>
        </p:nvPicPr>
        <p:blipFill>
          <a:blip r:embed="rId9"/>
          <a:srcRect/>
          <a:stretch>
            <a:fillRect/>
          </a:stretch>
        </p:blipFill>
        <p:spPr>
          <a:xfrm>
            <a:off x="4318000" y="5575300"/>
            <a:ext cx="313009" cy="323373"/>
          </a:xfrm>
          <a:prstGeom prst="rect">
            <a:avLst/>
          </a:prstGeom>
          <a:ln>
            <a:noFill/>
          </a:ln>
        </p:spPr>
      </p:pic>
      <p:sp>
        <p:nvSpPr>
          <p:cNvPr id="34" name="New shape"/>
          <p:cNvSpPr/>
          <p:nvPr/>
        </p:nvSpPr>
        <p:spPr>
          <a:xfrm>
            <a:off x="506095" y="553085"/>
            <a:ext cx="2766060" cy="41846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 fontScale="25000"/>
          </a:bodyPr>
          <a:lstStyle/>
          <a:p>
            <a:pPr algn="l" eaLnBrk="1" latinLnBrk="0" hangingPunct="0">
              <a:lnSpc>
                <a:spcPct val="100000"/>
              </a:lnSpc>
            </a:pPr>
            <a:r>
              <a:rPr lang="zh-CN" sz="12800" b="1">
                <a:solidFill>
                  <a:srgbClr val="1557AE"/>
                </a:solidFill>
                <a:latin typeface="Arial" panose="020B0604020202020204"/>
              </a:rPr>
              <a:t> References</a:t>
            </a:r>
            <a:endParaRPr lang="zh-CN" sz="12800" b="1">
              <a:solidFill>
                <a:srgbClr val="1557AE"/>
              </a:solidFill>
              <a:latin typeface="Arial" panose="020B0604020202020204"/>
            </a:endParaRPr>
          </a:p>
        </p:txBody>
      </p:sp>
      <p:sp>
        <p:nvSpPr>
          <p:cNvPr id="45" name="New shape"/>
          <p:cNvSpPr/>
          <p:nvPr/>
        </p:nvSpPr>
        <p:spPr>
          <a:xfrm>
            <a:off x="506095" y="1050290"/>
            <a:ext cx="6066155" cy="275907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 eaLnBrk="1" latinLnBrk="0" hangingPunct="0">
              <a:lnSpc>
                <a:spcPct val="150000"/>
              </a:lnSpc>
            </a:pPr>
            <a:r>
              <a:rPr sz="1400" b="0">
                <a:solidFill>
                  <a:srgbClr val="808080"/>
                </a:solidFill>
                <a:latin typeface="Arial" panose="020B0604020202020204"/>
              </a:rPr>
              <a:t> Popescu D, Zapciu A, Amza C, et al. FDM process parameters influence over the mechanical properties of polymer specimens: A review[J]. Polymer Testing, 2018, 69: 157-166.</a:t>
            </a:r>
            <a:endParaRPr sz="1400" b="0">
              <a:solidFill>
                <a:srgbClr val="808080"/>
              </a:solidFill>
              <a:latin typeface="Arial" panose="020B0604020202020204"/>
            </a:endParaRPr>
          </a:p>
          <a:p>
            <a:pPr algn="l" eaLnBrk="1" latinLnBrk="0" hangingPunct="0">
              <a:lnSpc>
                <a:spcPct val="150000"/>
              </a:lnSpc>
            </a:pPr>
            <a:r>
              <a:rPr sz="1400" b="0">
                <a:solidFill>
                  <a:srgbClr val="808080"/>
                </a:solidFill>
                <a:latin typeface="Arial" panose="020B0604020202020204"/>
              </a:rPr>
              <a:t>- Chacón J M, Caminero M A, García-Plaza E, et al. Additive manufacturing of PLA structures using fused deposition modelling: Effect of process parameters on mechanical properties and their optimal selection[J]. Materials &amp; Design, 2017, 124: 143-157.</a:t>
            </a:r>
            <a:endParaRPr sz="1400" b="0">
              <a:solidFill>
                <a:srgbClr val="808080"/>
              </a:solidFill>
              <a:latin typeface="Arial" panose="020B0604020202020204"/>
            </a:endParaRPr>
          </a:p>
          <a:p>
            <a:pPr algn="l" eaLnBrk="1" latinLnBrk="0" hangingPunct="0">
              <a:lnSpc>
                <a:spcPct val="150000"/>
              </a:lnSpc>
            </a:pPr>
            <a:r>
              <a:rPr sz="1400" b="0">
                <a:solidFill>
                  <a:srgbClr val="808080"/>
                </a:solidFill>
                <a:latin typeface="Arial" panose="020B0604020202020204"/>
              </a:rPr>
              <a:t>- Raut S, Jatti V K S, Khedkar N K, et al. Investigation of the effect of built orientation on mechanical properties and total cost of FDM parts[J]. Procedia Materials Science, 2014, 6: 1625-1630.</a:t>
            </a:r>
            <a:endParaRPr sz="1400" b="0">
              <a:solidFill>
                <a:srgbClr val="808080"/>
              </a:solidFill>
              <a:latin typeface="Arial" panose="020B0604020202020204"/>
            </a:endParaRPr>
          </a:p>
          <a:p>
            <a:pPr algn="l" eaLnBrk="1" latinLnBrk="0" hangingPunct="0">
              <a:lnSpc>
                <a:spcPct val="150000"/>
              </a:lnSpc>
            </a:pPr>
            <a:r>
              <a:rPr sz="1400" b="0">
                <a:solidFill>
                  <a:srgbClr val="808080"/>
                </a:solidFill>
                <a:latin typeface="Arial" panose="020B0604020202020204"/>
              </a:rPr>
              <a:t>- Rayegani F, Onwubolu G C. Fused deposition</a:t>
            </a:r>
            <a:endParaRPr sz="1400" b="0">
              <a:solidFill>
                <a:srgbClr val="808080"/>
              </a:solidFill>
              <a:latin typeface="Arial" panose="020B0604020202020204"/>
            </a:endParaRPr>
          </a:p>
          <a:p>
            <a:pPr algn="l" eaLnBrk="1" latinLnBrk="0" hangingPunct="0">
              <a:lnSpc>
                <a:spcPct val="100000"/>
              </a:lnSpc>
            </a:pPr>
            <a:endParaRPr sz="1400" b="0">
              <a:solidFill>
                <a:srgbClr val="808080"/>
              </a:solidFill>
              <a:latin typeface="Arial" panose="020B0604020202020204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57975" y="984885"/>
            <a:ext cx="3465195" cy="394906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7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5"/>
      <p:bldP spid="23" grpId="7"/>
    </p:bldLst>
  </p:timing>
</p:sld>
</file>

<file path=ppt/tags/tag1.xml><?xml version="1.0" encoding="utf-8"?>
<p:tagLst xmlns:p="http://schemas.openxmlformats.org/presentationml/2006/main">
  <p:tag name="KSO_WM_DIAGRAM_VIRTUALLY_FRAME" val="{&quot;height&quot;:142.02196850393702,&quot;left&quot;:227,&quot;top&quot;:143,&quot;width&quot;:479.6635433070866}"/>
</p:tagLst>
</file>

<file path=ppt/tags/tag10.xml><?xml version="1.0" encoding="utf-8"?>
<p:tagLst xmlns:p="http://schemas.openxmlformats.org/presentationml/2006/main">
  <p:tag name="KSO_WM_DIAGRAM_VIRTUALLY_FRAME" val="{&quot;height&quot;:142.02196850393702,&quot;left&quot;:227,&quot;top&quot;:143,&quot;width&quot;:479.6635433070866}"/>
</p:tagLst>
</file>

<file path=ppt/tags/tag11.xml><?xml version="1.0" encoding="utf-8"?>
<p:tagLst xmlns:p="http://schemas.openxmlformats.org/presentationml/2006/main">
  <p:tag name="KSO_WM_DIAGRAM_VIRTUALLY_FRAME" val="{&quot;height&quot;:142.02196850393702,&quot;left&quot;:227,&quot;top&quot;:143,&quot;width&quot;:479.6635433070866}"/>
</p:tagLst>
</file>

<file path=ppt/tags/tag12.xml><?xml version="1.0" encoding="utf-8"?>
<p:tagLst xmlns:p="http://schemas.openxmlformats.org/presentationml/2006/main">
  <p:tag name="KSO_WM_DIAGRAM_VIRTUALLY_FRAME" val="{&quot;height&quot;:142.02196850393702,&quot;left&quot;:227,&quot;top&quot;:143,&quot;width&quot;:479.6635433070866}"/>
</p:tagLst>
</file>

<file path=ppt/tags/tag13.xml><?xml version="1.0" encoding="utf-8"?>
<p:tagLst xmlns:p="http://schemas.openxmlformats.org/presentationml/2006/main">
  <p:tag name="KSO_WM_DIAGRAM_VIRTUALLY_FRAME" val="{&quot;height&quot;:142.02196850393702,&quot;left&quot;:227,&quot;top&quot;:143,&quot;width&quot;:479.6635433070866}"/>
</p:tagLst>
</file>

<file path=ppt/tags/tag14.xml><?xml version="1.0" encoding="utf-8"?>
<p:tagLst xmlns:p="http://schemas.openxmlformats.org/presentationml/2006/main">
  <p:tag name="KSO_WM_DIAGRAM_VIRTUALLY_FRAME" val="{&quot;height&quot;:194.2,&quot;left&quot;:66.65,&quot;top&quot;:135,&quot;width&quot;:641.85}"/>
</p:tagLst>
</file>

<file path=ppt/tags/tag15.xml><?xml version="1.0" encoding="utf-8"?>
<p:tagLst xmlns:p="http://schemas.openxmlformats.org/presentationml/2006/main">
  <p:tag name="KSO_WM_DIAGRAM_VIRTUALLY_FRAME" val="{&quot;height&quot;:194.2,&quot;left&quot;:66.65,&quot;top&quot;:135,&quot;width&quot;:641.85}"/>
</p:tagLst>
</file>

<file path=ppt/tags/tag16.xml><?xml version="1.0" encoding="utf-8"?>
<p:tagLst xmlns:p="http://schemas.openxmlformats.org/presentationml/2006/main">
  <p:tag name="KSO_WM_DIAGRAM_VIRTUALLY_FRAME" val="{&quot;height&quot;:194.2,&quot;left&quot;:66.65,&quot;top&quot;:135,&quot;width&quot;:641.85}"/>
</p:tagLst>
</file>

<file path=ppt/tags/tag17.xml><?xml version="1.0" encoding="utf-8"?>
<p:tagLst xmlns:p="http://schemas.openxmlformats.org/presentationml/2006/main">
  <p:tag name="KSO_WM_DIAGRAM_VIRTUALLY_FRAME" val="{&quot;height&quot;:194.2,&quot;left&quot;:66.65,&quot;top&quot;:135,&quot;width&quot;:641.85}"/>
</p:tagLst>
</file>

<file path=ppt/tags/tag18.xml><?xml version="1.0" encoding="utf-8"?>
<p:tagLst xmlns:p="http://schemas.openxmlformats.org/presentationml/2006/main">
  <p:tag name="KSO_WM_DIAGRAM_VIRTUALLY_FRAME" val="{&quot;height&quot;:194.2,&quot;left&quot;:66.65,&quot;top&quot;:135,&quot;width&quot;:641.85}"/>
</p:tagLst>
</file>

<file path=ppt/tags/tag19.xml><?xml version="1.0" encoding="utf-8"?>
<p:tagLst xmlns:p="http://schemas.openxmlformats.org/presentationml/2006/main">
  <p:tag name="KSO_WM_DIAGRAM_VIRTUALLY_FRAME" val="{&quot;height&quot;:194.2,&quot;left&quot;:66.65,&quot;top&quot;:135,&quot;width&quot;:641.85}"/>
</p:tagLst>
</file>

<file path=ppt/tags/tag2.xml><?xml version="1.0" encoding="utf-8"?>
<p:tagLst xmlns:p="http://schemas.openxmlformats.org/presentationml/2006/main">
  <p:tag name="KSO_WM_DIAGRAM_VIRTUALLY_FRAME" val="{&quot;height&quot;:142.02196850393702,&quot;left&quot;:227,&quot;top&quot;:143,&quot;width&quot;:479.6635433070866}"/>
</p:tagLst>
</file>

<file path=ppt/tags/tag20.xml><?xml version="1.0" encoding="utf-8"?>
<p:tagLst xmlns:p="http://schemas.openxmlformats.org/presentationml/2006/main">
  <p:tag name="KSO_WM_DIAGRAM_VIRTUALLY_FRAME" val="{&quot;height&quot;:194.2,&quot;left&quot;:66.65,&quot;top&quot;:135,&quot;width&quot;:641.85}"/>
</p:tagLst>
</file>

<file path=ppt/tags/tag21.xml><?xml version="1.0" encoding="utf-8"?>
<p:tagLst xmlns:p="http://schemas.openxmlformats.org/presentationml/2006/main">
  <p:tag name="KSO_WM_DIAGRAM_VIRTUALLY_FRAME" val="{&quot;height&quot;:217.8,&quot;left&quot;:64.7,&quot;top&quot;:88.9,&quot;width&quot;:641.85}"/>
</p:tagLst>
</file>

<file path=ppt/tags/tag22.xml><?xml version="1.0" encoding="utf-8"?>
<p:tagLst xmlns:p="http://schemas.openxmlformats.org/presentationml/2006/main">
  <p:tag name="KSO_WM_DIAGRAM_VIRTUALLY_FRAME" val="{&quot;height&quot;:217.8,&quot;left&quot;:64.7,&quot;top&quot;:88.9,&quot;width&quot;:641.85}"/>
</p:tagLst>
</file>

<file path=ppt/tags/tag23.xml><?xml version="1.0" encoding="utf-8"?>
<p:tagLst xmlns:p="http://schemas.openxmlformats.org/presentationml/2006/main">
  <p:tag name="KSO_WM_DIAGRAM_VIRTUALLY_FRAME" val="{&quot;height&quot;:217.8,&quot;left&quot;:64.7,&quot;top&quot;:88.9,&quot;width&quot;:641.85}"/>
</p:tagLst>
</file>

<file path=ppt/tags/tag24.xml><?xml version="1.0" encoding="utf-8"?>
<p:tagLst xmlns:p="http://schemas.openxmlformats.org/presentationml/2006/main">
  <p:tag name="KSO_WM_DIAGRAM_VIRTUALLY_FRAME" val="{&quot;height&quot;:217.8,&quot;left&quot;:64.7,&quot;top&quot;:88.9,&quot;width&quot;:641.85}"/>
</p:tagLst>
</file>

<file path=ppt/tags/tag25.xml><?xml version="1.0" encoding="utf-8"?>
<p:tagLst xmlns:p="http://schemas.openxmlformats.org/presentationml/2006/main">
  <p:tag name="KSO_WM_DIAGRAM_VIRTUALLY_FRAME" val="{&quot;height&quot;:217.8,&quot;left&quot;:64.7,&quot;top&quot;:88.9,&quot;width&quot;:641.85}"/>
</p:tagLst>
</file>

<file path=ppt/tags/tag26.xml><?xml version="1.0" encoding="utf-8"?>
<p:tagLst xmlns:p="http://schemas.openxmlformats.org/presentationml/2006/main">
  <p:tag name="KSO_WM_DIAGRAM_VIRTUALLY_FRAME" val="{&quot;height&quot;:217.8,&quot;left&quot;:64.7,&quot;top&quot;:88.9,&quot;width&quot;:641.85}"/>
</p:tagLst>
</file>

<file path=ppt/tags/tag27.xml><?xml version="1.0" encoding="utf-8"?>
<p:tagLst xmlns:p="http://schemas.openxmlformats.org/presentationml/2006/main">
  <p:tag name="KSO_WM_DIAGRAM_VIRTUALLY_FRAME" val="{&quot;height&quot;:217.8,&quot;left&quot;:64.7,&quot;top&quot;:88.9,&quot;width&quot;:641.85}"/>
</p:tagLst>
</file>

<file path=ppt/tags/tag28.xml><?xml version="1.0" encoding="utf-8"?>
<p:tagLst xmlns:p="http://schemas.openxmlformats.org/presentationml/2006/main">
  <p:tag name="KSO_WM_DIAGRAM_VIRTUALLY_FRAME" val="{&quot;height&quot;:217.8,&quot;left&quot;:64.7,&quot;top&quot;:88.9,&quot;width&quot;:641.85}"/>
</p:tagLst>
</file>

<file path=ppt/tags/tag29.xml><?xml version="1.0" encoding="utf-8"?>
<p:tagLst xmlns:p="http://schemas.openxmlformats.org/presentationml/2006/main">
  <p:tag name="KSO_WM_DIAGRAM_VIRTUALLY_FRAME" val="{&quot;height&quot;:217.8,&quot;left&quot;:64.7,&quot;top&quot;:88.9,&quot;width&quot;:641.85}"/>
</p:tagLst>
</file>

<file path=ppt/tags/tag3.xml><?xml version="1.0" encoding="utf-8"?>
<p:tagLst xmlns:p="http://schemas.openxmlformats.org/presentationml/2006/main">
  <p:tag name="KSO_WM_DIAGRAM_VIRTUALLY_FRAME" val="{&quot;height&quot;:142.02196850393702,&quot;left&quot;:227,&quot;top&quot;:143,&quot;width&quot;:479.6635433070866}"/>
</p:tagLst>
</file>

<file path=ppt/tags/tag30.xml><?xml version="1.0" encoding="utf-8"?>
<p:tagLst xmlns:p="http://schemas.openxmlformats.org/presentationml/2006/main">
  <p:tag name="KSO_WM_DIAGRAM_VIRTUALLY_FRAME" val="{&quot;height&quot;:217.8,&quot;left&quot;:64.7,&quot;top&quot;:88.9,&quot;width&quot;:641.85}"/>
</p:tagLst>
</file>

<file path=ppt/tags/tag31.xml><?xml version="1.0" encoding="utf-8"?>
<p:tagLst xmlns:p="http://schemas.openxmlformats.org/presentationml/2006/main">
  <p:tag name="KSO_WM_DIAGRAM_VIRTUALLY_FRAME" val="{&quot;height&quot;:217.8,&quot;left&quot;:64.7,&quot;top&quot;:88.9,&quot;width&quot;:641.85}"/>
</p:tagLst>
</file>

<file path=ppt/tags/tag32.xml><?xml version="1.0" encoding="utf-8"?>
<p:tagLst xmlns:p="http://schemas.openxmlformats.org/presentationml/2006/main">
  <p:tag name="KSO_WM_DIAGRAM_VIRTUALLY_FRAME" val="{&quot;height&quot;:217.8,&quot;left&quot;:64.7,&quot;top&quot;:88.9,&quot;width&quot;:641.85}"/>
</p:tagLst>
</file>

<file path=ppt/tags/tag33.xml><?xml version="1.0" encoding="utf-8"?>
<p:tagLst xmlns:p="http://schemas.openxmlformats.org/presentationml/2006/main">
  <p:tag name="KSO_WM_DIAGRAM_VIRTUALLY_FRAME" val="{&quot;height&quot;:217.8,&quot;left&quot;:64.7,&quot;top&quot;:88.9,&quot;width&quot;:641.85}"/>
</p:tagLst>
</file>

<file path=ppt/tags/tag34.xml><?xml version="1.0" encoding="utf-8"?>
<p:tagLst xmlns:p="http://schemas.openxmlformats.org/presentationml/2006/main">
  <p:tag name="KSO_WM_DIAGRAM_VIRTUALLY_FRAME" val="{&quot;height&quot;:217.8,&quot;left&quot;:64.7,&quot;top&quot;:88.9,&quot;width&quot;:641.85}"/>
</p:tagLst>
</file>

<file path=ppt/tags/tag35.xml><?xml version="1.0" encoding="utf-8"?>
<p:tagLst xmlns:p="http://schemas.openxmlformats.org/presentationml/2006/main">
  <p:tag name="KSO_WM_DIAGRAM_VIRTUALLY_FRAME" val="{&quot;height&quot;:217.8,&quot;left&quot;:64.7,&quot;top&quot;:88.9,&quot;width&quot;:641.85}"/>
</p:tagLst>
</file>

<file path=ppt/tags/tag36.xml><?xml version="1.0" encoding="utf-8"?>
<p:tagLst xmlns:p="http://schemas.openxmlformats.org/presentationml/2006/main">
  <p:tag name="KSO_WM_DIAGRAM_VIRTUALLY_FRAME" val="{&quot;height&quot;:217.8,&quot;left&quot;:64.7,&quot;top&quot;:88.9,&quot;width&quot;:641.85}"/>
</p:tagLst>
</file>

<file path=ppt/tags/tag37.xml><?xml version="1.0" encoding="utf-8"?>
<p:tagLst xmlns:p="http://schemas.openxmlformats.org/presentationml/2006/main">
  <p:tag name="KSO_WM_DIAGRAM_VIRTUALLY_FRAME" val="{&quot;height&quot;:217.8,&quot;left&quot;:64.7,&quot;top&quot;:88.9,&quot;width&quot;:641.85}"/>
</p:tagLst>
</file>

<file path=ppt/tags/tag38.xml><?xml version="1.0" encoding="utf-8"?>
<p:tagLst xmlns:p="http://schemas.openxmlformats.org/presentationml/2006/main">
  <p:tag name="KSO_WM_DIAGRAM_VIRTUALLY_FRAME" val="{&quot;height&quot;:217.8,&quot;left&quot;:64.7,&quot;top&quot;:88.9,&quot;width&quot;:641.85}"/>
</p:tagLst>
</file>

<file path=ppt/tags/tag39.xml><?xml version="1.0" encoding="utf-8"?>
<p:tagLst xmlns:p="http://schemas.openxmlformats.org/presentationml/2006/main">
  <p:tag name="KSO_WM_DIAGRAM_VIRTUALLY_FRAME" val="{&quot;height&quot;:217.8,&quot;left&quot;:64.7,&quot;top&quot;:88.9,&quot;width&quot;:641.85}"/>
</p:tagLst>
</file>

<file path=ppt/tags/tag4.xml><?xml version="1.0" encoding="utf-8"?>
<p:tagLst xmlns:p="http://schemas.openxmlformats.org/presentationml/2006/main">
  <p:tag name="KSO_WM_DIAGRAM_VIRTUALLY_FRAME" val="{&quot;height&quot;:142.02196850393702,&quot;left&quot;:227,&quot;top&quot;:143,&quot;width&quot;:479.6635433070866}"/>
</p:tagLst>
</file>

<file path=ppt/tags/tag40.xml><?xml version="1.0" encoding="utf-8"?>
<p:tagLst xmlns:p="http://schemas.openxmlformats.org/presentationml/2006/main">
  <p:tag name="KSO_WM_DIAGRAM_VIRTUALLY_FRAME" val="{&quot;height&quot;:217.8,&quot;left&quot;:64.7,&quot;top&quot;:88.9,&quot;width&quot;:641.85}"/>
</p:tagLst>
</file>

<file path=ppt/tags/tag41.xml><?xml version="1.0" encoding="utf-8"?>
<p:tagLst xmlns:p="http://schemas.openxmlformats.org/presentationml/2006/main">
  <p:tag name="KSO_WM_DIAGRAM_VIRTUALLY_FRAME" val="{&quot;height&quot;:217.8,&quot;left&quot;:64.7,&quot;top&quot;:88.9,&quot;width&quot;:641.85}"/>
</p:tagLst>
</file>

<file path=ppt/tags/tag42.xml><?xml version="1.0" encoding="utf-8"?>
<p:tagLst xmlns:p="http://schemas.openxmlformats.org/presentationml/2006/main">
  <p:tag name="KSO_WM_DIAGRAM_VIRTUALLY_FRAME" val="{&quot;height&quot;:217.8,&quot;left&quot;:64.7,&quot;top&quot;:88.9,&quot;width&quot;:641.85}"/>
</p:tagLst>
</file>

<file path=ppt/tags/tag43.xml><?xml version="1.0" encoding="utf-8"?>
<p:tagLst xmlns:p="http://schemas.openxmlformats.org/presentationml/2006/main">
  <p:tag name="KSO_WM_DIAGRAM_VIRTUALLY_FRAME" val="{&quot;height&quot;:217.8,&quot;left&quot;:64.7,&quot;top&quot;:88.9,&quot;width&quot;:641.85}"/>
</p:tagLst>
</file>

<file path=ppt/tags/tag44.xml><?xml version="1.0" encoding="utf-8"?>
<p:tagLst xmlns:p="http://schemas.openxmlformats.org/presentationml/2006/main">
  <p:tag name="KSO_WM_DIAGRAM_VIRTUALLY_FRAME" val="{&quot;height&quot;:217.8,&quot;left&quot;:64.7,&quot;top&quot;:88.9,&quot;width&quot;:641.85}"/>
</p:tagLst>
</file>

<file path=ppt/tags/tag45.xml><?xml version="1.0" encoding="utf-8"?>
<p:tagLst xmlns:p="http://schemas.openxmlformats.org/presentationml/2006/main">
  <p:tag name="KSO_WM_DIAGRAM_VIRTUALLY_FRAME" val="{&quot;height&quot;:217.8,&quot;left&quot;:64.7,&quot;top&quot;:88.9,&quot;width&quot;:641.85}"/>
</p:tagLst>
</file>

<file path=ppt/tags/tag46.xml><?xml version="1.0" encoding="utf-8"?>
<p:tagLst xmlns:p="http://schemas.openxmlformats.org/presentationml/2006/main">
  <p:tag name="KSO_WM_DIAGRAM_VIRTUALLY_FRAME" val="{&quot;height&quot;:217.8,&quot;left&quot;:64.7,&quot;top&quot;:88.9,&quot;width&quot;:641.85}"/>
</p:tagLst>
</file>

<file path=ppt/tags/tag47.xml><?xml version="1.0" encoding="utf-8"?>
<p:tagLst xmlns:p="http://schemas.openxmlformats.org/presentationml/2006/main">
  <p:tag name="KSO_WM_DIAGRAM_VIRTUALLY_FRAME" val="{&quot;height&quot;:217.8,&quot;left&quot;:64.7,&quot;top&quot;:88.9,&quot;width&quot;:641.85}"/>
</p:tagLst>
</file>

<file path=ppt/tags/tag48.xml><?xml version="1.0" encoding="utf-8"?>
<p:tagLst xmlns:p="http://schemas.openxmlformats.org/presentationml/2006/main">
  <p:tag name="KSO_WM_DIAGRAM_VIRTUALLY_FRAME" val="{&quot;height&quot;:217.8,&quot;left&quot;:64.7,&quot;top&quot;:88.9,&quot;width&quot;:641.85}"/>
</p:tagLst>
</file>

<file path=ppt/tags/tag49.xml><?xml version="1.0" encoding="utf-8"?>
<p:tagLst xmlns:p="http://schemas.openxmlformats.org/presentationml/2006/main">
  <p:tag name="KSO_WM_DIAGRAM_VIRTUALLY_FRAME" val="{&quot;height&quot;:217.8,&quot;left&quot;:64.7,&quot;top&quot;:88.9,&quot;width&quot;:641.85}"/>
</p:tagLst>
</file>

<file path=ppt/tags/tag5.xml><?xml version="1.0" encoding="utf-8"?>
<p:tagLst xmlns:p="http://schemas.openxmlformats.org/presentationml/2006/main">
  <p:tag name="KSO_WM_DIAGRAM_VIRTUALLY_FRAME" val="{&quot;height&quot;:142.02196850393702,&quot;left&quot;:227,&quot;top&quot;:143,&quot;width&quot;:479.6635433070866}"/>
</p:tagLst>
</file>

<file path=ppt/tags/tag50.xml><?xml version="1.0" encoding="utf-8"?>
<p:tagLst xmlns:p="http://schemas.openxmlformats.org/presentationml/2006/main">
  <p:tag name="KSO_WM_DIAGRAM_VIRTUALLY_FRAME" val="{&quot;height&quot;:194.2,&quot;left&quot;:66.65,&quot;top&quot;:135,&quot;width&quot;:641.85}"/>
</p:tagLst>
</file>

<file path=ppt/tags/tag51.xml><?xml version="1.0" encoding="utf-8"?>
<p:tagLst xmlns:p="http://schemas.openxmlformats.org/presentationml/2006/main">
  <p:tag name="KSO_WM_DIAGRAM_VIRTUALLY_FRAME" val="{&quot;height&quot;:194.2,&quot;left&quot;:66.65,&quot;top&quot;:135,&quot;width&quot;:641.85}"/>
</p:tagLst>
</file>

<file path=ppt/tags/tag52.xml><?xml version="1.0" encoding="utf-8"?>
<p:tagLst xmlns:p="http://schemas.openxmlformats.org/presentationml/2006/main">
  <p:tag name="KSO_WM_DIAGRAM_VIRTUALLY_FRAME" val="{&quot;height&quot;:217.8,&quot;left&quot;:64.7,&quot;top&quot;:88.9,&quot;width&quot;:641.85}"/>
</p:tagLst>
</file>

<file path=ppt/tags/tag53.xml><?xml version="1.0" encoding="utf-8"?>
<p:tagLst xmlns:p="http://schemas.openxmlformats.org/presentationml/2006/main">
  <p:tag name="KSO_WM_DIAGRAM_VIRTUALLY_FRAME" val="{&quot;height&quot;:217.8,&quot;left&quot;:64.7,&quot;top&quot;:88.9,&quot;width&quot;:641.85}"/>
</p:tagLst>
</file>

<file path=ppt/tags/tag54.xml><?xml version="1.0" encoding="utf-8"?>
<p:tagLst xmlns:p="http://schemas.openxmlformats.org/presentationml/2006/main">
  <p:tag name="AS_NET" val="Unix 4.19 unknown"/>
  <p:tag name="AS_OS" val="Unix 4.19 unknown"/>
  <p:tag name="AS_RELEASE_DATE" val="2013.12.17"/>
  <p:tag name="AS_TITLE" val="Spire.Presentation for .NET "/>
  <p:tag name="AS_VERSION" val="2.1.0.0"/>
  <p:tag name="commondata" val="eyJoZGlkIjoiODE2NmVhMzEzZjJjZTc1NDI4NTI2Y2RjOTM3YzZjYmYifQ=="/>
</p:tagLst>
</file>

<file path=ppt/tags/tag6.xml><?xml version="1.0" encoding="utf-8"?>
<p:tagLst xmlns:p="http://schemas.openxmlformats.org/presentationml/2006/main">
  <p:tag name="KSO_WM_DIAGRAM_VIRTUALLY_FRAME" val="{&quot;height&quot;:142.02196850393702,&quot;left&quot;:227,&quot;top&quot;:143,&quot;width&quot;:479.6635433070866}"/>
</p:tagLst>
</file>

<file path=ppt/tags/tag7.xml><?xml version="1.0" encoding="utf-8"?>
<p:tagLst xmlns:p="http://schemas.openxmlformats.org/presentationml/2006/main">
  <p:tag name="KSO_WM_DIAGRAM_VIRTUALLY_FRAME" val="{&quot;height&quot;:142.02196850393702,&quot;left&quot;:227,&quot;top&quot;:143,&quot;width&quot;:479.6635433070866}"/>
</p:tagLst>
</file>

<file path=ppt/tags/tag8.xml><?xml version="1.0" encoding="utf-8"?>
<p:tagLst xmlns:p="http://schemas.openxmlformats.org/presentationml/2006/main">
  <p:tag name="KSO_WM_DIAGRAM_VIRTUALLY_FRAME" val="{&quot;height&quot;:142.02196850393702,&quot;left&quot;:227,&quot;top&quot;:143,&quot;width&quot;:479.6635433070866}"/>
</p:tagLst>
</file>

<file path=ppt/tags/tag9.xml><?xml version="1.0" encoding="utf-8"?>
<p:tagLst xmlns:p="http://schemas.openxmlformats.org/presentationml/2006/main">
  <p:tag name="KSO_WM_DIAGRAM_VIRTUALLY_FRAME" val="{&quot;height&quot;:142.02196850393702,&quot;left&quot;:227,&quot;top&quot;:143,&quot;width&quot;:479.6635433070866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2672</Words>
  <Application>WPS 演示</Application>
  <PresentationFormat>自定义</PresentationFormat>
  <Paragraphs>107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40" baseType="lpstr">
      <vt:lpstr>Arial</vt:lpstr>
      <vt:lpstr>宋体</vt:lpstr>
      <vt:lpstr>Wingdings</vt:lpstr>
      <vt:lpstr>Arial</vt:lpstr>
      <vt:lpstr>微软雅黑</vt:lpstr>
      <vt:lpstr>Arial Unicode MS</vt:lpstr>
      <vt:lpstr>Arial Unicode MS</vt:lpstr>
      <vt:lpstr>Calibri</vt:lpstr>
      <vt:lpstr>Wingdings</vt:lpstr>
      <vt:lpstr>仿宋</vt:lpstr>
      <vt:lpstr>华文新魏</vt:lpstr>
      <vt:lpstr>等线 Light</vt:lpstr>
      <vt:lpstr>HarmonyOS Sans SC Medium</vt:lpstr>
      <vt:lpstr>Microsoft YaHei UI Light</vt:lpstr>
      <vt:lpstr>PMingLiU-ExtB</vt:lpstr>
      <vt:lpstr>华文行楷</vt:lpstr>
      <vt:lpstr>方正姚体</vt:lpstr>
      <vt:lpstr>HarmonyOS Sans SC</vt:lpstr>
      <vt:lpstr>Microsoft YaHei UI</vt:lpstr>
      <vt:lpstr>Bahnschrift SemiBold</vt:lpstr>
      <vt:lpstr>Book Antiqua</vt:lpstr>
      <vt:lpstr>Cascadia Code SemiBold</vt:lpstr>
      <vt:lpstr>Kingsoft Symbol</vt:lpstr>
      <vt:lpstr>Monotype Corsiva</vt:lpstr>
      <vt:lpstr>Marlett</vt:lpstr>
      <vt:lpstr>MV Boli</vt:lpstr>
      <vt:lpstr>Segoe MDL2 Assets</vt:lpstr>
      <vt:lpstr>Segoe UI Black</vt:lpstr>
      <vt:lpstr>Segoe UI Variable Text Semiligh</vt:lpstr>
      <vt:lpstr>Segoe UI</vt:lpstr>
      <vt:lpstr>Sitka Subheading</vt:lpstr>
      <vt:lpstr>Courier New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路航</dc:creator>
  <cp:lastModifiedBy>微信用户</cp:lastModifiedBy>
  <cp:revision>5</cp:revision>
  <dcterms:created xsi:type="dcterms:W3CDTF">2023-04-10T08:53:00Z</dcterms:created>
  <dcterms:modified xsi:type="dcterms:W3CDTF">2024-09-29T12:56:38Z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4AC1A3E344C64528952A245DDDB874D3_13</vt:lpwstr>
  </property>
  <property fmtid="{D5CDD505-2E9C-101B-9397-08002B2CF9AE}" pid="3" name="KSOProductBuildVer">
    <vt:lpwstr>2052-12.1.0.18276</vt:lpwstr>
  </property>
</Properties>
</file>