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0" r:id="rId5"/>
    <p:sldId id="262" r:id="rId6"/>
    <p:sldId id="257" r:id="rId7"/>
    <p:sldId id="296" r:id="rId8"/>
    <p:sldId id="297" r:id="rId9"/>
    <p:sldId id="298" r:id="rId10"/>
    <p:sldId id="299" r:id="rId11"/>
    <p:sldId id="300" r:id="rId12"/>
    <p:sldId id="301" r:id="rId13"/>
    <p:sldId id="302" r:id="rId14"/>
    <p:sldId id="303" r:id="rId15"/>
    <p:sldId id="304" r:id="rId16"/>
    <p:sldId id="305" r:id="rId17"/>
    <p:sldId id="307" r:id="rId18"/>
    <p:sldId id="308" r:id="rId19"/>
    <p:sldId id="309" r:id="rId20"/>
    <p:sldId id="310" r:id="rId21"/>
    <p:sldId id="311" r:id="rId22"/>
    <p:sldId id="312" r:id="rId23"/>
    <p:sldId id="313" r:id="rId24"/>
    <p:sldId id="314" r:id="rId25"/>
    <p:sldId id="278" r:id="rId26"/>
  </p:sldIdLst>
  <p:sldSz cx="9144000" cy="5143500"/>
  <p:notesSz cx="6858000" cy="9144000"/>
  <p:embeddedFontLst>
    <p:embeddedFont>
      <p:font typeface="Montserrat ExtraBold"/>
      <p:bold r:id="rId30"/>
      <p:boldItalic r:id="rId31"/>
    </p:embeddedFont>
    <p:embeddedFont>
      <p:font typeface="EB Garamond"/>
      <p:regular r:id="rId32"/>
    </p:embeddedFont>
    <p:embeddedFont>
      <p:font typeface="Montserrat Light"/>
      <p:regular r:id="rId33"/>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516612d386_1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16612d386_1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6" name="Shape 1866"/>
        <p:cNvGrpSpPr/>
        <p:nvPr/>
      </p:nvGrpSpPr>
      <p:grpSpPr>
        <a:xfrm>
          <a:off x="0" y="0"/>
          <a:ext cx="0" cy="0"/>
          <a:chOff x="0" y="0"/>
          <a:chExt cx="0" cy="0"/>
        </a:xfrm>
      </p:grpSpPr>
      <p:sp>
        <p:nvSpPr>
          <p:cNvPr id="1867" name="Google Shape;1867;g5540b6adc3_2_9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8" name="Google Shape;1868;g5540b6adc3_2_9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g56c698b077_0_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6c698b077_0_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r>
              <a:rPr lang="en-US">
                <a:solidFill>
                  <a:srgbClr val="434343"/>
                </a:solidFill>
                <a:sym typeface="+mn-ea"/>
              </a:rPr>
              <a:t>Perhaps could argue reduction in purchasing power reduces year to year due to inflation but cannot claim it's a certainty nor that the degree is consistent.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41a8f1e756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1a8f1e756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Wingdings" panose="05000000000000000000" charset="0"/>
              <a:buNone/>
            </a:pPr>
            <a:endParaRPr lang="en-US">
              <a:solidFill>
                <a:srgbClr val="434343"/>
              </a:solidFill>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Opening title">
  <p:cSld name="TITLE">
    <p:bg>
      <p:bgPr>
        <a:solidFill>
          <a:schemeClr val="lt1"/>
        </a:solidFill>
        <a:effectLst/>
      </p:bgPr>
    </p:bg>
    <p:spTree>
      <p:nvGrpSpPr>
        <p:cNvPr id="8"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4" name="Google Shape;14;p2"/>
          <p:cNvSpPr txBox="1"/>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E1DE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80" name="Shape 80"/>
        <p:cNvGrpSpPr/>
        <p:nvPr/>
      </p:nvGrpSpPr>
      <p:grpSpPr>
        <a:xfrm>
          <a:off x="0" y="0"/>
          <a:ext cx="0" cy="0"/>
          <a:chOff x="0" y="0"/>
          <a:chExt cx="0" cy="0"/>
        </a:xfrm>
      </p:grpSpPr>
      <p:sp>
        <p:nvSpPr>
          <p:cNvPr id="81" name="Google Shape;81;p11"/>
          <p:cNvSpPr/>
          <p:nvPr/>
        </p:nvSpPr>
        <p:spPr>
          <a:xfrm rot="466977">
            <a:off x="4431599" y="-984378"/>
            <a:ext cx="5995900" cy="6457590"/>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E1DE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1"/>
          <p:cNvSpPr txBox="1"/>
          <p:nvPr>
            <p:ph type="body" idx="1"/>
          </p:nvPr>
        </p:nvSpPr>
        <p:spPr>
          <a:xfrm>
            <a:off x="642050" y="12204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p:txBody>
      </p:sp>
      <p:sp>
        <p:nvSpPr>
          <p:cNvPr id="83" name="Google Shape;83;p11"/>
          <p:cNvSpPr txBox="1"/>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Clr>
                <a:schemeClr val="dk1"/>
              </a:buClr>
              <a:buSzPts val="2800"/>
              <a:buNone/>
              <a:defRPr>
                <a:solidFill>
                  <a:schemeClr val="dk1"/>
                </a:solidFill>
              </a:defRPr>
            </a:lvl2pPr>
            <a:lvl3pPr lvl="2" algn="r" rtl="0">
              <a:spcBef>
                <a:spcPts val="0"/>
              </a:spcBef>
              <a:spcAft>
                <a:spcPts val="0"/>
              </a:spcAft>
              <a:buClr>
                <a:schemeClr val="dk1"/>
              </a:buClr>
              <a:buSzPts val="2800"/>
              <a:buNone/>
              <a:defRPr>
                <a:solidFill>
                  <a:schemeClr val="dk1"/>
                </a:solidFill>
              </a:defRPr>
            </a:lvl3pPr>
            <a:lvl4pPr lvl="3" algn="r" rtl="0">
              <a:spcBef>
                <a:spcPts val="0"/>
              </a:spcBef>
              <a:spcAft>
                <a:spcPts val="0"/>
              </a:spcAft>
              <a:buClr>
                <a:schemeClr val="dk1"/>
              </a:buClr>
              <a:buSzPts val="2800"/>
              <a:buNone/>
              <a:defRPr>
                <a:solidFill>
                  <a:schemeClr val="dk1"/>
                </a:solidFill>
              </a:defRPr>
            </a:lvl4pPr>
            <a:lvl5pPr lvl="4" algn="r" rtl="0">
              <a:spcBef>
                <a:spcPts val="0"/>
              </a:spcBef>
              <a:spcAft>
                <a:spcPts val="0"/>
              </a:spcAft>
              <a:buClr>
                <a:schemeClr val="dk1"/>
              </a:buClr>
              <a:buSzPts val="2800"/>
              <a:buNone/>
              <a:defRPr>
                <a:solidFill>
                  <a:schemeClr val="dk1"/>
                </a:solidFill>
              </a:defRPr>
            </a:lvl5pPr>
            <a:lvl6pPr lvl="5" algn="r" rtl="0">
              <a:spcBef>
                <a:spcPts val="0"/>
              </a:spcBef>
              <a:spcAft>
                <a:spcPts val="0"/>
              </a:spcAft>
              <a:buClr>
                <a:schemeClr val="dk1"/>
              </a:buClr>
              <a:buSzPts val="2800"/>
              <a:buNone/>
              <a:defRPr>
                <a:solidFill>
                  <a:schemeClr val="dk1"/>
                </a:solidFill>
              </a:defRPr>
            </a:lvl6pPr>
            <a:lvl7pPr lvl="6" algn="r" rtl="0">
              <a:spcBef>
                <a:spcPts val="0"/>
              </a:spcBef>
              <a:spcAft>
                <a:spcPts val="0"/>
              </a:spcAft>
              <a:buClr>
                <a:schemeClr val="dk1"/>
              </a:buClr>
              <a:buSzPts val="2800"/>
              <a:buNone/>
              <a:defRPr>
                <a:solidFill>
                  <a:schemeClr val="dk1"/>
                </a:solidFill>
              </a:defRPr>
            </a:lvl7pPr>
            <a:lvl8pPr lvl="7" algn="r" rtl="0">
              <a:spcBef>
                <a:spcPts val="0"/>
              </a:spcBef>
              <a:spcAft>
                <a:spcPts val="0"/>
              </a:spcAft>
              <a:buClr>
                <a:schemeClr val="dk1"/>
              </a:buClr>
              <a:buSzPts val="2800"/>
              <a:buNone/>
              <a:defRPr>
                <a:solidFill>
                  <a:schemeClr val="dk1"/>
                </a:solidFill>
              </a:defRPr>
            </a:lvl8pPr>
            <a:lvl9pPr lvl="8" algn="r" rtl="0">
              <a:spcBef>
                <a:spcPts val="0"/>
              </a:spcBef>
              <a:spcAft>
                <a:spcPts val="0"/>
              </a:spcAft>
              <a:buClr>
                <a:schemeClr val="dk1"/>
              </a:buClr>
              <a:buSzPts val="2800"/>
              <a:buNone/>
              <a:defRPr>
                <a:solidFill>
                  <a:schemeClr val="dk1"/>
                </a:solidFill>
              </a:defRPr>
            </a:lvl9pPr>
          </a:lstStyle>
          <a:p/>
        </p:txBody>
      </p:sp>
      <p:sp>
        <p:nvSpPr>
          <p:cNvPr id="84" name="Google Shape;84;p11"/>
          <p:cNvSpPr txBox="1"/>
          <p:nvPr>
            <p:ph type="subTitle" idx="2"/>
          </p:nvPr>
        </p:nvSpPr>
        <p:spPr>
          <a:xfrm>
            <a:off x="562250" y="914850"/>
            <a:ext cx="28437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ontserrat ExtraBold"/>
                <a:ea typeface="Montserrat ExtraBold"/>
                <a:cs typeface="Montserrat ExtraBold"/>
                <a:sym typeface="Montserrat ExtraBold"/>
              </a:defRPr>
            </a:lvl1pPr>
            <a:lvl2pPr lvl="1">
              <a:spcBef>
                <a:spcPts val="1600"/>
              </a:spcBef>
              <a:spcAft>
                <a:spcPts val="0"/>
              </a:spcAft>
              <a:buNone/>
              <a:defRPr b="1">
                <a:solidFill>
                  <a:schemeClr val="dk1"/>
                </a:solidFill>
                <a:latin typeface="Oswald"/>
                <a:ea typeface="Oswald"/>
                <a:cs typeface="Oswald"/>
                <a:sym typeface="Oswald"/>
              </a:defRPr>
            </a:lvl2pPr>
            <a:lvl3pPr lvl="2">
              <a:spcBef>
                <a:spcPts val="1600"/>
              </a:spcBef>
              <a:spcAft>
                <a:spcPts val="0"/>
              </a:spcAft>
              <a:buNone/>
              <a:defRPr b="1">
                <a:solidFill>
                  <a:schemeClr val="dk1"/>
                </a:solidFill>
                <a:latin typeface="Oswald"/>
                <a:ea typeface="Oswald"/>
                <a:cs typeface="Oswald"/>
                <a:sym typeface="Oswald"/>
              </a:defRPr>
            </a:lvl3pPr>
            <a:lvl4pPr lvl="3">
              <a:spcBef>
                <a:spcPts val="1600"/>
              </a:spcBef>
              <a:spcAft>
                <a:spcPts val="0"/>
              </a:spcAft>
              <a:buNone/>
              <a:defRPr b="1">
                <a:solidFill>
                  <a:schemeClr val="dk1"/>
                </a:solidFill>
                <a:latin typeface="Oswald"/>
                <a:ea typeface="Oswald"/>
                <a:cs typeface="Oswald"/>
                <a:sym typeface="Oswald"/>
              </a:defRPr>
            </a:lvl4pPr>
            <a:lvl5pPr lvl="4">
              <a:spcBef>
                <a:spcPts val="1600"/>
              </a:spcBef>
              <a:spcAft>
                <a:spcPts val="0"/>
              </a:spcAft>
              <a:buNone/>
              <a:defRPr b="1">
                <a:solidFill>
                  <a:schemeClr val="dk1"/>
                </a:solidFill>
                <a:latin typeface="Oswald"/>
                <a:ea typeface="Oswald"/>
                <a:cs typeface="Oswald"/>
                <a:sym typeface="Oswald"/>
              </a:defRPr>
            </a:lvl5pPr>
            <a:lvl6pPr lvl="5">
              <a:spcBef>
                <a:spcPts val="1600"/>
              </a:spcBef>
              <a:spcAft>
                <a:spcPts val="0"/>
              </a:spcAft>
              <a:buNone/>
              <a:defRPr b="1">
                <a:solidFill>
                  <a:schemeClr val="dk1"/>
                </a:solidFill>
                <a:latin typeface="Oswald"/>
                <a:ea typeface="Oswald"/>
                <a:cs typeface="Oswald"/>
                <a:sym typeface="Oswald"/>
              </a:defRPr>
            </a:lvl6pPr>
            <a:lvl7pPr lvl="6">
              <a:spcBef>
                <a:spcPts val="1600"/>
              </a:spcBef>
              <a:spcAft>
                <a:spcPts val="0"/>
              </a:spcAft>
              <a:buNone/>
              <a:defRPr b="1">
                <a:solidFill>
                  <a:schemeClr val="dk1"/>
                </a:solidFill>
                <a:latin typeface="Oswald"/>
                <a:ea typeface="Oswald"/>
                <a:cs typeface="Oswald"/>
                <a:sym typeface="Oswald"/>
              </a:defRPr>
            </a:lvl7pPr>
            <a:lvl8pPr lvl="7">
              <a:spcBef>
                <a:spcPts val="1600"/>
              </a:spcBef>
              <a:spcAft>
                <a:spcPts val="0"/>
              </a:spcAft>
              <a:buNone/>
              <a:defRPr b="1">
                <a:solidFill>
                  <a:schemeClr val="dk1"/>
                </a:solidFill>
                <a:latin typeface="Oswald"/>
                <a:ea typeface="Oswald"/>
                <a:cs typeface="Oswald"/>
                <a:sym typeface="Oswald"/>
              </a:defRPr>
            </a:lvl8pPr>
            <a:lvl9pPr lvl="8">
              <a:spcBef>
                <a:spcPts val="1600"/>
              </a:spcBef>
              <a:spcAft>
                <a:spcPts val="1600"/>
              </a:spcAft>
              <a:buNone/>
              <a:defRPr b="1">
                <a:solidFill>
                  <a:schemeClr val="dk1"/>
                </a:solidFill>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chemeClr val="lt1"/>
        </a:solidFill>
        <a:effectLst/>
      </p:bgPr>
    </p:bg>
    <p:spTree>
      <p:nvGrpSpPr>
        <p:cNvPr id="16" name="Shape 16"/>
        <p:cNvGrpSpPr/>
        <p:nvPr/>
      </p:nvGrpSpPr>
      <p:grpSpPr>
        <a:xfrm>
          <a:off x="0" y="0"/>
          <a:ext cx="0" cy="0"/>
          <a:chOff x="0" y="0"/>
          <a:chExt cx="0" cy="0"/>
        </a:xfrm>
      </p:grpSpPr>
      <p:sp>
        <p:nvSpPr>
          <p:cNvPr id="17" name="Google Shape;17;p3"/>
          <p:cNvSpPr txBox="1"/>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p:txBody>
      </p:sp>
      <p:sp>
        <p:nvSpPr>
          <p:cNvPr id="18" name="Google Shape;18;p3"/>
          <p:cNvSpPr txBox="1"/>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9" name="Google Shape;19;p3"/>
          <p:cNvSpPr txBox="1"/>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p:txBody>
      </p:sp>
      <p:sp>
        <p:nvSpPr>
          <p:cNvPr id="21" name="Google Shape;21;p3"/>
          <p:cNvSpPr txBox="1"/>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2" name="Google Shape;22;p3"/>
          <p:cNvSpPr txBox="1"/>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p:txBody>
      </p:sp>
      <p:sp>
        <p:nvSpPr>
          <p:cNvPr id="24" name="Google Shape;24;p3"/>
          <p:cNvSpPr txBox="1"/>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5" name="Google Shape;25;p3"/>
          <p:cNvSpPr txBox="1"/>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p:txBody>
      </p:sp>
      <p:sp>
        <p:nvSpPr>
          <p:cNvPr id="27" name="Google Shape;27;p3"/>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txBox="1"/>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9" name="Google Shape;29;p3"/>
          <p:cNvSpPr txBox="1"/>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p:txBody>
      </p:sp>
      <p:sp>
        <p:nvSpPr>
          <p:cNvPr id="31" name="Google Shape;31;p3"/>
          <p:cNvSpPr txBox="1"/>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p:txBody>
      </p:sp>
      <p:sp>
        <p:nvSpPr>
          <p:cNvPr id="32" name="Google Shape;32;p3"/>
          <p:cNvSpPr txBox="1"/>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3" name="Google Shape;33;p3"/>
          <p:cNvSpPr txBox="1"/>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p:txBody>
      </p:sp>
      <p:sp>
        <p:nvSpPr>
          <p:cNvPr id="35" name="Google Shape;35;p3"/>
          <p:cNvSpPr txBox="1"/>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6" name="Google Shape;36;p3"/>
          <p:cNvSpPr txBox="1"/>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39"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E1DE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4"/>
          <p:cNvSpPr txBox="1"/>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2" name="Google Shape;42;p4"/>
          <p:cNvSpPr txBox="1"/>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43"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E1DE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5"/>
          <p:cNvSpPr txBox="1"/>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6" name="Google Shape;46;p5"/>
          <p:cNvSpPr txBox="1"/>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47" name="Shape 47"/>
        <p:cNvGrpSpPr/>
        <p:nvPr/>
      </p:nvGrpSpPr>
      <p:grpSpPr>
        <a:xfrm>
          <a:off x="0" y="0"/>
          <a:ext cx="0" cy="0"/>
          <a:chOff x="0" y="0"/>
          <a:chExt cx="0" cy="0"/>
        </a:xfrm>
      </p:grpSpPr>
      <p:sp>
        <p:nvSpPr>
          <p:cNvPr id="48" name="Google Shape;48;p6"/>
          <p:cNvSpPr txBox="1"/>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49" name="Google Shape;49;p6"/>
          <p:cNvSpPr txBox="1"/>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50" name="Google Shape;50;p6"/>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6"/>
          <p:cNvSpPr txBox="1"/>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p:txBody>
      </p:sp>
      <p:sp>
        <p:nvSpPr>
          <p:cNvPr id="52" name="Google Shape;52;p6"/>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6"/>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6"/>
          <p:cNvSpPr txBox="1"/>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55" name="Google Shape;55;p6"/>
          <p:cNvSpPr txBox="1"/>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56" name="Google Shape;56;p6"/>
          <p:cNvSpPr txBox="1"/>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p:txBody>
      </p:sp>
      <p:sp>
        <p:nvSpPr>
          <p:cNvPr id="57" name="Google Shape;57;p6"/>
          <p:cNvSpPr txBox="1"/>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chemeClr val="lt1"/>
        </a:solidFill>
        <a:effectLst/>
      </p:bgPr>
    </p:bg>
    <p:spTree>
      <p:nvGrpSpPr>
        <p:cNvPr id="58"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7"/>
          <p:cNvSpPr txBox="1"/>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p:txBody>
      </p:sp>
      <p:sp>
        <p:nvSpPr>
          <p:cNvPr id="61" name="Google Shape;61;p7"/>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7"/>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chemeClr val="lt1"/>
        </a:solidFill>
        <a:effectLst/>
      </p:bgPr>
    </p:bg>
    <p:spTree>
      <p:nvGrpSpPr>
        <p:cNvPr id="63" name="Shape 63"/>
        <p:cNvGrpSpPr/>
        <p:nvPr/>
      </p:nvGrpSpPr>
      <p:grpSpPr>
        <a:xfrm>
          <a:off x="0" y="0"/>
          <a:ext cx="0" cy="0"/>
          <a:chOff x="0" y="0"/>
          <a:chExt cx="0" cy="0"/>
        </a:xfrm>
      </p:grpSpPr>
      <p:sp>
        <p:nvSpPr>
          <p:cNvPr id="64" name="Google Shape;64;p8"/>
          <p:cNvSpPr/>
          <p:nvPr/>
        </p:nvSpPr>
        <p:spPr>
          <a:xfrm>
            <a:off x="2618169" y="-31835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E1DE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8"/>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8"/>
          <p:cNvSpPr txBox="1"/>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p:txBody>
      </p:sp>
      <p:sp>
        <p:nvSpPr>
          <p:cNvPr id="67" name="Google Shape;67;p8"/>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8"/>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3">
  <p:cSld name="CUSTOM_6_2_1">
    <p:bg>
      <p:bgPr>
        <a:solidFill>
          <a:schemeClr val="lt1"/>
        </a:solidFill>
        <a:effectLst/>
      </p:bgPr>
    </p:bg>
    <p:spTree>
      <p:nvGrpSpPr>
        <p:cNvPr id="69" name="Shape 69"/>
        <p:cNvGrpSpPr/>
        <p:nvPr/>
      </p:nvGrpSpPr>
      <p:grpSpPr>
        <a:xfrm>
          <a:off x="0" y="0"/>
          <a:ext cx="0" cy="0"/>
          <a:chOff x="0" y="0"/>
          <a:chExt cx="0" cy="0"/>
        </a:xfrm>
      </p:grpSpPr>
      <p:sp>
        <p:nvSpPr>
          <p:cNvPr id="70" name="Google Shape;70;p9"/>
          <p:cNvSpPr/>
          <p:nvPr/>
        </p:nvSpPr>
        <p:spPr>
          <a:xfrm rot="5400000">
            <a:off x="3902197" y="260906"/>
            <a:ext cx="5602683" cy="6035175"/>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E1DE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9"/>
          <p:cNvSpPr/>
          <p:nvPr/>
        </p:nvSpPr>
        <p:spPr>
          <a:xfrm>
            <a:off x="742950" y="710350"/>
            <a:ext cx="8686800" cy="279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9"/>
          <p:cNvSpPr txBox="1"/>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200"/>
              <a:buNone/>
              <a:defRPr sz="1200">
                <a:solidFill>
                  <a:schemeClr val="lt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p:txBody>
      </p:sp>
      <p:sp>
        <p:nvSpPr>
          <p:cNvPr id="73" name="Google Shape;73;p9"/>
          <p:cNvSpPr/>
          <p:nvPr/>
        </p:nvSpPr>
        <p:spPr>
          <a:xfrm>
            <a:off x="419100" y="732400"/>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9"/>
          <p:cNvSpPr/>
          <p:nvPr/>
        </p:nvSpPr>
        <p:spPr>
          <a:xfrm>
            <a:off x="95250" y="732400"/>
            <a:ext cx="235500" cy="23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6_1">
    <p:bg>
      <p:bgPr>
        <a:solidFill>
          <a:schemeClr val="lt1"/>
        </a:solidFill>
        <a:effectLst/>
      </p:bgPr>
    </p:bg>
    <p:spTree>
      <p:nvGrpSpPr>
        <p:cNvPr id="75"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E1DE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0"/>
          <p:cNvSpPr txBox="1"/>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p:txBody>
      </p:sp>
      <p:sp>
        <p:nvSpPr>
          <p:cNvPr id="78" name="Google Shape;78;p10"/>
          <p:cNvSpPr txBox="1"/>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chemeClr val="dk1"/>
              </a:buClr>
              <a:buSzPts val="1200"/>
              <a:buNone/>
              <a:defRPr>
                <a:solidFill>
                  <a:schemeClr val="dk1"/>
                </a:solidFill>
              </a:defRPr>
            </a:lvl2pPr>
            <a:lvl3pPr lvl="2" algn="r" rtl="0">
              <a:lnSpc>
                <a:spcPct val="100000"/>
              </a:lnSpc>
              <a:spcBef>
                <a:spcPts val="0"/>
              </a:spcBef>
              <a:spcAft>
                <a:spcPts val="0"/>
              </a:spcAft>
              <a:buClr>
                <a:schemeClr val="dk1"/>
              </a:buClr>
              <a:buSzPts val="1200"/>
              <a:buNone/>
              <a:defRPr>
                <a:solidFill>
                  <a:schemeClr val="dk1"/>
                </a:solidFill>
              </a:defRPr>
            </a:lvl3pPr>
            <a:lvl4pPr lvl="3" algn="r" rtl="0">
              <a:lnSpc>
                <a:spcPct val="100000"/>
              </a:lnSpc>
              <a:spcBef>
                <a:spcPts val="0"/>
              </a:spcBef>
              <a:spcAft>
                <a:spcPts val="0"/>
              </a:spcAft>
              <a:buClr>
                <a:schemeClr val="dk1"/>
              </a:buClr>
              <a:buSzPts val="1200"/>
              <a:buNone/>
              <a:defRPr>
                <a:solidFill>
                  <a:schemeClr val="dk1"/>
                </a:solidFill>
              </a:defRPr>
            </a:lvl4pPr>
            <a:lvl5pPr lvl="4" algn="r" rtl="0">
              <a:lnSpc>
                <a:spcPct val="100000"/>
              </a:lnSpc>
              <a:spcBef>
                <a:spcPts val="0"/>
              </a:spcBef>
              <a:spcAft>
                <a:spcPts val="0"/>
              </a:spcAft>
              <a:buClr>
                <a:schemeClr val="dk1"/>
              </a:buClr>
              <a:buSzPts val="1200"/>
              <a:buNone/>
              <a:defRPr>
                <a:solidFill>
                  <a:schemeClr val="dk1"/>
                </a:solidFill>
              </a:defRPr>
            </a:lvl5pPr>
            <a:lvl6pPr lvl="5" algn="r" rtl="0">
              <a:lnSpc>
                <a:spcPct val="100000"/>
              </a:lnSpc>
              <a:spcBef>
                <a:spcPts val="0"/>
              </a:spcBef>
              <a:spcAft>
                <a:spcPts val="0"/>
              </a:spcAft>
              <a:buClr>
                <a:schemeClr val="dk1"/>
              </a:buClr>
              <a:buSzPts val="1200"/>
              <a:buNone/>
              <a:defRPr>
                <a:solidFill>
                  <a:schemeClr val="dk1"/>
                </a:solidFill>
              </a:defRPr>
            </a:lvl6pPr>
            <a:lvl7pPr lvl="6" algn="r" rtl="0">
              <a:lnSpc>
                <a:spcPct val="100000"/>
              </a:lnSpc>
              <a:spcBef>
                <a:spcPts val="0"/>
              </a:spcBef>
              <a:spcAft>
                <a:spcPts val="0"/>
              </a:spcAft>
              <a:buClr>
                <a:schemeClr val="dk1"/>
              </a:buClr>
              <a:buSzPts val="1200"/>
              <a:buNone/>
              <a:defRPr>
                <a:solidFill>
                  <a:schemeClr val="dk1"/>
                </a:solidFill>
              </a:defRPr>
            </a:lvl7pPr>
            <a:lvl8pPr lvl="7" algn="r" rtl="0">
              <a:lnSpc>
                <a:spcPct val="100000"/>
              </a:lnSpc>
              <a:spcBef>
                <a:spcPts val="0"/>
              </a:spcBef>
              <a:spcAft>
                <a:spcPts val="0"/>
              </a:spcAft>
              <a:buClr>
                <a:schemeClr val="dk1"/>
              </a:buClr>
              <a:buSzPts val="1200"/>
              <a:buNone/>
              <a:defRPr>
                <a:solidFill>
                  <a:schemeClr val="dk1"/>
                </a:solidFill>
              </a:defRPr>
            </a:lvl8pPr>
            <a:lvl9pPr lvl="8" algn="r" rtl="0">
              <a:lnSpc>
                <a:spcPct val="100000"/>
              </a:lnSpc>
              <a:spcBef>
                <a:spcPts val="0"/>
              </a:spcBef>
              <a:spcAft>
                <a:spcPts val="0"/>
              </a:spcAft>
              <a:buClr>
                <a:schemeClr val="dk1"/>
              </a:buClr>
              <a:buSzPts val="1200"/>
              <a:buNone/>
              <a:defRPr>
                <a:solidFill>
                  <a:schemeClr val="dk1"/>
                </a:solidFill>
              </a:defRPr>
            </a:lvl9pPr>
          </a:lstStyle>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GB" sz="900">
                <a:solidFill>
                  <a:srgbClr val="434343"/>
                </a:solidFill>
                <a:latin typeface="EB Garamond"/>
                <a:ea typeface="EB Garamond"/>
                <a:cs typeface="EB Garamond"/>
                <a:sym typeface="EB Garamond"/>
              </a:rPr>
              <a:t>CREDITS: This presentation template was created by </a:t>
            </a:r>
            <a:r>
              <a:rPr lang="en-GB" sz="900" b="1">
                <a:solidFill>
                  <a:srgbClr val="434343"/>
                </a:solidFill>
                <a:uFill>
                  <a:noFill/>
                </a:uFill>
                <a:latin typeface="EB Garamond"/>
                <a:ea typeface="EB Garamond"/>
                <a:cs typeface="EB Garamond"/>
                <a:sym typeface="EB Garamond"/>
                <a:hlinkClick r:id="rId2"/>
              </a:rPr>
              <a:t>Slidesgo</a:t>
            </a:r>
            <a:r>
              <a:rPr lang="en-GB" sz="900">
                <a:solidFill>
                  <a:srgbClr val="434343"/>
                </a:solidFill>
                <a:latin typeface="EB Garamond"/>
                <a:ea typeface="EB Garamond"/>
                <a:cs typeface="EB Garamond"/>
                <a:sym typeface="EB Garamond"/>
              </a:rPr>
              <a:t>, including icons by </a:t>
            </a:r>
            <a:r>
              <a:rPr lang="en-GB" sz="900" b="1">
                <a:solidFill>
                  <a:srgbClr val="434343"/>
                </a:solidFill>
                <a:uFill>
                  <a:noFill/>
                </a:uFill>
                <a:latin typeface="EB Garamond"/>
                <a:ea typeface="EB Garamond"/>
                <a:cs typeface="EB Garamond"/>
                <a:sym typeface="EB Garamond"/>
                <a:hlinkClick r:id="rId3"/>
              </a:rPr>
              <a:t>Flaticon</a:t>
            </a:r>
            <a:r>
              <a:rPr lang="en-GB" sz="900">
                <a:solidFill>
                  <a:srgbClr val="434343"/>
                </a:solidFill>
                <a:latin typeface="EB Garamond"/>
                <a:ea typeface="EB Garamond"/>
                <a:cs typeface="EB Garamond"/>
                <a:sym typeface="EB Garamond"/>
              </a:rPr>
              <a:t>, and infographics &amp; images by </a:t>
            </a:r>
            <a:r>
              <a:rPr lang="en-GB" sz="900" b="1">
                <a:solidFill>
                  <a:srgbClr val="434343"/>
                </a:solidFill>
                <a:uFill>
                  <a:noFill/>
                </a:uFill>
                <a:latin typeface="EB Garamond"/>
                <a:ea typeface="EB Garamond"/>
                <a:cs typeface="EB Garamond"/>
                <a:sym typeface="EB Garamond"/>
                <a:hlinkClick r:id="rId4"/>
              </a:rPr>
              <a:t>Freepik</a:t>
            </a:r>
            <a:r>
              <a:rPr lang="en-GB"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GB"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solidFill>
                <a:schemeClr val="dk1"/>
              </a:solidFill>
              <a:latin typeface="Barlow Light" panose="00000500000000000000"/>
              <a:ea typeface="Barlow Light" panose="00000500000000000000"/>
              <a:cs typeface="Barlow Light" panose="00000500000000000000"/>
              <a:sym typeface="Barlow Light" panose="00000500000000000000"/>
            </a:endParaRPr>
          </a:p>
          <a:p>
            <a:pPr marL="0" lvl="0" indent="0" algn="r" rtl="0">
              <a:spcBef>
                <a:spcPts val="0"/>
              </a:spcBef>
              <a:spcAft>
                <a:spcPts val="0"/>
              </a:spcAft>
              <a:buNone/>
            </a:pPr>
            <a:endParaRPr>
              <a:solidFill>
                <a:schemeClr val="dk1"/>
              </a:solidFill>
              <a:latin typeface="Barlow Light" panose="00000500000000000000"/>
              <a:ea typeface="Barlow Light" panose="00000500000000000000"/>
              <a:cs typeface="Barlow Light" panose="00000500000000000000"/>
              <a:sym typeface="Barlow Light"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2pPr>
            <a:lvl3pPr lvl="2"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3pPr>
            <a:lvl4pPr lvl="3"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4pPr>
            <a:lvl5pPr lvl="4"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5pPr>
            <a:lvl6pPr lvl="5"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6pPr>
            <a:lvl7pPr lvl="6"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7pPr>
            <a:lvl8pPr lvl="7"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8pPr>
            <a:lvl9pPr lvl="8"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6.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6.xml"/><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6.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6" name="Shape 96"/>
        <p:cNvGrpSpPr/>
        <p:nvPr/>
      </p:nvGrpSpPr>
      <p:grpSpPr>
        <a:xfrm>
          <a:off x="0" y="0"/>
          <a:ext cx="0" cy="0"/>
          <a:chOff x="0" y="0"/>
          <a:chExt cx="0" cy="0"/>
        </a:xfrm>
      </p:grpSpPr>
      <p:sp>
        <p:nvSpPr>
          <p:cNvPr id="97" name="Google Shape;97;p16"/>
          <p:cNvSpPr txBox="1"/>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434343"/>
                </a:solidFill>
              </a:rPr>
              <a:t>Cheng Zhao</a:t>
            </a:r>
            <a:endParaRPr lang="en-US">
              <a:solidFill>
                <a:srgbClr val="434343"/>
              </a:solidFill>
            </a:endParaRPr>
          </a:p>
        </p:txBody>
      </p:sp>
      <p:sp>
        <p:nvSpPr>
          <p:cNvPr id="98" name="Google Shape;98;p16"/>
          <p:cNvSpPr txBox="1"/>
          <p:nvPr>
            <p:ph type="ctrTitle"/>
          </p:nvPr>
        </p:nvSpPr>
        <p:spPr>
          <a:xfrm flipH="1">
            <a:off x="742950" y="2221230"/>
            <a:ext cx="5320030" cy="6705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a:solidFill>
                  <a:srgbClr val="434343"/>
                </a:solidFill>
              </a:rPr>
              <a:t>Machine Learning Project</a:t>
            </a:r>
            <a:br>
              <a:rPr lang="en-US" sz="2400">
                <a:solidFill>
                  <a:srgbClr val="434343"/>
                </a:solidFill>
              </a:rPr>
            </a:br>
            <a:br>
              <a:rPr lang="en-US" sz="2400">
                <a:solidFill>
                  <a:srgbClr val="434343"/>
                </a:solidFill>
              </a:rPr>
            </a:br>
            <a:r>
              <a:rPr lang="en-US" altLang="en-GB" sz="2800">
                <a:solidFill>
                  <a:srgbClr val="434343"/>
                </a:solidFill>
                <a:latin typeface="Montserrat Light"/>
                <a:ea typeface="Montserrat Light"/>
                <a:cs typeface="Montserrat Light"/>
                <a:sym typeface="Montserrat Light"/>
              </a:rPr>
              <a:t>Ames Housing Price Prediction</a:t>
            </a:r>
            <a:endParaRPr lang="en-US" altLang="en-GB" sz="2800">
              <a:solidFill>
                <a:srgbClr val="434343"/>
              </a:solidFill>
              <a:latin typeface="Montserrat Light"/>
              <a:ea typeface="Montserrat Light"/>
              <a:cs typeface="Montserrat Light"/>
              <a:sym typeface="Montserrat Light"/>
            </a:endParaRPr>
          </a:p>
        </p:txBody>
      </p:sp>
      <p:cxnSp>
        <p:nvCxnSpPr>
          <p:cNvPr id="99" name="Google Shape;99;p16"/>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100" name="Google Shape;100;p16"/>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6"/>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6"/>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6"/>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6"/>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6"/>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6"/>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6"/>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6"/>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6"/>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6"/>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6"/>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6"/>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6"/>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6"/>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6"/>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6"/>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6"/>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6"/>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6"/>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6"/>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6"/>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6"/>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6"/>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6"/>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6"/>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6"/>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6"/>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6"/>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6"/>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6"/>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6"/>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6"/>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6"/>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6"/>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6"/>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6"/>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6"/>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6"/>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Data Exploration for Linear Regression Assumptions - Normality (Cont.)</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 name="Google Shape;189;p19"/>
          <p:cNvSpPr txBox="1"/>
          <p:nvPr>
            <p:ph type="subTitle" idx="1"/>
          </p:nvPr>
        </p:nvSpPr>
        <p:spPr>
          <a:xfrm>
            <a:off x="766445" y="988695"/>
            <a:ext cx="2830195" cy="39681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Check for outliers with the top 5 features with highest correlation to sale price.</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Have suspicion that some outliers may be based on SaleCondition being abnormal, so color points to show SaleCondition.</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As shown, there are definitely some outliers.</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sz="1000">
              <a:solidFill>
                <a:srgbClr val="434343"/>
              </a:solidFill>
            </a:endParaRPr>
          </a:p>
        </p:txBody>
      </p:sp>
      <p:pic>
        <p:nvPicPr>
          <p:cNvPr id="105" name="Picture 104"/>
          <p:cNvPicPr>
            <a:picLocks noChangeAspect="1"/>
          </p:cNvPicPr>
          <p:nvPr/>
        </p:nvPicPr>
        <p:blipFill>
          <a:blip r:embed="rId1"/>
          <a:stretch>
            <a:fillRect/>
          </a:stretch>
        </p:blipFill>
        <p:spPr>
          <a:xfrm>
            <a:off x="3530600" y="1059815"/>
            <a:ext cx="2743200" cy="1910993"/>
          </a:xfrm>
          <a:prstGeom prst="rect">
            <a:avLst/>
          </a:prstGeom>
          <a:noFill/>
          <a:ln w="9525">
            <a:noFill/>
          </a:ln>
        </p:spPr>
      </p:pic>
      <p:pic>
        <p:nvPicPr>
          <p:cNvPr id="106" name="Picture 105"/>
          <p:cNvPicPr>
            <a:picLocks noChangeAspect="1"/>
          </p:cNvPicPr>
          <p:nvPr/>
        </p:nvPicPr>
        <p:blipFill>
          <a:blip r:embed="rId2"/>
          <a:stretch>
            <a:fillRect/>
          </a:stretch>
        </p:blipFill>
        <p:spPr>
          <a:xfrm>
            <a:off x="3526790" y="3071495"/>
            <a:ext cx="2743200" cy="1910993"/>
          </a:xfrm>
          <a:prstGeom prst="rect">
            <a:avLst/>
          </a:prstGeom>
          <a:noFill/>
          <a:ln w="9525">
            <a:noFill/>
          </a:ln>
        </p:spPr>
      </p:pic>
      <p:pic>
        <p:nvPicPr>
          <p:cNvPr id="107" name="Picture 106"/>
          <p:cNvPicPr>
            <a:picLocks noChangeAspect="1"/>
          </p:cNvPicPr>
          <p:nvPr/>
        </p:nvPicPr>
        <p:blipFill>
          <a:blip r:embed="rId3"/>
          <a:stretch>
            <a:fillRect/>
          </a:stretch>
        </p:blipFill>
        <p:spPr>
          <a:xfrm>
            <a:off x="6322060" y="1059815"/>
            <a:ext cx="2743200" cy="1910993"/>
          </a:xfrm>
          <a:prstGeom prst="rect">
            <a:avLst/>
          </a:prstGeom>
          <a:noFill/>
          <a:ln w="9525">
            <a:noFill/>
          </a:ln>
        </p:spPr>
      </p:pic>
      <p:pic>
        <p:nvPicPr>
          <p:cNvPr id="108" name="Picture 107"/>
          <p:cNvPicPr>
            <a:picLocks noChangeAspect="1"/>
          </p:cNvPicPr>
          <p:nvPr/>
        </p:nvPicPr>
        <p:blipFill>
          <a:blip r:embed="rId4"/>
          <a:stretch>
            <a:fillRect/>
          </a:stretch>
        </p:blipFill>
        <p:spPr>
          <a:xfrm>
            <a:off x="6322060" y="3071495"/>
            <a:ext cx="2743200" cy="1910993"/>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Data Exploration for Linear Regression Assumptions - Normality (Cont.)</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 name="Google Shape;189;p19"/>
          <p:cNvSpPr txBox="1"/>
          <p:nvPr>
            <p:ph type="subTitle" idx="1"/>
          </p:nvPr>
        </p:nvSpPr>
        <p:spPr>
          <a:xfrm>
            <a:off x="766445" y="988695"/>
            <a:ext cx="2830195" cy="39681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Want to systematically remove outliers. For each of the 4 top ordinal features, remove data points below 0.5 percentile and above 99.5 percentile for each group.</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Doing so can remove enough points such that certain feature values don't have any entries, such as OverallQual of 1. Can implement method where if group has less than a certain count then do not remove outliers but will just go with this method for now.</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Number of entries reduced to 1401. Removed 59 data points.</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sz="1000">
              <a:solidFill>
                <a:srgbClr val="434343"/>
              </a:solidFill>
            </a:endParaRPr>
          </a:p>
        </p:txBody>
      </p:sp>
      <p:pic>
        <p:nvPicPr>
          <p:cNvPr id="109" name="Picture 108"/>
          <p:cNvPicPr>
            <a:picLocks noChangeAspect="1"/>
          </p:cNvPicPr>
          <p:nvPr/>
        </p:nvPicPr>
        <p:blipFill>
          <a:blip r:embed="rId1"/>
          <a:stretch>
            <a:fillRect/>
          </a:stretch>
        </p:blipFill>
        <p:spPr>
          <a:xfrm>
            <a:off x="3526790" y="1059815"/>
            <a:ext cx="2743200" cy="1910993"/>
          </a:xfrm>
          <a:prstGeom prst="rect">
            <a:avLst/>
          </a:prstGeom>
          <a:noFill/>
          <a:ln w="9525">
            <a:noFill/>
          </a:ln>
        </p:spPr>
      </p:pic>
      <p:pic>
        <p:nvPicPr>
          <p:cNvPr id="110" name="Picture 109"/>
          <p:cNvPicPr>
            <a:picLocks noChangeAspect="1"/>
          </p:cNvPicPr>
          <p:nvPr/>
        </p:nvPicPr>
        <p:blipFill>
          <a:blip r:embed="rId2"/>
          <a:stretch>
            <a:fillRect/>
          </a:stretch>
        </p:blipFill>
        <p:spPr>
          <a:xfrm>
            <a:off x="3526790" y="3071495"/>
            <a:ext cx="2743200" cy="1910993"/>
          </a:xfrm>
          <a:prstGeom prst="rect">
            <a:avLst/>
          </a:prstGeom>
          <a:noFill/>
          <a:ln w="9525">
            <a:noFill/>
          </a:ln>
        </p:spPr>
      </p:pic>
      <p:pic>
        <p:nvPicPr>
          <p:cNvPr id="111" name="Picture 110"/>
          <p:cNvPicPr>
            <a:picLocks noChangeAspect="1"/>
          </p:cNvPicPr>
          <p:nvPr/>
        </p:nvPicPr>
        <p:blipFill>
          <a:blip r:embed="rId3"/>
          <a:stretch>
            <a:fillRect/>
          </a:stretch>
        </p:blipFill>
        <p:spPr>
          <a:xfrm>
            <a:off x="6322060" y="1059815"/>
            <a:ext cx="2743200" cy="1910993"/>
          </a:xfrm>
          <a:prstGeom prst="rect">
            <a:avLst/>
          </a:prstGeom>
          <a:noFill/>
          <a:ln w="9525">
            <a:noFill/>
          </a:ln>
        </p:spPr>
      </p:pic>
      <p:pic>
        <p:nvPicPr>
          <p:cNvPr id="112" name="Picture 111"/>
          <p:cNvPicPr>
            <a:picLocks noChangeAspect="1"/>
          </p:cNvPicPr>
          <p:nvPr/>
        </p:nvPicPr>
        <p:blipFill>
          <a:blip r:embed="rId4"/>
          <a:stretch>
            <a:fillRect/>
          </a:stretch>
        </p:blipFill>
        <p:spPr>
          <a:xfrm>
            <a:off x="6322060" y="3071495"/>
            <a:ext cx="2743200" cy="1910993"/>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Data Exploration for Linear Regression Assumptions - Normality (Cont.)</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 name="Google Shape;189;p19"/>
          <p:cNvSpPr txBox="1"/>
          <p:nvPr>
            <p:ph type="subTitle" idx="1"/>
          </p:nvPr>
        </p:nvSpPr>
        <p:spPr>
          <a:xfrm>
            <a:off x="766445" y="988695"/>
            <a:ext cx="3616960" cy="39681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Check 1stFlrSF.</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No obvious outliers, will not remove any more.</a:t>
            </a:r>
            <a:endParaRPr lang="en-US" sz="1000">
              <a:solidFill>
                <a:srgbClr val="434343"/>
              </a:solidFill>
            </a:endParaRPr>
          </a:p>
        </p:txBody>
      </p:sp>
      <p:pic>
        <p:nvPicPr>
          <p:cNvPr id="113" name="Picture 112"/>
          <p:cNvPicPr>
            <a:picLocks noChangeAspect="1"/>
          </p:cNvPicPr>
          <p:nvPr/>
        </p:nvPicPr>
        <p:blipFill>
          <a:blip r:embed="rId1"/>
          <a:stretch>
            <a:fillRect/>
          </a:stretch>
        </p:blipFill>
        <p:spPr>
          <a:xfrm>
            <a:off x="4730115" y="1182370"/>
            <a:ext cx="3657600" cy="36576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Data Exploration for Linear Regression Assumptions - Linearity</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 name="Google Shape;189;p19"/>
          <p:cNvSpPr txBox="1"/>
          <p:nvPr>
            <p:ph type="subTitle" idx="1"/>
          </p:nvPr>
        </p:nvSpPr>
        <p:spPr>
          <a:xfrm>
            <a:off x="766445" y="988695"/>
            <a:ext cx="2893695" cy="39681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Too many features to deal with and do not have good way to systematically resolve non-linearity.</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Just leave features as they are for now.</a:t>
            </a:r>
            <a:endParaRPr lang="en-US" sz="1000">
              <a:solidFill>
                <a:srgbClr val="434343"/>
              </a:solidFill>
            </a:endParaRPr>
          </a:p>
        </p:txBody>
      </p:sp>
      <p:pic>
        <p:nvPicPr>
          <p:cNvPr id="116" name="Picture 115"/>
          <p:cNvPicPr>
            <a:picLocks noChangeAspect="1"/>
          </p:cNvPicPr>
          <p:nvPr/>
        </p:nvPicPr>
        <p:blipFill>
          <a:blip r:embed="rId1"/>
          <a:stretch>
            <a:fillRect/>
          </a:stretch>
        </p:blipFill>
        <p:spPr>
          <a:xfrm>
            <a:off x="3575685" y="1034415"/>
            <a:ext cx="2743200" cy="1356189"/>
          </a:xfrm>
          <a:prstGeom prst="rect">
            <a:avLst/>
          </a:prstGeom>
          <a:noFill/>
          <a:ln w="9525">
            <a:noFill/>
          </a:ln>
        </p:spPr>
      </p:pic>
      <p:pic>
        <p:nvPicPr>
          <p:cNvPr id="117" name="Picture 116"/>
          <p:cNvPicPr>
            <a:picLocks noChangeAspect="1"/>
          </p:cNvPicPr>
          <p:nvPr/>
        </p:nvPicPr>
        <p:blipFill>
          <a:blip r:embed="rId2"/>
          <a:stretch>
            <a:fillRect/>
          </a:stretch>
        </p:blipFill>
        <p:spPr>
          <a:xfrm>
            <a:off x="3575685" y="2397760"/>
            <a:ext cx="2743200" cy="1356189"/>
          </a:xfrm>
          <a:prstGeom prst="rect">
            <a:avLst/>
          </a:prstGeom>
          <a:noFill/>
          <a:ln w="9525">
            <a:noFill/>
          </a:ln>
        </p:spPr>
      </p:pic>
      <p:pic>
        <p:nvPicPr>
          <p:cNvPr id="118" name="Picture 117"/>
          <p:cNvPicPr>
            <a:picLocks noChangeAspect="1"/>
          </p:cNvPicPr>
          <p:nvPr/>
        </p:nvPicPr>
        <p:blipFill>
          <a:blip r:embed="rId3"/>
          <a:stretch>
            <a:fillRect/>
          </a:stretch>
        </p:blipFill>
        <p:spPr>
          <a:xfrm>
            <a:off x="3575685" y="3761105"/>
            <a:ext cx="2743200" cy="1356189"/>
          </a:xfrm>
          <a:prstGeom prst="rect">
            <a:avLst/>
          </a:prstGeom>
          <a:noFill/>
          <a:ln w="9525">
            <a:noFill/>
          </a:ln>
        </p:spPr>
      </p:pic>
      <p:pic>
        <p:nvPicPr>
          <p:cNvPr id="119" name="Picture 118"/>
          <p:cNvPicPr>
            <a:picLocks noChangeAspect="1"/>
          </p:cNvPicPr>
          <p:nvPr/>
        </p:nvPicPr>
        <p:blipFill>
          <a:blip r:embed="rId4"/>
          <a:stretch>
            <a:fillRect/>
          </a:stretch>
        </p:blipFill>
        <p:spPr>
          <a:xfrm>
            <a:off x="6318885" y="1034415"/>
            <a:ext cx="2743200" cy="1356189"/>
          </a:xfrm>
          <a:prstGeom prst="rect">
            <a:avLst/>
          </a:prstGeom>
          <a:noFill/>
          <a:ln w="9525">
            <a:noFill/>
          </a:ln>
        </p:spPr>
      </p:pic>
      <p:pic>
        <p:nvPicPr>
          <p:cNvPr id="120" name="Picture 119"/>
          <p:cNvPicPr>
            <a:picLocks noChangeAspect="1"/>
          </p:cNvPicPr>
          <p:nvPr/>
        </p:nvPicPr>
        <p:blipFill>
          <a:blip r:embed="rId5"/>
          <a:stretch>
            <a:fillRect/>
          </a:stretch>
        </p:blipFill>
        <p:spPr>
          <a:xfrm>
            <a:off x="6318885" y="2390775"/>
            <a:ext cx="2743200" cy="1356189"/>
          </a:xfrm>
          <a:prstGeom prst="rect">
            <a:avLst/>
          </a:prstGeom>
          <a:noFill/>
          <a:ln w="9525">
            <a:noFill/>
          </a:ln>
        </p:spPr>
      </p:pic>
      <p:pic>
        <p:nvPicPr>
          <p:cNvPr id="121" name="Picture 120"/>
          <p:cNvPicPr>
            <a:picLocks noChangeAspect="1"/>
          </p:cNvPicPr>
          <p:nvPr/>
        </p:nvPicPr>
        <p:blipFill>
          <a:blip r:embed="rId6"/>
          <a:stretch>
            <a:fillRect/>
          </a:stretch>
        </p:blipFill>
        <p:spPr>
          <a:xfrm>
            <a:off x="6318885" y="3747135"/>
            <a:ext cx="2743200" cy="1356189"/>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Encoding Categorical Features and Finalizing Data Sets</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Google Shape;189;p19"/>
          <p:cNvSpPr txBox="1"/>
          <p:nvPr>
            <p:ph type="subTitle" idx="1"/>
          </p:nvPr>
        </p:nvSpPr>
        <p:spPr>
          <a:xfrm>
            <a:off x="1588135" y="988060"/>
            <a:ext cx="6217920"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Use OrdinalEncoder on ordinal categorical features.</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Use OneHotEncoder on nominal categorical features and always drop one column.</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After OneHotEncoder, realized some features are in training set but not in test set and vice versa. Remove features that are not shared. End up with 198 features.</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Tree-based models do not need OneHotEncoder. Create a separate set where nominal categorical features are also ordinally encoded. Will try both on for tree-based models and see which route produces better results.</a:t>
            </a:r>
            <a:endParaRPr lang="en-US">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Training Models</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Google Shape;189;p19"/>
          <p:cNvSpPr txBox="1"/>
          <p:nvPr>
            <p:ph type="subTitle" idx="1"/>
          </p:nvPr>
        </p:nvSpPr>
        <p:spPr>
          <a:xfrm>
            <a:off x="1588135" y="988060"/>
            <a:ext cx="6217920"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Set up K-Fold cross validation. </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Use RMSE as error metric to compare model performance.</a:t>
            </a:r>
            <a:endParaRPr lang="en-US">
              <a:solidFill>
                <a:srgbClr val="434343"/>
              </a:solidFill>
            </a:endParaRPr>
          </a:p>
          <a:p>
            <a:pPr marL="0" lvl="0" indent="0" algn="l" rtl="0">
              <a:lnSpc>
                <a:spcPct val="150000"/>
              </a:lnSpc>
              <a:spcBef>
                <a:spcPts val="0"/>
              </a:spcBef>
              <a:spcAft>
                <a:spcPts val="0"/>
              </a:spcAft>
              <a:buFont typeface="Wingdings" panose="05000000000000000000" charset="0"/>
              <a:buNone/>
            </a:pPr>
            <a:endParaRPr lang="en-US">
              <a:solidFill>
                <a:srgbClr val="434343"/>
              </a:solidFill>
            </a:endParaRPr>
          </a:p>
        </p:txBody>
      </p:sp>
      <p:pic>
        <p:nvPicPr>
          <p:cNvPr id="2" name="Picture 1"/>
          <p:cNvPicPr>
            <a:picLocks noChangeAspect="1"/>
          </p:cNvPicPr>
          <p:nvPr/>
        </p:nvPicPr>
        <p:blipFill>
          <a:blip r:embed="rId1"/>
          <a:stretch>
            <a:fillRect/>
          </a:stretch>
        </p:blipFill>
        <p:spPr>
          <a:xfrm>
            <a:off x="1898650" y="1445895"/>
            <a:ext cx="3499485" cy="6000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Training Models - Multiple Linear Regression and Regularized Linear Regression</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Google Shape;189;p19"/>
          <p:cNvSpPr txBox="1"/>
          <p:nvPr>
            <p:ph type="subTitle" idx="1"/>
          </p:nvPr>
        </p:nvSpPr>
        <p:spPr>
          <a:xfrm>
            <a:off x="1588135" y="988060"/>
            <a:ext cx="6217920"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MLR is simple fit.</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Since regularized linear regression penalizes the coefficients equally, need to standardize/normalize the features. Also look to tune alpha value for each model. Ridge, Lasso and Elastic Net all use the pipeline below and goes through GridSearchCV.</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0" lvl="0" indent="0" algn="l" rtl="0">
              <a:lnSpc>
                <a:spcPct val="150000"/>
              </a:lnSpc>
              <a:spcBef>
                <a:spcPts val="0"/>
              </a:spcBef>
              <a:spcAft>
                <a:spcPts val="0"/>
              </a:spcAft>
              <a:buFont typeface="Wingdings" panose="05000000000000000000" charset="0"/>
              <a:buNone/>
            </a:pPr>
            <a:endParaRPr lang="en-US">
              <a:solidFill>
                <a:srgbClr val="434343"/>
              </a:solidFill>
            </a:endParaRPr>
          </a:p>
        </p:txBody>
      </p:sp>
      <p:pic>
        <p:nvPicPr>
          <p:cNvPr id="3" name="Picture 2"/>
          <p:cNvPicPr>
            <a:picLocks noChangeAspect="1"/>
          </p:cNvPicPr>
          <p:nvPr/>
        </p:nvPicPr>
        <p:blipFill>
          <a:blip r:embed="rId1"/>
          <a:stretch>
            <a:fillRect/>
          </a:stretch>
        </p:blipFill>
        <p:spPr>
          <a:xfrm>
            <a:off x="1872615" y="2599055"/>
            <a:ext cx="5648325" cy="4667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Training Models - Tree-based Models</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Google Shape;189;p19"/>
          <p:cNvSpPr txBox="1"/>
          <p:nvPr>
            <p:ph type="subTitle" idx="1"/>
          </p:nvPr>
        </p:nvSpPr>
        <p:spPr>
          <a:xfrm>
            <a:off x="1588135" y="988060"/>
            <a:ext cx="6217920"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Tree-based models do not require standardization/normalization, therefore no pipeline needed and just GridSearchCV.</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Took approach where started off with coarse parameter tuning followed by another finer GridSearch. Example below.</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Followed  this approach for Random Forest and Gradient Boost and tried both the OneHotEncoded set and the all ordinally encoded set for each.</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Random Forest had better score with </a:t>
            </a:r>
            <a:r>
              <a:rPr lang="en-US">
                <a:sym typeface="+mn-ea"/>
              </a:rPr>
              <a:t>all ordinally encoded set and Gradient Boost had better score with the OneHotEncoded set.</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0" lvl="0" indent="0" algn="l" rtl="0">
              <a:lnSpc>
                <a:spcPct val="150000"/>
              </a:lnSpc>
              <a:spcBef>
                <a:spcPts val="0"/>
              </a:spcBef>
              <a:spcAft>
                <a:spcPts val="0"/>
              </a:spcAft>
              <a:buFont typeface="Wingdings" panose="05000000000000000000" charset="0"/>
              <a:buNone/>
            </a:pPr>
            <a:endParaRPr lang="en-US">
              <a:solidFill>
                <a:srgbClr val="434343"/>
              </a:solidFill>
            </a:endParaRPr>
          </a:p>
        </p:txBody>
      </p:sp>
      <p:pic>
        <p:nvPicPr>
          <p:cNvPr id="2" name="Picture 1"/>
          <p:cNvPicPr>
            <a:picLocks noChangeAspect="1"/>
          </p:cNvPicPr>
          <p:nvPr/>
        </p:nvPicPr>
        <p:blipFill>
          <a:blip r:embed="rId1"/>
          <a:stretch>
            <a:fillRect/>
          </a:stretch>
        </p:blipFill>
        <p:spPr>
          <a:xfrm>
            <a:off x="1843405" y="2216150"/>
            <a:ext cx="4656455" cy="1041400"/>
          </a:xfrm>
          <a:prstGeom prst="rect">
            <a:avLst/>
          </a:prstGeom>
        </p:spPr>
      </p:pic>
      <p:pic>
        <p:nvPicPr>
          <p:cNvPr id="4" name="Picture 3"/>
          <p:cNvPicPr>
            <a:picLocks noChangeAspect="1"/>
          </p:cNvPicPr>
          <p:nvPr/>
        </p:nvPicPr>
        <p:blipFill>
          <a:blip r:embed="rId2"/>
          <a:stretch>
            <a:fillRect/>
          </a:stretch>
        </p:blipFill>
        <p:spPr>
          <a:xfrm>
            <a:off x="1843405" y="3511550"/>
            <a:ext cx="5295900" cy="193675"/>
          </a:xfrm>
          <a:prstGeom prst="rect">
            <a:avLst/>
          </a:prstGeom>
        </p:spPr>
      </p:pic>
      <p:sp>
        <p:nvSpPr>
          <p:cNvPr id="5" name="Down Arrow 4"/>
          <p:cNvSpPr/>
          <p:nvPr/>
        </p:nvSpPr>
        <p:spPr>
          <a:xfrm>
            <a:off x="4079240" y="3289300"/>
            <a:ext cx="184150" cy="18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Training Models - SVM</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Google Shape;189;p19"/>
          <p:cNvSpPr txBox="1"/>
          <p:nvPr>
            <p:ph type="subTitle" idx="1"/>
          </p:nvPr>
        </p:nvSpPr>
        <p:spPr>
          <a:xfrm>
            <a:off x="1588135" y="988060"/>
            <a:ext cx="6217920"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Since all kernel methods are based on distance, features need to be standardized/normalized so the ones with greater numeric ranges do not dominate. Therefore, similar to regularized linear regression, the pipeline below is used.</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0" lvl="0" indent="0" algn="l" rtl="0">
              <a:lnSpc>
                <a:spcPct val="150000"/>
              </a:lnSpc>
              <a:spcBef>
                <a:spcPts val="0"/>
              </a:spcBef>
              <a:spcAft>
                <a:spcPts val="0"/>
              </a:spcAft>
              <a:buFont typeface="Wingdings" panose="05000000000000000000" charset="0"/>
              <a:buNone/>
            </a:pPr>
            <a:endParaRPr lang="en-US">
              <a:solidFill>
                <a:srgbClr val="434343"/>
              </a:solidFill>
            </a:endParaRPr>
          </a:p>
        </p:txBody>
      </p:sp>
      <p:pic>
        <p:nvPicPr>
          <p:cNvPr id="6" name="Picture 5"/>
          <p:cNvPicPr>
            <a:picLocks noChangeAspect="1"/>
          </p:cNvPicPr>
          <p:nvPr/>
        </p:nvPicPr>
        <p:blipFill>
          <a:blip r:embed="rId1"/>
          <a:stretch>
            <a:fillRect/>
          </a:stretch>
        </p:blipFill>
        <p:spPr>
          <a:xfrm>
            <a:off x="1843405" y="2049145"/>
            <a:ext cx="4537710" cy="12020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Model Comparison and Competition Submission</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Google Shape;189;p19"/>
          <p:cNvSpPr txBox="1"/>
          <p:nvPr>
            <p:ph type="subTitle" idx="1"/>
          </p:nvPr>
        </p:nvSpPr>
        <p:spPr>
          <a:xfrm>
            <a:off x="2559685" y="988060"/>
            <a:ext cx="5828030"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As shown in table on the left, Elastic Net had the lowest RMSE out of all tested models.</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The best alpha value from GridSearchCV was ~0.0038. Use alpha value and fit Elastic Net model.</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Make sure to transform the test set using the same StandardScaler fitted to the training set.</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Predict test set.</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0" lvl="0" indent="0" algn="l" rtl="0">
              <a:lnSpc>
                <a:spcPct val="150000"/>
              </a:lnSpc>
              <a:spcBef>
                <a:spcPts val="0"/>
              </a:spcBef>
              <a:spcAft>
                <a:spcPts val="0"/>
              </a:spcAft>
              <a:buFont typeface="Wingdings" panose="05000000000000000000" charset="0"/>
              <a:buNone/>
            </a:pPr>
            <a:endParaRPr lang="en-US">
              <a:solidFill>
                <a:srgbClr val="434343"/>
              </a:solidFill>
            </a:endParaRPr>
          </a:p>
        </p:txBody>
      </p:sp>
      <p:pic>
        <p:nvPicPr>
          <p:cNvPr id="2" name="Picture 1"/>
          <p:cNvPicPr>
            <a:picLocks noChangeAspect="1"/>
          </p:cNvPicPr>
          <p:nvPr/>
        </p:nvPicPr>
        <p:blipFill>
          <a:blip r:embed="rId1"/>
          <a:stretch>
            <a:fillRect/>
          </a:stretch>
        </p:blipFill>
        <p:spPr>
          <a:xfrm>
            <a:off x="260350" y="1270000"/>
            <a:ext cx="2117090" cy="1645285"/>
          </a:xfrm>
          <a:prstGeom prst="rect">
            <a:avLst/>
          </a:prstGeom>
        </p:spPr>
      </p:pic>
      <p:pic>
        <p:nvPicPr>
          <p:cNvPr id="3" name="Picture 2"/>
          <p:cNvPicPr>
            <a:picLocks noChangeAspect="1"/>
          </p:cNvPicPr>
          <p:nvPr/>
        </p:nvPicPr>
        <p:blipFill>
          <a:blip r:embed="rId2"/>
          <a:srcRect t="17163" b="73511"/>
          <a:stretch>
            <a:fillRect/>
          </a:stretch>
        </p:blipFill>
        <p:spPr>
          <a:xfrm>
            <a:off x="2094865" y="3446145"/>
            <a:ext cx="6758305" cy="1097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20"/>
          <p:cNvSpPr txBox="1"/>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Contents</a:t>
            </a:r>
            <a:endParaRPr lang="en-US" altLang="en-GB"/>
          </a:p>
        </p:txBody>
      </p:sp>
      <p:sp>
        <p:nvSpPr>
          <p:cNvPr id="207" name="Google Shape;207;p20"/>
          <p:cNvSpPr txBox="1"/>
          <p:nvPr/>
        </p:nvSpPr>
        <p:spPr>
          <a:xfrm>
            <a:off x="147435" y="1853549"/>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1200">
                <a:solidFill>
                  <a:srgbClr val="434343"/>
                </a:solidFill>
                <a:latin typeface="Montserrat ExtraBold"/>
                <a:ea typeface="Montserrat ExtraBold"/>
                <a:cs typeface="Montserrat ExtraBold"/>
                <a:sym typeface="Montserrat ExtraBold"/>
              </a:rPr>
              <a:t>Introduction</a:t>
            </a:r>
            <a:endParaRPr lang="en-US" altLang="en-GB" sz="1200">
              <a:solidFill>
                <a:srgbClr val="434343"/>
              </a:solidFill>
              <a:latin typeface="Montserrat ExtraBold"/>
              <a:ea typeface="Montserrat ExtraBold"/>
              <a:cs typeface="Montserrat ExtraBold"/>
              <a:sym typeface="Montserrat ExtraBold"/>
            </a:endParaRPr>
          </a:p>
        </p:txBody>
      </p:sp>
      <p:sp>
        <p:nvSpPr>
          <p:cNvPr id="209" name="Google Shape;209;p20"/>
          <p:cNvSpPr/>
          <p:nvPr/>
        </p:nvSpPr>
        <p:spPr>
          <a:xfrm>
            <a:off x="408377" y="3475424"/>
            <a:ext cx="229759" cy="137087"/>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0"/>
          <p:cNvSpPr txBox="1"/>
          <p:nvPr/>
        </p:nvSpPr>
        <p:spPr>
          <a:xfrm>
            <a:off x="1800225" y="1779905"/>
            <a:ext cx="2103120" cy="58039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1200">
                <a:solidFill>
                  <a:srgbClr val="434343"/>
                </a:solidFill>
                <a:latin typeface="Montserrat ExtraBold"/>
                <a:ea typeface="Montserrat ExtraBold"/>
                <a:cs typeface="Montserrat ExtraBold"/>
                <a:sym typeface="Montserrat ExtraBold"/>
              </a:rPr>
              <a:t>Data Cleaning &amp; Feature Engineering</a:t>
            </a:r>
            <a:endParaRPr lang="en-US" altLang="en-GB" sz="1200">
              <a:solidFill>
                <a:srgbClr val="434343"/>
              </a:solidFill>
              <a:latin typeface="Montserrat ExtraBold"/>
              <a:ea typeface="Montserrat ExtraBold"/>
              <a:cs typeface="Montserrat ExtraBold"/>
              <a:sym typeface="Montserrat ExtraBold"/>
            </a:endParaRPr>
          </a:p>
        </p:txBody>
      </p:sp>
      <p:sp>
        <p:nvSpPr>
          <p:cNvPr id="212" name="Google Shape;212;p20"/>
          <p:cNvSpPr txBox="1"/>
          <p:nvPr/>
        </p:nvSpPr>
        <p:spPr>
          <a:xfrm>
            <a:off x="3528822" y="1658604"/>
            <a:ext cx="2651760" cy="8229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1200">
                <a:solidFill>
                  <a:srgbClr val="434343"/>
                </a:solidFill>
                <a:latin typeface="Montserrat ExtraBold"/>
                <a:ea typeface="Montserrat ExtraBold"/>
                <a:cs typeface="Montserrat ExtraBold"/>
                <a:sym typeface="Montserrat ExtraBold"/>
              </a:rPr>
              <a:t>Exploratory Data Analysis &amp; Linear Regression Assumptions</a:t>
            </a:r>
            <a:endParaRPr lang="en-US" altLang="en-GB" sz="1200">
              <a:solidFill>
                <a:srgbClr val="434343"/>
              </a:solidFill>
              <a:latin typeface="Montserrat ExtraBold"/>
              <a:ea typeface="Montserrat ExtraBold"/>
              <a:cs typeface="Montserrat ExtraBold"/>
              <a:sym typeface="Montserrat ExtraBold"/>
            </a:endParaRPr>
          </a:p>
        </p:txBody>
      </p:sp>
      <p:sp>
        <p:nvSpPr>
          <p:cNvPr id="214" name="Google Shape;214;p20"/>
          <p:cNvSpPr/>
          <p:nvPr/>
        </p:nvSpPr>
        <p:spPr>
          <a:xfrm>
            <a:off x="249680" y="3332175"/>
            <a:ext cx="8362659" cy="26126"/>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5" name="Google Shape;215;p20"/>
          <p:cNvGrpSpPr/>
          <p:nvPr/>
        </p:nvGrpSpPr>
        <p:grpSpPr>
          <a:xfrm>
            <a:off x="417566" y="2932717"/>
            <a:ext cx="1028570" cy="677894"/>
            <a:chOff x="1928200" y="3132125"/>
            <a:chExt cx="1512825" cy="997050"/>
          </a:xfrm>
        </p:grpSpPr>
        <p:sp>
          <p:nvSpPr>
            <p:cNvPr id="216" name="Google Shape;216;p20"/>
            <p:cNvSpPr/>
            <p:nvPr/>
          </p:nvSpPr>
          <p:spPr>
            <a:xfrm>
              <a:off x="2718300" y="3132125"/>
              <a:ext cx="416325" cy="261200"/>
            </a:xfrm>
            <a:custGeom>
              <a:avLst/>
              <a:gdLst/>
              <a:ahLst/>
              <a:cxnLst/>
              <a:rect l="l" t="t" r="r" b="b"/>
              <a:pathLst>
                <a:path w="16653" h="10448" extrusionOk="0">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0"/>
            <p:cNvSpPr/>
            <p:nvPr/>
          </p:nvSpPr>
          <p:spPr>
            <a:xfrm>
              <a:off x="2850725" y="3580650"/>
              <a:ext cx="512350" cy="548525"/>
            </a:xfrm>
            <a:custGeom>
              <a:avLst/>
              <a:gdLst/>
              <a:ahLst/>
              <a:cxnLst/>
              <a:rect l="l" t="t" r="r" b="b"/>
              <a:pathLst>
                <a:path w="20494" h="21941" extrusionOk="0">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0"/>
            <p:cNvSpPr/>
            <p:nvPr/>
          </p:nvSpPr>
          <p:spPr>
            <a:xfrm>
              <a:off x="2993700" y="3850450"/>
              <a:ext cx="226375" cy="278725"/>
            </a:xfrm>
            <a:custGeom>
              <a:avLst/>
              <a:gdLst/>
              <a:ahLst/>
              <a:cxnLst/>
              <a:rect l="l" t="t" r="r" b="b"/>
              <a:pathLst>
                <a:path w="9055" h="11149" extrusionOk="0">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20"/>
            <p:cNvSpPr/>
            <p:nvPr/>
          </p:nvSpPr>
          <p:spPr>
            <a:xfrm>
              <a:off x="2844375" y="3580650"/>
              <a:ext cx="596650" cy="250800"/>
            </a:xfrm>
            <a:custGeom>
              <a:avLst/>
              <a:gdLst/>
              <a:ahLst/>
              <a:cxnLst/>
              <a:rect l="l" t="t" r="r" b="b"/>
              <a:pathLst>
                <a:path w="23866" h="10032" extrusionOk="0">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0"/>
            <p:cNvSpPr/>
            <p:nvPr/>
          </p:nvSpPr>
          <p:spPr>
            <a:xfrm>
              <a:off x="2015075" y="3146825"/>
              <a:ext cx="912200" cy="982350"/>
            </a:xfrm>
            <a:custGeom>
              <a:avLst/>
              <a:gdLst/>
              <a:ahLst/>
              <a:cxnLst/>
              <a:rect l="l" t="t" r="r" b="b"/>
              <a:pathLst>
                <a:path w="36488" h="39294" extrusionOk="0">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0"/>
            <p:cNvSpPr/>
            <p:nvPr/>
          </p:nvSpPr>
          <p:spPr>
            <a:xfrm>
              <a:off x="2282025" y="3668700"/>
              <a:ext cx="378300" cy="460475"/>
            </a:xfrm>
            <a:custGeom>
              <a:avLst/>
              <a:gdLst/>
              <a:ahLst/>
              <a:cxnLst/>
              <a:rect l="l" t="t" r="r" b="b"/>
              <a:pathLst>
                <a:path w="15132" h="18419" extrusionOk="0">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0"/>
            <p:cNvSpPr/>
            <p:nvPr/>
          </p:nvSpPr>
          <p:spPr>
            <a:xfrm>
              <a:off x="1928200" y="3146825"/>
              <a:ext cx="1083150" cy="367875"/>
            </a:xfrm>
            <a:custGeom>
              <a:avLst/>
              <a:gdLst/>
              <a:ahLst/>
              <a:cxnLst/>
              <a:rect l="l" t="t" r="r" b="b"/>
              <a:pathLst>
                <a:path w="43326" h="14715" extrusionOk="0">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20"/>
          <p:cNvGrpSpPr/>
          <p:nvPr/>
        </p:nvGrpSpPr>
        <p:grpSpPr>
          <a:xfrm>
            <a:off x="2361863" y="2787168"/>
            <a:ext cx="993176" cy="823443"/>
            <a:chOff x="202950" y="1579375"/>
            <a:chExt cx="1537900" cy="1275075"/>
          </a:xfrm>
        </p:grpSpPr>
        <p:sp>
          <p:nvSpPr>
            <p:cNvPr id="224" name="Google Shape;224;p20"/>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0"/>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0"/>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0"/>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20"/>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20"/>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0"/>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0"/>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0"/>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0"/>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0"/>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0"/>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0"/>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0"/>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20"/>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20"/>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roup 19"/>
          <p:cNvGrpSpPr/>
          <p:nvPr/>
        </p:nvGrpSpPr>
        <p:grpSpPr>
          <a:xfrm>
            <a:off x="4315460" y="2623820"/>
            <a:ext cx="1069340" cy="986790"/>
            <a:chOff x="7813" y="4132"/>
            <a:chExt cx="1684" cy="1554"/>
          </a:xfrm>
        </p:grpSpPr>
        <p:sp>
          <p:nvSpPr>
            <p:cNvPr id="240" name="Google Shape;240;p20"/>
            <p:cNvSpPr/>
            <p:nvPr/>
          </p:nvSpPr>
          <p:spPr>
            <a:xfrm>
              <a:off x="7993" y="5522"/>
              <a:ext cx="66" cy="164"/>
            </a:xfrm>
            <a:custGeom>
              <a:avLst/>
              <a:gdLst/>
              <a:ahLst/>
              <a:cxnLst/>
              <a:rect l="l" t="t" r="r" b="b"/>
              <a:pathLst>
                <a:path w="2734" h="6829" extrusionOk="0">
                  <a:moveTo>
                    <a:pt x="1363" y="0"/>
                  </a:moveTo>
                  <a:cubicBezTo>
                    <a:pt x="545" y="0"/>
                    <a:pt x="1" y="545"/>
                    <a:pt x="1" y="1362"/>
                  </a:cubicBezTo>
                  <a:lnTo>
                    <a:pt x="1" y="6828"/>
                  </a:lnTo>
                  <a:lnTo>
                    <a:pt x="2734" y="6828"/>
                  </a:lnTo>
                  <a:lnTo>
                    <a:pt x="2734" y="1362"/>
                  </a:lnTo>
                  <a:cubicBezTo>
                    <a:pt x="2734" y="545"/>
                    <a:pt x="2189" y="0"/>
                    <a:pt x="13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1" name="Google Shape;241;p20"/>
            <p:cNvGrpSpPr/>
            <p:nvPr/>
          </p:nvGrpSpPr>
          <p:grpSpPr>
            <a:xfrm>
              <a:off x="7813" y="4132"/>
              <a:ext cx="1685" cy="1554"/>
              <a:chOff x="5747675" y="2580200"/>
              <a:chExt cx="1629525" cy="1502725"/>
            </a:xfrm>
          </p:grpSpPr>
          <p:sp>
            <p:nvSpPr>
              <p:cNvPr id="242" name="Google Shape;242;p20"/>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0"/>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0"/>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0"/>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0"/>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0"/>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0"/>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0"/>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0"/>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0"/>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0"/>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0"/>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0"/>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0"/>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0"/>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0"/>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0"/>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59" name="Google Shape;259;p20"/>
          <p:cNvSpPr/>
          <p:nvPr/>
        </p:nvSpPr>
        <p:spPr>
          <a:xfrm rot="-8100000">
            <a:off x="127390" y="3253173"/>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0"/>
          <p:cNvSpPr/>
          <p:nvPr/>
        </p:nvSpPr>
        <p:spPr>
          <a:xfrm rot="-8100000">
            <a:off x="2127455" y="3253186"/>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0"/>
          <p:cNvSpPr/>
          <p:nvPr/>
        </p:nvSpPr>
        <p:spPr>
          <a:xfrm rot="-8100000">
            <a:off x="3976475" y="3253173"/>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0"/>
          <p:cNvSpPr/>
          <p:nvPr/>
        </p:nvSpPr>
        <p:spPr>
          <a:xfrm>
            <a:off x="789931" y="3111000"/>
            <a:ext cx="108159" cy="104042"/>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0"/>
          <p:cNvSpPr/>
          <p:nvPr/>
        </p:nvSpPr>
        <p:spPr>
          <a:xfrm>
            <a:off x="489327" y="3475424"/>
            <a:ext cx="229759" cy="137087"/>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1"/>
          <p:cNvSpPr txBox="1"/>
          <p:nvPr/>
        </p:nvSpPr>
        <p:spPr>
          <a:xfrm>
            <a:off x="5939790" y="1753870"/>
            <a:ext cx="1531620" cy="535940"/>
          </a:xfrm>
          <a:prstGeom prst="rect">
            <a:avLst/>
          </a:prstGeom>
          <a:noFill/>
          <a:ln>
            <a:noFill/>
          </a:ln>
        </p:spPr>
        <p:txBody>
          <a:bodyPr spcFirstLastPara="1" wrap="square" lIns="91425" tIns="91425" rIns="91425" bIns="91425" anchor="t" anchorCtr="0">
            <a:noAutofit/>
          </a:bodyPr>
          <a:p>
            <a:pPr marL="0" lvl="0" indent="0" algn="ctr" rtl="0">
              <a:spcBef>
                <a:spcPts val="0"/>
              </a:spcBef>
              <a:spcAft>
                <a:spcPts val="0"/>
              </a:spcAft>
              <a:buNone/>
            </a:pPr>
            <a:r>
              <a:rPr lang="en-US" altLang="en-GB" sz="1200">
                <a:solidFill>
                  <a:srgbClr val="434343"/>
                </a:solidFill>
                <a:latin typeface="Montserrat ExtraBold"/>
                <a:ea typeface="Montserrat ExtraBold"/>
                <a:cs typeface="Montserrat ExtraBold"/>
                <a:sym typeface="Montserrat ExtraBold"/>
              </a:rPr>
              <a:t>Training &amp; Model Selection</a:t>
            </a:r>
            <a:endParaRPr lang="en-US" altLang="en-GB" sz="1200">
              <a:solidFill>
                <a:srgbClr val="434343"/>
              </a:solidFill>
              <a:latin typeface="Montserrat ExtraBold"/>
              <a:ea typeface="Montserrat ExtraBold"/>
              <a:cs typeface="Montserrat ExtraBold"/>
              <a:sym typeface="Montserrat ExtraBold"/>
            </a:endParaRPr>
          </a:p>
        </p:txBody>
      </p:sp>
      <p:sp>
        <p:nvSpPr>
          <p:cNvPr id="271" name="Google Shape;271;p21"/>
          <p:cNvSpPr txBox="1"/>
          <p:nvPr/>
        </p:nvSpPr>
        <p:spPr>
          <a:xfrm>
            <a:off x="7669530" y="1767840"/>
            <a:ext cx="1362710" cy="507365"/>
          </a:xfrm>
          <a:prstGeom prst="rect">
            <a:avLst/>
          </a:prstGeom>
          <a:noFill/>
          <a:ln>
            <a:noFill/>
          </a:ln>
        </p:spPr>
        <p:txBody>
          <a:bodyPr spcFirstLastPara="1" wrap="square" lIns="91425" tIns="91425" rIns="91425" bIns="91425" anchor="t" anchorCtr="0">
            <a:noAutofit/>
          </a:bodyPr>
          <a:p>
            <a:pPr marL="0" lvl="0" indent="0" algn="ctr" rtl="0">
              <a:spcBef>
                <a:spcPts val="0"/>
              </a:spcBef>
              <a:spcAft>
                <a:spcPts val="0"/>
              </a:spcAft>
              <a:buNone/>
            </a:pPr>
            <a:r>
              <a:rPr lang="en-US" altLang="en-GB" sz="1200">
                <a:solidFill>
                  <a:srgbClr val="434343"/>
                </a:solidFill>
                <a:latin typeface="Montserrat ExtraBold"/>
                <a:ea typeface="Montserrat ExtraBold"/>
                <a:cs typeface="Montserrat ExtraBold"/>
                <a:sym typeface="Montserrat ExtraBold"/>
              </a:rPr>
              <a:t>Results and Conclusions</a:t>
            </a:r>
            <a:endParaRPr lang="en-US" altLang="en-GB" sz="1200">
              <a:solidFill>
                <a:srgbClr val="434343"/>
              </a:solidFill>
              <a:latin typeface="Montserrat ExtraBold"/>
              <a:ea typeface="Montserrat ExtraBold"/>
              <a:cs typeface="Montserrat ExtraBold"/>
              <a:sym typeface="Montserrat ExtraBold"/>
            </a:endParaRPr>
          </a:p>
        </p:txBody>
      </p:sp>
      <p:sp>
        <p:nvSpPr>
          <p:cNvPr id="277" name="Google Shape;277;p21"/>
          <p:cNvSpPr/>
          <p:nvPr/>
        </p:nvSpPr>
        <p:spPr>
          <a:xfrm rot="-8100000">
            <a:off x="6031865" y="3253173"/>
            <a:ext cx="184131" cy="184131"/>
          </a:xfrm>
          <a:prstGeom prst="rtTriangle">
            <a:avLst/>
          </a:pr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8" name="Google Shape;278;p21"/>
          <p:cNvSpPr/>
          <p:nvPr/>
        </p:nvSpPr>
        <p:spPr>
          <a:xfrm rot="-8100000">
            <a:off x="7604965" y="3253186"/>
            <a:ext cx="184131" cy="184131"/>
          </a:xfrm>
          <a:prstGeom prst="rtTriangle">
            <a:avLst/>
          </a:pr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80" name="Google Shape;280;p21"/>
          <p:cNvGrpSpPr/>
          <p:nvPr/>
        </p:nvGrpSpPr>
        <p:grpSpPr>
          <a:xfrm>
            <a:off x="6371229" y="2858774"/>
            <a:ext cx="649580" cy="751784"/>
            <a:chOff x="1578425" y="2787175"/>
            <a:chExt cx="711479" cy="823422"/>
          </a:xfrm>
        </p:grpSpPr>
        <p:sp>
          <p:nvSpPr>
            <p:cNvPr id="281" name="Google Shape;281;p21"/>
            <p:cNvSpPr/>
            <p:nvPr/>
          </p:nvSpPr>
          <p:spPr>
            <a:xfrm>
              <a:off x="1945753" y="2951603"/>
              <a:ext cx="262841" cy="624579"/>
            </a:xfrm>
            <a:custGeom>
              <a:avLst/>
              <a:gdLst/>
              <a:ahLst/>
              <a:cxnLst/>
              <a:rect l="l" t="t" r="r" b="b"/>
              <a:pathLst>
                <a:path w="19189" h="45598" extrusionOk="0">
                  <a:moveTo>
                    <a:pt x="0" y="0"/>
                  </a:moveTo>
                  <a:lnTo>
                    <a:pt x="0" y="45598"/>
                  </a:lnTo>
                  <a:lnTo>
                    <a:pt x="17535" y="45598"/>
                  </a:lnTo>
                  <a:lnTo>
                    <a:pt x="17545" y="40610"/>
                  </a:lnTo>
                  <a:lnTo>
                    <a:pt x="19188" y="38103"/>
                  </a:lnTo>
                  <a:lnTo>
                    <a:pt x="19188" y="1756"/>
                  </a:lnTo>
                  <a:cubicBezTo>
                    <a:pt x="19188" y="780"/>
                    <a:pt x="18399" y="0"/>
                    <a:pt x="174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2" name="Google Shape;282;p21"/>
            <p:cNvSpPr/>
            <p:nvPr/>
          </p:nvSpPr>
          <p:spPr>
            <a:xfrm>
              <a:off x="1911395" y="2855875"/>
              <a:ext cx="75912" cy="712188"/>
            </a:xfrm>
            <a:custGeom>
              <a:avLst/>
              <a:gdLst/>
              <a:ahLst/>
              <a:cxnLst/>
              <a:rect l="l" t="t" r="r" b="b"/>
              <a:pathLst>
                <a:path w="5542" h="51994" extrusionOk="0">
                  <a:moveTo>
                    <a:pt x="2508" y="0"/>
                  </a:moveTo>
                  <a:lnTo>
                    <a:pt x="1" y="20024"/>
                  </a:lnTo>
                  <a:lnTo>
                    <a:pt x="2508" y="51994"/>
                  </a:lnTo>
                  <a:lnTo>
                    <a:pt x="5542" y="51571"/>
                  </a:lnTo>
                  <a:lnTo>
                    <a:pt x="5542" y="1165"/>
                  </a:lnTo>
                  <a:cubicBezTo>
                    <a:pt x="5542" y="517"/>
                    <a:pt x="5025" y="0"/>
                    <a:pt x="4377"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3" name="Google Shape;283;p21"/>
            <p:cNvSpPr/>
            <p:nvPr/>
          </p:nvSpPr>
          <p:spPr>
            <a:xfrm>
              <a:off x="1578425" y="2787175"/>
              <a:ext cx="367298" cy="801345"/>
            </a:xfrm>
            <a:custGeom>
              <a:avLst/>
              <a:gdLst/>
              <a:ahLst/>
              <a:cxnLst/>
              <a:rect l="l" t="t" r="r" b="b"/>
              <a:pathLst>
                <a:path w="26815" h="58503" extrusionOk="0">
                  <a:moveTo>
                    <a:pt x="3729" y="0"/>
                  </a:moveTo>
                  <a:cubicBezTo>
                    <a:pt x="3250" y="0"/>
                    <a:pt x="2856" y="395"/>
                    <a:pt x="2856" y="874"/>
                  </a:cubicBezTo>
                  <a:lnTo>
                    <a:pt x="2856" y="5015"/>
                  </a:lnTo>
                  <a:lnTo>
                    <a:pt x="874" y="5015"/>
                  </a:lnTo>
                  <a:cubicBezTo>
                    <a:pt x="395" y="5015"/>
                    <a:pt x="0" y="5401"/>
                    <a:pt x="0" y="5889"/>
                  </a:cubicBezTo>
                  <a:lnTo>
                    <a:pt x="0" y="56586"/>
                  </a:lnTo>
                  <a:lnTo>
                    <a:pt x="16164" y="58502"/>
                  </a:lnTo>
                  <a:lnTo>
                    <a:pt x="26814" y="57009"/>
                  </a:lnTo>
                  <a:lnTo>
                    <a:pt x="26814" y="874"/>
                  </a:lnTo>
                  <a:cubicBezTo>
                    <a:pt x="26814" y="395"/>
                    <a:pt x="26429" y="0"/>
                    <a:pt x="2595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4" name="Google Shape;284;p21"/>
            <p:cNvSpPr/>
            <p:nvPr/>
          </p:nvSpPr>
          <p:spPr>
            <a:xfrm>
              <a:off x="1698594" y="2952109"/>
              <a:ext cx="48256" cy="68583"/>
            </a:xfrm>
            <a:custGeom>
              <a:avLst/>
              <a:gdLst/>
              <a:ahLst/>
              <a:cxnLst/>
              <a:rect l="l" t="t" r="r" b="b"/>
              <a:pathLst>
                <a:path w="3523" h="5007" extrusionOk="0">
                  <a:moveTo>
                    <a:pt x="1757" y="1"/>
                  </a:moveTo>
                  <a:cubicBezTo>
                    <a:pt x="789" y="1"/>
                    <a:pt x="0" y="789"/>
                    <a:pt x="0" y="1757"/>
                  </a:cubicBezTo>
                  <a:lnTo>
                    <a:pt x="0" y="3250"/>
                  </a:lnTo>
                  <a:cubicBezTo>
                    <a:pt x="0" y="4218"/>
                    <a:pt x="789" y="5006"/>
                    <a:pt x="1757" y="5006"/>
                  </a:cubicBezTo>
                  <a:cubicBezTo>
                    <a:pt x="2734" y="5006"/>
                    <a:pt x="3522" y="4218"/>
                    <a:pt x="3522" y="3250"/>
                  </a:cubicBezTo>
                  <a:lnTo>
                    <a:pt x="3522" y="1757"/>
                  </a:lnTo>
                  <a:cubicBezTo>
                    <a:pt x="3522" y="789"/>
                    <a:pt x="2734" y="1"/>
                    <a:pt x="1757"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5" name="Google Shape;285;p21"/>
            <p:cNvSpPr/>
            <p:nvPr/>
          </p:nvSpPr>
          <p:spPr>
            <a:xfrm>
              <a:off x="1818639" y="2952109"/>
              <a:ext cx="48256" cy="68583"/>
            </a:xfrm>
            <a:custGeom>
              <a:avLst/>
              <a:gdLst/>
              <a:ahLst/>
              <a:cxnLst/>
              <a:rect l="l" t="t" r="r" b="b"/>
              <a:pathLst>
                <a:path w="3523" h="5007" extrusionOk="0">
                  <a:moveTo>
                    <a:pt x="1766" y="1"/>
                  </a:moveTo>
                  <a:cubicBezTo>
                    <a:pt x="789" y="1"/>
                    <a:pt x="0" y="789"/>
                    <a:pt x="0" y="1757"/>
                  </a:cubicBezTo>
                  <a:lnTo>
                    <a:pt x="0" y="3250"/>
                  </a:lnTo>
                  <a:cubicBezTo>
                    <a:pt x="0" y="4218"/>
                    <a:pt x="789" y="5006"/>
                    <a:pt x="1766" y="5006"/>
                  </a:cubicBezTo>
                  <a:cubicBezTo>
                    <a:pt x="2733" y="5006"/>
                    <a:pt x="3522" y="4218"/>
                    <a:pt x="3522" y="3250"/>
                  </a:cubicBezTo>
                  <a:lnTo>
                    <a:pt x="3522" y="1757"/>
                  </a:lnTo>
                  <a:cubicBezTo>
                    <a:pt x="3522" y="789"/>
                    <a:pt x="2733" y="1"/>
                    <a:pt x="1766"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6" name="Google Shape;286;p21"/>
            <p:cNvSpPr/>
            <p:nvPr/>
          </p:nvSpPr>
          <p:spPr>
            <a:xfrm>
              <a:off x="1698594" y="3089386"/>
              <a:ext cx="48256" cy="68583"/>
            </a:xfrm>
            <a:custGeom>
              <a:avLst/>
              <a:gdLst/>
              <a:ahLst/>
              <a:cxnLst/>
              <a:rect l="l" t="t" r="r" b="b"/>
              <a:pathLst>
                <a:path w="3523" h="5007" extrusionOk="0">
                  <a:moveTo>
                    <a:pt x="1757" y="1"/>
                  </a:moveTo>
                  <a:cubicBezTo>
                    <a:pt x="789" y="1"/>
                    <a:pt x="0" y="790"/>
                    <a:pt x="0" y="1757"/>
                  </a:cubicBezTo>
                  <a:lnTo>
                    <a:pt x="0" y="3241"/>
                  </a:lnTo>
                  <a:cubicBezTo>
                    <a:pt x="0" y="4218"/>
                    <a:pt x="789" y="5007"/>
                    <a:pt x="1757" y="5007"/>
                  </a:cubicBezTo>
                  <a:cubicBezTo>
                    <a:pt x="2734" y="5007"/>
                    <a:pt x="3522" y="4218"/>
                    <a:pt x="3522" y="3241"/>
                  </a:cubicBezTo>
                  <a:lnTo>
                    <a:pt x="3522" y="1757"/>
                  </a:lnTo>
                  <a:cubicBezTo>
                    <a:pt x="3522" y="790"/>
                    <a:pt x="2734" y="1"/>
                    <a:pt x="1757"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 name="Google Shape;287;p21"/>
            <p:cNvSpPr/>
            <p:nvPr/>
          </p:nvSpPr>
          <p:spPr>
            <a:xfrm>
              <a:off x="1818639" y="3089386"/>
              <a:ext cx="48256" cy="68583"/>
            </a:xfrm>
            <a:custGeom>
              <a:avLst/>
              <a:gdLst/>
              <a:ahLst/>
              <a:cxnLst/>
              <a:rect l="l" t="t" r="r" b="b"/>
              <a:pathLst>
                <a:path w="3523" h="5007" extrusionOk="0">
                  <a:moveTo>
                    <a:pt x="1766" y="1"/>
                  </a:moveTo>
                  <a:cubicBezTo>
                    <a:pt x="789" y="1"/>
                    <a:pt x="0" y="790"/>
                    <a:pt x="0" y="1757"/>
                  </a:cubicBezTo>
                  <a:lnTo>
                    <a:pt x="0" y="3241"/>
                  </a:lnTo>
                  <a:cubicBezTo>
                    <a:pt x="0" y="4218"/>
                    <a:pt x="789" y="5007"/>
                    <a:pt x="1766" y="5007"/>
                  </a:cubicBezTo>
                  <a:cubicBezTo>
                    <a:pt x="2733" y="5007"/>
                    <a:pt x="3522" y="4218"/>
                    <a:pt x="3522" y="3241"/>
                  </a:cubicBezTo>
                  <a:lnTo>
                    <a:pt x="3522" y="1757"/>
                  </a:lnTo>
                  <a:cubicBezTo>
                    <a:pt x="3522" y="790"/>
                    <a:pt x="2733" y="1"/>
                    <a:pt x="1766"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 name="Google Shape;288;p21"/>
            <p:cNvSpPr/>
            <p:nvPr/>
          </p:nvSpPr>
          <p:spPr>
            <a:xfrm>
              <a:off x="1698594" y="3226663"/>
              <a:ext cx="48256" cy="68583"/>
            </a:xfrm>
            <a:custGeom>
              <a:avLst/>
              <a:gdLst/>
              <a:ahLst/>
              <a:cxnLst/>
              <a:rect l="l" t="t" r="r" b="b"/>
              <a:pathLst>
                <a:path w="3523" h="5007" extrusionOk="0">
                  <a:moveTo>
                    <a:pt x="1757" y="1"/>
                  </a:moveTo>
                  <a:cubicBezTo>
                    <a:pt x="789" y="1"/>
                    <a:pt x="0" y="790"/>
                    <a:pt x="0" y="1757"/>
                  </a:cubicBezTo>
                  <a:lnTo>
                    <a:pt x="0" y="3250"/>
                  </a:lnTo>
                  <a:cubicBezTo>
                    <a:pt x="0" y="4218"/>
                    <a:pt x="789" y="5007"/>
                    <a:pt x="1757" y="5007"/>
                  </a:cubicBezTo>
                  <a:cubicBezTo>
                    <a:pt x="2734" y="5007"/>
                    <a:pt x="3522" y="4218"/>
                    <a:pt x="3522" y="3250"/>
                  </a:cubicBezTo>
                  <a:lnTo>
                    <a:pt x="3522" y="1757"/>
                  </a:lnTo>
                  <a:cubicBezTo>
                    <a:pt x="3522" y="790"/>
                    <a:pt x="2734" y="1"/>
                    <a:pt x="1757"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 name="Google Shape;289;p21"/>
            <p:cNvSpPr/>
            <p:nvPr/>
          </p:nvSpPr>
          <p:spPr>
            <a:xfrm>
              <a:off x="1818639" y="3226663"/>
              <a:ext cx="48256" cy="68583"/>
            </a:xfrm>
            <a:custGeom>
              <a:avLst/>
              <a:gdLst/>
              <a:ahLst/>
              <a:cxnLst/>
              <a:rect l="l" t="t" r="r" b="b"/>
              <a:pathLst>
                <a:path w="3523" h="5007" extrusionOk="0">
                  <a:moveTo>
                    <a:pt x="1766" y="1"/>
                  </a:moveTo>
                  <a:cubicBezTo>
                    <a:pt x="789" y="1"/>
                    <a:pt x="0" y="790"/>
                    <a:pt x="0" y="1757"/>
                  </a:cubicBezTo>
                  <a:lnTo>
                    <a:pt x="0" y="3250"/>
                  </a:lnTo>
                  <a:cubicBezTo>
                    <a:pt x="0" y="4218"/>
                    <a:pt x="789" y="5007"/>
                    <a:pt x="1766" y="5007"/>
                  </a:cubicBezTo>
                  <a:cubicBezTo>
                    <a:pt x="2733" y="5007"/>
                    <a:pt x="3522" y="4218"/>
                    <a:pt x="3522" y="3250"/>
                  </a:cubicBezTo>
                  <a:lnTo>
                    <a:pt x="3522" y="1757"/>
                  </a:lnTo>
                  <a:cubicBezTo>
                    <a:pt x="3522" y="790"/>
                    <a:pt x="2733" y="1"/>
                    <a:pt x="1766"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 name="Google Shape;290;p21"/>
            <p:cNvSpPr/>
            <p:nvPr/>
          </p:nvSpPr>
          <p:spPr>
            <a:xfrm>
              <a:off x="1698594" y="3363939"/>
              <a:ext cx="48256" cy="68583"/>
            </a:xfrm>
            <a:custGeom>
              <a:avLst/>
              <a:gdLst/>
              <a:ahLst/>
              <a:cxnLst/>
              <a:rect l="l" t="t" r="r" b="b"/>
              <a:pathLst>
                <a:path w="3523" h="5007" extrusionOk="0">
                  <a:moveTo>
                    <a:pt x="1757" y="1"/>
                  </a:moveTo>
                  <a:cubicBezTo>
                    <a:pt x="789" y="1"/>
                    <a:pt x="0" y="790"/>
                    <a:pt x="0" y="1757"/>
                  </a:cubicBezTo>
                  <a:lnTo>
                    <a:pt x="0" y="3251"/>
                  </a:lnTo>
                  <a:cubicBezTo>
                    <a:pt x="0" y="4218"/>
                    <a:pt x="789" y="5007"/>
                    <a:pt x="1757" y="5007"/>
                  </a:cubicBezTo>
                  <a:cubicBezTo>
                    <a:pt x="2734" y="5007"/>
                    <a:pt x="3522" y="4218"/>
                    <a:pt x="3522" y="3251"/>
                  </a:cubicBezTo>
                  <a:lnTo>
                    <a:pt x="3522" y="1757"/>
                  </a:lnTo>
                  <a:cubicBezTo>
                    <a:pt x="3522" y="790"/>
                    <a:pt x="2734" y="1"/>
                    <a:pt x="1757"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1" name="Google Shape;291;p21"/>
            <p:cNvSpPr/>
            <p:nvPr/>
          </p:nvSpPr>
          <p:spPr>
            <a:xfrm>
              <a:off x="1818639" y="3363939"/>
              <a:ext cx="48256" cy="68583"/>
            </a:xfrm>
            <a:custGeom>
              <a:avLst/>
              <a:gdLst/>
              <a:ahLst/>
              <a:cxnLst/>
              <a:rect l="l" t="t" r="r" b="b"/>
              <a:pathLst>
                <a:path w="3523" h="5007" extrusionOk="0">
                  <a:moveTo>
                    <a:pt x="1766" y="1"/>
                  </a:moveTo>
                  <a:cubicBezTo>
                    <a:pt x="789" y="1"/>
                    <a:pt x="0" y="790"/>
                    <a:pt x="0" y="1757"/>
                  </a:cubicBezTo>
                  <a:lnTo>
                    <a:pt x="0" y="3251"/>
                  </a:lnTo>
                  <a:cubicBezTo>
                    <a:pt x="0" y="4218"/>
                    <a:pt x="789" y="5007"/>
                    <a:pt x="1766" y="5007"/>
                  </a:cubicBezTo>
                  <a:cubicBezTo>
                    <a:pt x="2733" y="5007"/>
                    <a:pt x="3522" y="4218"/>
                    <a:pt x="3522" y="3251"/>
                  </a:cubicBezTo>
                  <a:lnTo>
                    <a:pt x="3522" y="1757"/>
                  </a:lnTo>
                  <a:cubicBezTo>
                    <a:pt x="3522" y="790"/>
                    <a:pt x="2733" y="1"/>
                    <a:pt x="1766"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 name="Google Shape;292;p21"/>
            <p:cNvSpPr/>
            <p:nvPr/>
          </p:nvSpPr>
          <p:spPr>
            <a:xfrm>
              <a:off x="2049318" y="3089386"/>
              <a:ext cx="48256" cy="68583"/>
            </a:xfrm>
            <a:custGeom>
              <a:avLst/>
              <a:gdLst/>
              <a:ahLst/>
              <a:cxnLst/>
              <a:rect l="l" t="t" r="r" b="b"/>
              <a:pathLst>
                <a:path w="3523" h="5007" extrusionOk="0">
                  <a:moveTo>
                    <a:pt x="1757" y="1"/>
                  </a:moveTo>
                  <a:cubicBezTo>
                    <a:pt x="790" y="1"/>
                    <a:pt x="1" y="790"/>
                    <a:pt x="1" y="1757"/>
                  </a:cubicBezTo>
                  <a:lnTo>
                    <a:pt x="1" y="3241"/>
                  </a:lnTo>
                  <a:cubicBezTo>
                    <a:pt x="1" y="4218"/>
                    <a:pt x="790" y="5007"/>
                    <a:pt x="1757" y="5007"/>
                  </a:cubicBezTo>
                  <a:cubicBezTo>
                    <a:pt x="2734" y="5007"/>
                    <a:pt x="3523" y="4218"/>
                    <a:pt x="3523" y="3241"/>
                  </a:cubicBezTo>
                  <a:lnTo>
                    <a:pt x="3523" y="1757"/>
                  </a:lnTo>
                  <a:cubicBezTo>
                    <a:pt x="3523" y="790"/>
                    <a:pt x="2734" y="1"/>
                    <a:pt x="1757"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 name="Google Shape;293;p21"/>
            <p:cNvSpPr/>
            <p:nvPr/>
          </p:nvSpPr>
          <p:spPr>
            <a:xfrm>
              <a:off x="2049318" y="3226663"/>
              <a:ext cx="48256" cy="68583"/>
            </a:xfrm>
            <a:custGeom>
              <a:avLst/>
              <a:gdLst/>
              <a:ahLst/>
              <a:cxnLst/>
              <a:rect l="l" t="t" r="r" b="b"/>
              <a:pathLst>
                <a:path w="3523" h="5007" extrusionOk="0">
                  <a:moveTo>
                    <a:pt x="1757" y="1"/>
                  </a:moveTo>
                  <a:cubicBezTo>
                    <a:pt x="790" y="1"/>
                    <a:pt x="1" y="790"/>
                    <a:pt x="1" y="1757"/>
                  </a:cubicBezTo>
                  <a:lnTo>
                    <a:pt x="1" y="3250"/>
                  </a:lnTo>
                  <a:cubicBezTo>
                    <a:pt x="1" y="4218"/>
                    <a:pt x="790" y="5007"/>
                    <a:pt x="1757" y="5007"/>
                  </a:cubicBezTo>
                  <a:cubicBezTo>
                    <a:pt x="2734" y="5007"/>
                    <a:pt x="3523" y="4218"/>
                    <a:pt x="3523" y="3250"/>
                  </a:cubicBezTo>
                  <a:lnTo>
                    <a:pt x="3523" y="1757"/>
                  </a:lnTo>
                  <a:cubicBezTo>
                    <a:pt x="3523" y="790"/>
                    <a:pt x="2734" y="1"/>
                    <a:pt x="1757"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 name="Google Shape;294;p21"/>
            <p:cNvSpPr/>
            <p:nvPr/>
          </p:nvSpPr>
          <p:spPr>
            <a:xfrm>
              <a:off x="2160363" y="3465325"/>
              <a:ext cx="48256" cy="120045"/>
            </a:xfrm>
            <a:custGeom>
              <a:avLst/>
              <a:gdLst/>
              <a:ahLst/>
              <a:cxnLst/>
              <a:rect l="l" t="t" r="r" b="b"/>
              <a:pathLst>
                <a:path w="3523" h="8764" extrusionOk="0">
                  <a:moveTo>
                    <a:pt x="0" y="1"/>
                  </a:moveTo>
                  <a:lnTo>
                    <a:pt x="0" y="8763"/>
                  </a:lnTo>
                  <a:lnTo>
                    <a:pt x="3522" y="8763"/>
                  </a:lnTo>
                  <a:lnTo>
                    <a:pt x="3522" y="1"/>
                  </a:lnTo>
                  <a:close/>
                </a:path>
              </a:pathLst>
            </a:custGeom>
            <a:solidFill>
              <a:srgbClr val="66AAA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5" name="Google Shape;295;p21"/>
            <p:cNvSpPr/>
            <p:nvPr/>
          </p:nvSpPr>
          <p:spPr>
            <a:xfrm>
              <a:off x="2070812" y="3311897"/>
              <a:ext cx="219092" cy="210805"/>
            </a:xfrm>
            <a:custGeom>
              <a:avLst/>
              <a:gdLst/>
              <a:ahLst/>
              <a:cxnLst/>
              <a:rect l="l" t="t" r="r" b="b"/>
              <a:pathLst>
                <a:path w="15995" h="15390" extrusionOk="0">
                  <a:moveTo>
                    <a:pt x="8298" y="0"/>
                  </a:moveTo>
                  <a:cubicBezTo>
                    <a:pt x="6298" y="0"/>
                    <a:pt x="4334" y="781"/>
                    <a:pt x="2865" y="2250"/>
                  </a:cubicBezTo>
                  <a:cubicBezTo>
                    <a:pt x="658" y="4457"/>
                    <a:pt x="0" y="7763"/>
                    <a:pt x="1193" y="10637"/>
                  </a:cubicBezTo>
                  <a:cubicBezTo>
                    <a:pt x="2386" y="13511"/>
                    <a:pt x="5194" y="15389"/>
                    <a:pt x="8303" y="15389"/>
                  </a:cubicBezTo>
                  <a:cubicBezTo>
                    <a:pt x="12548" y="15380"/>
                    <a:pt x="15995" y="11943"/>
                    <a:pt x="15995" y="7688"/>
                  </a:cubicBezTo>
                  <a:cubicBezTo>
                    <a:pt x="15995" y="4579"/>
                    <a:pt x="14116" y="1771"/>
                    <a:pt x="11243" y="588"/>
                  </a:cubicBezTo>
                  <a:cubicBezTo>
                    <a:pt x="10290" y="192"/>
                    <a:pt x="9289" y="0"/>
                    <a:pt x="829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6" name="Google Shape;296;p21"/>
            <p:cNvSpPr/>
            <p:nvPr/>
          </p:nvSpPr>
          <p:spPr>
            <a:xfrm>
              <a:off x="1928643" y="3562340"/>
              <a:ext cx="360354" cy="48256"/>
            </a:xfrm>
            <a:custGeom>
              <a:avLst/>
              <a:gdLst/>
              <a:ahLst/>
              <a:cxnLst/>
              <a:rect l="l" t="t" r="r" b="b"/>
              <a:pathLst>
                <a:path w="26308" h="3523" extrusionOk="0">
                  <a:moveTo>
                    <a:pt x="1249" y="0"/>
                  </a:moveTo>
                  <a:lnTo>
                    <a:pt x="0" y="2292"/>
                  </a:lnTo>
                  <a:lnTo>
                    <a:pt x="1249" y="3522"/>
                  </a:lnTo>
                  <a:lnTo>
                    <a:pt x="26035" y="3522"/>
                  </a:lnTo>
                  <a:cubicBezTo>
                    <a:pt x="26185" y="3522"/>
                    <a:pt x="26307" y="3400"/>
                    <a:pt x="26307" y="3259"/>
                  </a:cubicBezTo>
                  <a:lnTo>
                    <a:pt x="26307" y="263"/>
                  </a:lnTo>
                  <a:cubicBezTo>
                    <a:pt x="26307" y="122"/>
                    <a:pt x="26185" y="0"/>
                    <a:pt x="26035" y="0"/>
                  </a:cubicBezTo>
                  <a:close/>
                </a:path>
              </a:pathLst>
            </a:custGeom>
            <a:solidFill>
              <a:srgbClr val="66AAA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7" name="Google Shape;297;p21"/>
            <p:cNvSpPr/>
            <p:nvPr/>
          </p:nvSpPr>
          <p:spPr>
            <a:xfrm>
              <a:off x="1578425" y="3562340"/>
              <a:ext cx="367298" cy="48256"/>
            </a:xfrm>
            <a:custGeom>
              <a:avLst/>
              <a:gdLst/>
              <a:ahLst/>
              <a:cxnLst/>
              <a:rect l="l" t="t" r="r" b="b"/>
              <a:pathLst>
                <a:path w="26815" h="3523" extrusionOk="0">
                  <a:moveTo>
                    <a:pt x="273" y="0"/>
                  </a:moveTo>
                  <a:cubicBezTo>
                    <a:pt x="122" y="0"/>
                    <a:pt x="0" y="122"/>
                    <a:pt x="0" y="263"/>
                  </a:cubicBezTo>
                  <a:lnTo>
                    <a:pt x="0" y="3259"/>
                  </a:lnTo>
                  <a:cubicBezTo>
                    <a:pt x="0" y="3400"/>
                    <a:pt x="122" y="3522"/>
                    <a:pt x="273" y="3522"/>
                  </a:cubicBezTo>
                  <a:lnTo>
                    <a:pt x="26814" y="3522"/>
                  </a:lnTo>
                  <a:lnTo>
                    <a:pt x="26814"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98" name="Google Shape;298;p21"/>
          <p:cNvGrpSpPr/>
          <p:nvPr/>
        </p:nvGrpSpPr>
        <p:grpSpPr>
          <a:xfrm>
            <a:off x="7944111" y="2767012"/>
            <a:ext cx="787148" cy="843546"/>
            <a:chOff x="2025400" y="1576450"/>
            <a:chExt cx="1186000" cy="1270975"/>
          </a:xfrm>
        </p:grpSpPr>
        <p:sp>
          <p:nvSpPr>
            <p:cNvPr id="299" name="Google Shape;299;p21"/>
            <p:cNvSpPr/>
            <p:nvPr/>
          </p:nvSpPr>
          <p:spPr>
            <a:xfrm>
              <a:off x="2882650" y="2387200"/>
              <a:ext cx="328750" cy="460225"/>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0" name="Google Shape;300;p21"/>
            <p:cNvSpPr/>
            <p:nvPr/>
          </p:nvSpPr>
          <p:spPr>
            <a:xfrm>
              <a:off x="2463775" y="1850925"/>
              <a:ext cx="43700" cy="174700"/>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 name="Google Shape;301;p21"/>
            <p:cNvSpPr/>
            <p:nvPr/>
          </p:nvSpPr>
          <p:spPr>
            <a:xfrm>
              <a:off x="2375025" y="2002600"/>
              <a:ext cx="221200" cy="110600"/>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2" name="Google Shape;302;p21"/>
            <p:cNvSpPr/>
            <p:nvPr/>
          </p:nvSpPr>
          <p:spPr>
            <a:xfrm>
              <a:off x="2113225" y="2146050"/>
              <a:ext cx="153350" cy="131525"/>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3" name="Google Shape;303;p21"/>
            <p:cNvSpPr/>
            <p:nvPr/>
          </p:nvSpPr>
          <p:spPr>
            <a:xfrm>
              <a:off x="2685425" y="1707925"/>
              <a:ext cx="175175" cy="240925"/>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4" name="Google Shape;304;p21"/>
            <p:cNvSpPr/>
            <p:nvPr/>
          </p:nvSpPr>
          <p:spPr>
            <a:xfrm>
              <a:off x="2663350" y="1927000"/>
              <a:ext cx="219325" cy="350575"/>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5" name="Google Shape;305;p21"/>
            <p:cNvSpPr/>
            <p:nvPr/>
          </p:nvSpPr>
          <p:spPr>
            <a:xfrm>
              <a:off x="2025400" y="2233875"/>
              <a:ext cx="416550" cy="613550"/>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6" name="Google Shape;306;p21"/>
            <p:cNvSpPr/>
            <p:nvPr/>
          </p:nvSpPr>
          <p:spPr>
            <a:xfrm>
              <a:off x="2354125" y="2102375"/>
              <a:ext cx="263450" cy="745050"/>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7" name="Google Shape;307;p21"/>
            <p:cNvSpPr/>
            <p:nvPr/>
          </p:nvSpPr>
          <p:spPr>
            <a:xfrm>
              <a:off x="2619675" y="2233875"/>
              <a:ext cx="306900" cy="613550"/>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 name="Google Shape;308;p21"/>
            <p:cNvSpPr/>
            <p:nvPr/>
          </p:nvSpPr>
          <p:spPr>
            <a:xfrm>
              <a:off x="2672975" y="1610650"/>
              <a:ext cx="201000" cy="119125"/>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9" name="Google Shape;309;p21"/>
            <p:cNvSpPr/>
            <p:nvPr/>
          </p:nvSpPr>
          <p:spPr>
            <a:xfrm>
              <a:off x="2027050" y="1578475"/>
              <a:ext cx="414900" cy="260950"/>
            </a:xfrm>
            <a:custGeom>
              <a:avLst/>
              <a:gdLst/>
              <a:ahLst/>
              <a:cxnLst/>
              <a:rect l="l" t="t" r="r" b="b"/>
              <a:pathLst>
                <a:path w="16596" h="10438" extrusionOk="0">
                  <a:moveTo>
                    <a:pt x="8263" y="0"/>
                  </a:moveTo>
                  <a:cubicBezTo>
                    <a:pt x="6248" y="0"/>
                    <a:pt x="4541" y="1532"/>
                    <a:pt x="4339" y="3544"/>
                  </a:cubicBezTo>
                  <a:cubicBezTo>
                    <a:pt x="4048" y="3469"/>
                    <a:pt x="3748" y="3422"/>
                    <a:pt x="3447" y="3422"/>
                  </a:cubicBezTo>
                  <a:cubicBezTo>
                    <a:pt x="1531" y="3460"/>
                    <a:pt x="0" y="5019"/>
                    <a:pt x="0" y="6935"/>
                  </a:cubicBezTo>
                  <a:cubicBezTo>
                    <a:pt x="0" y="8841"/>
                    <a:pt x="1531" y="10400"/>
                    <a:pt x="3447" y="10438"/>
                  </a:cubicBezTo>
                  <a:lnTo>
                    <a:pt x="13525" y="10438"/>
                  </a:lnTo>
                  <a:cubicBezTo>
                    <a:pt x="15215" y="10438"/>
                    <a:pt x="16596" y="9067"/>
                    <a:pt x="16596" y="7367"/>
                  </a:cubicBezTo>
                  <a:cubicBezTo>
                    <a:pt x="16596" y="5682"/>
                    <a:pt x="15225" y="4305"/>
                    <a:pt x="13542" y="4305"/>
                  </a:cubicBezTo>
                  <a:cubicBezTo>
                    <a:pt x="13536" y="4305"/>
                    <a:pt x="13530" y="4305"/>
                    <a:pt x="13525" y="4305"/>
                  </a:cubicBezTo>
                  <a:cubicBezTo>
                    <a:pt x="13507" y="4305"/>
                    <a:pt x="13490" y="4304"/>
                    <a:pt x="13472" y="4304"/>
                  </a:cubicBezTo>
                  <a:cubicBezTo>
                    <a:pt x="13002" y="4304"/>
                    <a:pt x="12542" y="4426"/>
                    <a:pt x="12125" y="4643"/>
                  </a:cubicBezTo>
                  <a:cubicBezTo>
                    <a:pt x="12182" y="4390"/>
                    <a:pt x="12210" y="4127"/>
                    <a:pt x="12210" y="3864"/>
                  </a:cubicBezTo>
                  <a:cubicBezTo>
                    <a:pt x="12163" y="1779"/>
                    <a:pt x="10500" y="88"/>
                    <a:pt x="8425" y="4"/>
                  </a:cubicBezTo>
                  <a:cubicBezTo>
                    <a:pt x="8371" y="1"/>
                    <a:pt x="8317" y="0"/>
                    <a:pt x="8263" y="0"/>
                  </a:cubicBezTo>
                  <a:close/>
                </a:path>
              </a:pathLst>
            </a:custGeom>
            <a:solidFill>
              <a:srgbClr val="FFF8E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0" name="Google Shape;310;p21"/>
            <p:cNvSpPr/>
            <p:nvPr/>
          </p:nvSpPr>
          <p:spPr>
            <a:xfrm>
              <a:off x="3006150" y="1576450"/>
              <a:ext cx="205250" cy="197225"/>
            </a:xfrm>
            <a:custGeom>
              <a:avLst/>
              <a:gdLst/>
              <a:ahLst/>
              <a:cxnLst/>
              <a:rect l="l" t="t" r="r" b="b"/>
              <a:pathLst>
                <a:path w="8210" h="7889" extrusionOk="0">
                  <a:moveTo>
                    <a:pt x="4265" y="0"/>
                  </a:moveTo>
                  <a:cubicBezTo>
                    <a:pt x="2668" y="0"/>
                    <a:pt x="1231" y="958"/>
                    <a:pt x="611" y="2432"/>
                  </a:cubicBezTo>
                  <a:cubicBezTo>
                    <a:pt x="1" y="3907"/>
                    <a:pt x="339" y="5607"/>
                    <a:pt x="1475" y="6734"/>
                  </a:cubicBezTo>
                  <a:cubicBezTo>
                    <a:pt x="2229" y="7488"/>
                    <a:pt x="3235" y="7889"/>
                    <a:pt x="4260" y="7889"/>
                  </a:cubicBezTo>
                  <a:cubicBezTo>
                    <a:pt x="4768" y="7889"/>
                    <a:pt x="5279" y="7791"/>
                    <a:pt x="5767" y="7589"/>
                  </a:cubicBezTo>
                  <a:cubicBezTo>
                    <a:pt x="7242" y="6978"/>
                    <a:pt x="8209" y="5541"/>
                    <a:pt x="8209" y="3945"/>
                  </a:cubicBezTo>
                  <a:cubicBezTo>
                    <a:pt x="8209" y="1766"/>
                    <a:pt x="6444" y="0"/>
                    <a:pt x="4265"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1" name="Google Shape;311;p21"/>
            <p:cNvSpPr/>
            <p:nvPr/>
          </p:nvSpPr>
          <p:spPr>
            <a:xfrm>
              <a:off x="2419850" y="2168825"/>
              <a:ext cx="43950" cy="8690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 name="Google Shape;312;p21"/>
            <p:cNvSpPr/>
            <p:nvPr/>
          </p:nvSpPr>
          <p:spPr>
            <a:xfrm>
              <a:off x="2507450" y="2168825"/>
              <a:ext cx="43925" cy="8690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 name="Google Shape;313;p21"/>
            <p:cNvSpPr/>
            <p:nvPr/>
          </p:nvSpPr>
          <p:spPr>
            <a:xfrm>
              <a:off x="2419400" y="2298675"/>
              <a:ext cx="44875" cy="88550"/>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 name="Google Shape;314;p21"/>
            <p:cNvSpPr/>
            <p:nvPr/>
          </p:nvSpPr>
          <p:spPr>
            <a:xfrm>
              <a:off x="2507200" y="2298675"/>
              <a:ext cx="44650" cy="88550"/>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 name="Google Shape;315;p21"/>
            <p:cNvSpPr/>
            <p:nvPr/>
          </p:nvSpPr>
          <p:spPr>
            <a:xfrm>
              <a:off x="2419850" y="2431800"/>
              <a:ext cx="43950" cy="8690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 name="Google Shape;316;p21"/>
            <p:cNvSpPr/>
            <p:nvPr/>
          </p:nvSpPr>
          <p:spPr>
            <a:xfrm>
              <a:off x="2507675" y="2431800"/>
              <a:ext cx="43700" cy="8690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7" name="Google Shape;317;p21"/>
            <p:cNvSpPr/>
            <p:nvPr/>
          </p:nvSpPr>
          <p:spPr>
            <a:xfrm>
              <a:off x="2419850" y="2563300"/>
              <a:ext cx="43950" cy="86875"/>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8" name="Google Shape;318;p21"/>
            <p:cNvSpPr/>
            <p:nvPr/>
          </p:nvSpPr>
          <p:spPr>
            <a:xfrm>
              <a:off x="2507450" y="2563300"/>
              <a:ext cx="43925" cy="86875"/>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9" name="Google Shape;319;p21"/>
            <p:cNvSpPr/>
            <p:nvPr/>
          </p:nvSpPr>
          <p:spPr>
            <a:xfrm>
              <a:off x="2419400" y="2693125"/>
              <a:ext cx="44875" cy="88550"/>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0" name="Google Shape;320;p21"/>
            <p:cNvSpPr/>
            <p:nvPr/>
          </p:nvSpPr>
          <p:spPr>
            <a:xfrm>
              <a:off x="2507200" y="2693125"/>
              <a:ext cx="44650" cy="88550"/>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1" name="Google Shape;321;p21"/>
            <p:cNvSpPr/>
            <p:nvPr/>
          </p:nvSpPr>
          <p:spPr>
            <a:xfrm>
              <a:off x="2684950" y="2298675"/>
              <a:ext cx="44625" cy="88550"/>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2" name="Google Shape;322;p21"/>
            <p:cNvSpPr/>
            <p:nvPr/>
          </p:nvSpPr>
          <p:spPr>
            <a:xfrm>
              <a:off x="2751175" y="2080300"/>
              <a:ext cx="43925" cy="87850"/>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3" name="Google Shape;323;p21"/>
            <p:cNvSpPr/>
            <p:nvPr/>
          </p:nvSpPr>
          <p:spPr>
            <a:xfrm>
              <a:off x="2751175" y="1773675"/>
              <a:ext cx="43925" cy="87600"/>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4" name="Google Shape;324;p21"/>
            <p:cNvSpPr/>
            <p:nvPr/>
          </p:nvSpPr>
          <p:spPr>
            <a:xfrm>
              <a:off x="2816425" y="2298675"/>
              <a:ext cx="44650" cy="88550"/>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5" name="Google Shape;325;p21"/>
            <p:cNvSpPr/>
            <p:nvPr/>
          </p:nvSpPr>
          <p:spPr>
            <a:xfrm>
              <a:off x="2685425" y="2431800"/>
              <a:ext cx="43700" cy="86900"/>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6" name="Google Shape;326;p21"/>
            <p:cNvSpPr/>
            <p:nvPr/>
          </p:nvSpPr>
          <p:spPr>
            <a:xfrm>
              <a:off x="2816900" y="2431800"/>
              <a:ext cx="43700" cy="86900"/>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7" name="Google Shape;327;p21"/>
            <p:cNvSpPr/>
            <p:nvPr/>
          </p:nvSpPr>
          <p:spPr>
            <a:xfrm>
              <a:off x="2685425" y="2563300"/>
              <a:ext cx="43925" cy="86875"/>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8" name="Google Shape;328;p21"/>
            <p:cNvSpPr/>
            <p:nvPr/>
          </p:nvSpPr>
          <p:spPr>
            <a:xfrm>
              <a:off x="2816900" y="2563300"/>
              <a:ext cx="43700" cy="86875"/>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9" name="Google Shape;329;p21"/>
            <p:cNvSpPr/>
            <p:nvPr/>
          </p:nvSpPr>
          <p:spPr>
            <a:xfrm>
              <a:off x="2729325" y="2715900"/>
              <a:ext cx="87600" cy="131525"/>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0" name="Google Shape;330;p21"/>
            <p:cNvSpPr/>
            <p:nvPr/>
          </p:nvSpPr>
          <p:spPr>
            <a:xfrm>
              <a:off x="2991350" y="2452925"/>
              <a:ext cx="65775" cy="43725"/>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1" name="Google Shape;331;p21"/>
            <p:cNvSpPr/>
            <p:nvPr/>
          </p:nvSpPr>
          <p:spPr>
            <a:xfrm>
              <a:off x="2991350" y="2540500"/>
              <a:ext cx="65775" cy="43950"/>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2" name="Google Shape;332;p21"/>
            <p:cNvSpPr/>
            <p:nvPr/>
          </p:nvSpPr>
          <p:spPr>
            <a:xfrm>
              <a:off x="2992075" y="2628100"/>
              <a:ext cx="65750" cy="43925"/>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3" name="Google Shape;333;p21"/>
            <p:cNvSpPr/>
            <p:nvPr/>
          </p:nvSpPr>
          <p:spPr>
            <a:xfrm>
              <a:off x="2991350" y="2715900"/>
              <a:ext cx="65775" cy="43725"/>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4" name="Google Shape;334;p21"/>
            <p:cNvSpPr/>
            <p:nvPr/>
          </p:nvSpPr>
          <p:spPr>
            <a:xfrm>
              <a:off x="2092550" y="2474750"/>
              <a:ext cx="107575" cy="43950"/>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5" name="Google Shape;335;p21"/>
            <p:cNvSpPr/>
            <p:nvPr/>
          </p:nvSpPr>
          <p:spPr>
            <a:xfrm>
              <a:off x="2093500" y="2387200"/>
              <a:ext cx="107325" cy="43925"/>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6" name="Google Shape;336;p21"/>
            <p:cNvSpPr/>
            <p:nvPr/>
          </p:nvSpPr>
          <p:spPr>
            <a:xfrm>
              <a:off x="2092550" y="2299600"/>
              <a:ext cx="107575" cy="43725"/>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 name="Google Shape;337;p21"/>
            <p:cNvSpPr/>
            <p:nvPr/>
          </p:nvSpPr>
          <p:spPr>
            <a:xfrm>
              <a:off x="2092550" y="2562325"/>
              <a:ext cx="107575" cy="43975"/>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8" name="Google Shape;338;p21"/>
            <p:cNvSpPr/>
            <p:nvPr/>
          </p:nvSpPr>
          <p:spPr>
            <a:xfrm>
              <a:off x="2092550" y="2650150"/>
              <a:ext cx="107575" cy="43725"/>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9" name="Google Shape;339;p21"/>
            <p:cNvSpPr/>
            <p:nvPr/>
          </p:nvSpPr>
          <p:spPr>
            <a:xfrm>
              <a:off x="2092550" y="2737725"/>
              <a:ext cx="107575" cy="43950"/>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 name="Google Shape;340;p21"/>
            <p:cNvSpPr/>
            <p:nvPr/>
          </p:nvSpPr>
          <p:spPr>
            <a:xfrm>
              <a:off x="3101725" y="2453100"/>
              <a:ext cx="45325" cy="43525"/>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1" name="Google Shape;341;p21"/>
            <p:cNvSpPr/>
            <p:nvPr/>
          </p:nvSpPr>
          <p:spPr>
            <a:xfrm>
              <a:off x="3101725" y="2540450"/>
              <a:ext cx="43925" cy="44000"/>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2" name="Google Shape;342;p21"/>
            <p:cNvSpPr/>
            <p:nvPr/>
          </p:nvSpPr>
          <p:spPr>
            <a:xfrm>
              <a:off x="3094200" y="2628125"/>
              <a:ext cx="58900" cy="43900"/>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3" name="Google Shape;343;p21"/>
            <p:cNvSpPr/>
            <p:nvPr/>
          </p:nvSpPr>
          <p:spPr>
            <a:xfrm>
              <a:off x="3093725" y="2716050"/>
              <a:ext cx="60025" cy="43550"/>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4" name="Google Shape;344;p21"/>
            <p:cNvSpPr/>
            <p:nvPr/>
          </p:nvSpPr>
          <p:spPr>
            <a:xfrm>
              <a:off x="2237200" y="2299600"/>
              <a:ext cx="51200" cy="43850"/>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5" name="Google Shape;345;p21"/>
            <p:cNvSpPr/>
            <p:nvPr/>
          </p:nvSpPr>
          <p:spPr>
            <a:xfrm>
              <a:off x="2743650" y="1992725"/>
              <a:ext cx="51450" cy="43900"/>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6" name="Google Shape;346;p21"/>
            <p:cNvSpPr/>
            <p:nvPr/>
          </p:nvSpPr>
          <p:spPr>
            <a:xfrm>
              <a:off x="2237200" y="2387200"/>
              <a:ext cx="51200" cy="43825"/>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7" name="Google Shape;347;p21"/>
            <p:cNvSpPr/>
            <p:nvPr/>
          </p:nvSpPr>
          <p:spPr>
            <a:xfrm>
              <a:off x="2237200" y="2474775"/>
              <a:ext cx="51200" cy="43950"/>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8" name="Google Shape;348;p21"/>
            <p:cNvSpPr/>
            <p:nvPr/>
          </p:nvSpPr>
          <p:spPr>
            <a:xfrm>
              <a:off x="2237200" y="2562350"/>
              <a:ext cx="51200" cy="44075"/>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9" name="Google Shape;349;p21"/>
            <p:cNvSpPr/>
            <p:nvPr/>
          </p:nvSpPr>
          <p:spPr>
            <a:xfrm>
              <a:off x="2237200" y="2650150"/>
              <a:ext cx="51200" cy="43850"/>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0" name="Google Shape;350;p21"/>
            <p:cNvSpPr/>
            <p:nvPr/>
          </p:nvSpPr>
          <p:spPr>
            <a:xfrm>
              <a:off x="2237200" y="2737750"/>
              <a:ext cx="51200" cy="43825"/>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1" name="Google Shape;351;p21"/>
            <p:cNvSpPr/>
            <p:nvPr/>
          </p:nvSpPr>
          <p:spPr>
            <a:xfrm>
              <a:off x="2926550" y="2310650"/>
              <a:ext cx="284850" cy="87600"/>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Further Exploration</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Google Shape;189;p19"/>
          <p:cNvSpPr txBox="1"/>
          <p:nvPr>
            <p:ph type="subTitle" idx="1"/>
          </p:nvPr>
        </p:nvSpPr>
        <p:spPr>
          <a:xfrm>
            <a:off x="765810" y="988060"/>
            <a:ext cx="7621905"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Now that in my case Elastic Net was found to be the best model, can study the coefficients to see which features impact SalePrice the most. Since the features have been standardized, can directly compare coefficient magnitude.</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It can be seen that the surface area is the biggest factor contributing to the price, followed by the overall quality and age of the house. The top ten highest coefficients all logically make sense to be big contributors.</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Also check how many coefficients went to 0 with Elastic Net. 90 features out of 198 became 0.</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0" lvl="0" indent="0" algn="l" rtl="0">
              <a:lnSpc>
                <a:spcPct val="150000"/>
              </a:lnSpc>
              <a:spcBef>
                <a:spcPts val="0"/>
              </a:spcBef>
              <a:spcAft>
                <a:spcPts val="0"/>
              </a:spcAft>
              <a:buFont typeface="Wingdings" panose="05000000000000000000" charset="0"/>
              <a:buNone/>
            </a:pPr>
            <a:endParaRPr lang="en-US">
              <a:solidFill>
                <a:srgbClr val="434343"/>
              </a:solidFill>
            </a:endParaRPr>
          </a:p>
        </p:txBody>
      </p:sp>
      <p:pic>
        <p:nvPicPr>
          <p:cNvPr id="4" name="Picture 3"/>
          <p:cNvPicPr>
            <a:picLocks noChangeAspect="1"/>
          </p:cNvPicPr>
          <p:nvPr/>
        </p:nvPicPr>
        <p:blipFill>
          <a:blip r:embed="rId1"/>
          <a:stretch>
            <a:fillRect/>
          </a:stretch>
        </p:blipFill>
        <p:spPr>
          <a:xfrm>
            <a:off x="1786890" y="2504440"/>
            <a:ext cx="2693035" cy="2103120"/>
          </a:xfrm>
          <a:prstGeom prst="rect">
            <a:avLst/>
          </a:prstGeom>
        </p:spPr>
      </p:pic>
      <p:pic>
        <p:nvPicPr>
          <p:cNvPr id="5" name="Picture 4"/>
          <p:cNvPicPr>
            <a:picLocks noChangeAspect="1"/>
          </p:cNvPicPr>
          <p:nvPr/>
        </p:nvPicPr>
        <p:blipFill>
          <a:blip r:embed="rId2"/>
          <a:stretch>
            <a:fillRect/>
          </a:stretch>
        </p:blipFill>
        <p:spPr>
          <a:xfrm>
            <a:off x="4678680" y="2504440"/>
            <a:ext cx="2822575" cy="25647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Revisit Linear Regression Assumptions</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Google Shape;189;p19"/>
          <p:cNvSpPr txBox="1"/>
          <p:nvPr>
            <p:ph type="subTitle" idx="1"/>
          </p:nvPr>
        </p:nvSpPr>
        <p:spPr>
          <a:xfrm>
            <a:off x="765810" y="988060"/>
            <a:ext cx="2540000"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Just fit the MLR portion of the Elastic Net and check that linear regression assumptions are satisfied. </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0" lvl="0" indent="0" algn="l" rtl="0">
              <a:lnSpc>
                <a:spcPct val="150000"/>
              </a:lnSpc>
              <a:spcBef>
                <a:spcPts val="0"/>
              </a:spcBef>
              <a:spcAft>
                <a:spcPts val="0"/>
              </a:spcAft>
              <a:buFont typeface="Wingdings" panose="05000000000000000000" charset="0"/>
              <a:buNone/>
            </a:pPr>
            <a:endParaRPr lang="en-US">
              <a:solidFill>
                <a:srgbClr val="434343"/>
              </a:solidFill>
            </a:endParaRPr>
          </a:p>
        </p:txBody>
      </p:sp>
      <p:pic>
        <p:nvPicPr>
          <p:cNvPr id="122" name="Picture 121"/>
          <p:cNvPicPr>
            <a:picLocks noChangeAspect="1"/>
          </p:cNvPicPr>
          <p:nvPr/>
        </p:nvPicPr>
        <p:blipFill>
          <a:blip r:embed="rId1"/>
          <a:stretch>
            <a:fillRect/>
          </a:stretch>
        </p:blipFill>
        <p:spPr>
          <a:xfrm>
            <a:off x="3230880" y="1405890"/>
            <a:ext cx="2743200" cy="1548581"/>
          </a:xfrm>
          <a:prstGeom prst="rect">
            <a:avLst/>
          </a:prstGeom>
          <a:noFill/>
          <a:ln w="9525">
            <a:noFill/>
          </a:ln>
        </p:spPr>
      </p:pic>
      <p:pic>
        <p:nvPicPr>
          <p:cNvPr id="123" name="Picture 122"/>
          <p:cNvPicPr>
            <a:picLocks noChangeAspect="1"/>
          </p:cNvPicPr>
          <p:nvPr/>
        </p:nvPicPr>
        <p:blipFill>
          <a:blip r:embed="rId2"/>
          <a:stretch>
            <a:fillRect/>
          </a:stretch>
        </p:blipFill>
        <p:spPr>
          <a:xfrm>
            <a:off x="3230880" y="3109595"/>
            <a:ext cx="2743200" cy="1811547"/>
          </a:xfrm>
          <a:prstGeom prst="rect">
            <a:avLst/>
          </a:prstGeom>
          <a:noFill/>
          <a:ln w="9525">
            <a:noFill/>
          </a:ln>
        </p:spPr>
      </p:pic>
      <p:pic>
        <p:nvPicPr>
          <p:cNvPr id="124" name="Picture 123"/>
          <p:cNvPicPr>
            <a:picLocks noChangeAspect="1"/>
          </p:cNvPicPr>
          <p:nvPr/>
        </p:nvPicPr>
        <p:blipFill>
          <a:blip r:embed="rId3"/>
          <a:stretch>
            <a:fillRect/>
          </a:stretch>
        </p:blipFill>
        <p:spPr>
          <a:xfrm>
            <a:off x="6127115" y="1405890"/>
            <a:ext cx="2743200" cy="1548581"/>
          </a:xfrm>
          <a:prstGeom prst="rect">
            <a:avLst/>
          </a:prstGeom>
          <a:noFill/>
          <a:ln w="9525">
            <a:noFill/>
          </a:ln>
        </p:spPr>
      </p:pic>
      <p:sp>
        <p:nvSpPr>
          <p:cNvPr id="3" name="Google Shape;189;p19"/>
          <p:cNvSpPr txBox="1"/>
          <p:nvPr/>
        </p:nvSpPr>
        <p:spPr>
          <a:xfrm>
            <a:off x="3898265" y="1034415"/>
            <a:ext cx="1637030" cy="4508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9pPr>
          </a:lstStyle>
          <a:p>
            <a:pPr marL="0" lvl="0" indent="0" algn="ctr" rtl="0">
              <a:lnSpc>
                <a:spcPct val="150000"/>
              </a:lnSpc>
              <a:spcBef>
                <a:spcPts val="0"/>
              </a:spcBef>
              <a:spcAft>
                <a:spcPts val="0"/>
              </a:spcAft>
              <a:buFont typeface="Wingdings" panose="05000000000000000000" charset="0"/>
              <a:buNone/>
            </a:pPr>
            <a:r>
              <a:rPr lang="en-US" sz="1000" b="1">
                <a:solidFill>
                  <a:srgbClr val="434343"/>
                </a:solidFill>
              </a:rPr>
              <a:t>Normality</a:t>
            </a:r>
            <a:endParaRPr lang="en-US" sz="1000" b="1">
              <a:solidFill>
                <a:srgbClr val="434343"/>
              </a:solidFill>
            </a:endParaRPr>
          </a:p>
        </p:txBody>
      </p:sp>
      <p:sp>
        <p:nvSpPr>
          <p:cNvPr id="2" name="Google Shape;189;p19"/>
          <p:cNvSpPr txBox="1"/>
          <p:nvPr/>
        </p:nvSpPr>
        <p:spPr>
          <a:xfrm>
            <a:off x="6750685" y="1034415"/>
            <a:ext cx="1637030" cy="4508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9pPr>
          </a:lstStyle>
          <a:p>
            <a:pPr marL="0" lvl="0" indent="0" algn="ctr" rtl="0">
              <a:lnSpc>
                <a:spcPct val="150000"/>
              </a:lnSpc>
              <a:spcBef>
                <a:spcPts val="0"/>
              </a:spcBef>
              <a:spcAft>
                <a:spcPts val="0"/>
              </a:spcAft>
              <a:buFont typeface="Wingdings" panose="05000000000000000000" charset="0"/>
              <a:buNone/>
            </a:pPr>
            <a:r>
              <a:rPr lang="en-US" sz="1000" b="1">
                <a:solidFill>
                  <a:srgbClr val="434343"/>
                </a:solidFill>
              </a:rPr>
              <a:t>Homoscedasticity</a:t>
            </a:r>
            <a:endParaRPr lang="en-US" sz="1000" b="1">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Future Work</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Google Shape;189;p19"/>
          <p:cNvSpPr txBox="1"/>
          <p:nvPr>
            <p:ph type="subTitle" idx="1"/>
          </p:nvPr>
        </p:nvSpPr>
        <p:spPr>
          <a:xfrm>
            <a:off x="765810" y="988060"/>
            <a:ext cx="7621905"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Make use of the geographical data and try to factor in the effect of neighborhood.</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Attempt the descriptive modeling approach and try to figure out the reason for the discount on larger homes in terms of $/ft</a:t>
            </a:r>
            <a:r>
              <a:rPr lang="en-US" baseline="30000">
                <a:solidFill>
                  <a:srgbClr val="434343"/>
                </a:solidFill>
              </a:rPr>
              <a:t>2</a:t>
            </a:r>
            <a:r>
              <a:rPr lang="en-US">
                <a:solidFill>
                  <a:srgbClr val="434343"/>
                </a:solidFill>
              </a:rPr>
              <a:t> </a:t>
            </a:r>
            <a:r>
              <a:rPr lang="en-US">
                <a:solidFill>
                  <a:srgbClr val="434343"/>
                </a:solidFill>
              </a:rPr>
              <a:t>as well as the various data analysis ideas in the project proposal.</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Try transforming features to establish actual linear relationships. </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Try stacking models.</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0" lvl="0" indent="0" algn="l" rtl="0">
              <a:lnSpc>
                <a:spcPct val="150000"/>
              </a:lnSpc>
              <a:spcBef>
                <a:spcPts val="0"/>
              </a:spcBef>
              <a:spcAft>
                <a:spcPts val="0"/>
              </a:spcAft>
              <a:buFont typeface="Wingdings" panose="05000000000000000000" charset="0"/>
              <a:buNone/>
            </a:pPr>
            <a:endParaRPr lang="en-US">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869" name="Shape 1869"/>
        <p:cNvGrpSpPr/>
        <p:nvPr/>
      </p:nvGrpSpPr>
      <p:grpSpPr>
        <a:xfrm>
          <a:off x="0" y="0"/>
          <a:ext cx="0" cy="0"/>
          <a:chOff x="0" y="0"/>
          <a:chExt cx="0" cy="0"/>
        </a:xfrm>
      </p:grpSpPr>
      <p:sp>
        <p:nvSpPr>
          <p:cNvPr id="1870" name="Google Shape;1870;p38"/>
          <p:cNvSpPr txBox="1"/>
          <p:nvPr>
            <p:ph type="ctrTitle"/>
          </p:nvPr>
        </p:nvSpPr>
        <p:spPr>
          <a:xfrm>
            <a:off x="477026" y="15578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solidFill>
                  <a:schemeClr val="lt2"/>
                </a:solidFill>
              </a:rPr>
              <a:t>THANKS</a:t>
            </a:r>
            <a:r>
              <a:rPr lang="en-US" altLang="en-GB">
                <a:solidFill>
                  <a:schemeClr val="lt2"/>
                </a:solidFill>
              </a:rPr>
              <a:t>!</a:t>
            </a:r>
            <a:endParaRPr lang="en-US" altLang="en-GB">
              <a:solidFill>
                <a:schemeClr val="lt2"/>
              </a:solidFill>
            </a:endParaRPr>
          </a:p>
        </p:txBody>
      </p:sp>
      <p:grpSp>
        <p:nvGrpSpPr>
          <p:cNvPr id="1871" name="Google Shape;1871;p38"/>
          <p:cNvGrpSpPr/>
          <p:nvPr/>
        </p:nvGrpSpPr>
        <p:grpSpPr>
          <a:xfrm>
            <a:off x="6086323" y="1653090"/>
            <a:ext cx="3481645" cy="3406550"/>
            <a:chOff x="4095386" y="2301250"/>
            <a:chExt cx="2149164" cy="2102809"/>
          </a:xfrm>
        </p:grpSpPr>
        <p:sp>
          <p:nvSpPr>
            <p:cNvPr id="1872" name="Google Shape;1872;p38"/>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8"/>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8"/>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8"/>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8"/>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8"/>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8" name="Google Shape;1878;p38"/>
          <p:cNvGrpSpPr/>
          <p:nvPr/>
        </p:nvGrpSpPr>
        <p:grpSpPr>
          <a:xfrm>
            <a:off x="6489414" y="2915087"/>
            <a:ext cx="2792057" cy="2314899"/>
            <a:chOff x="202950" y="1579375"/>
            <a:chExt cx="1537900" cy="1275075"/>
          </a:xfrm>
        </p:grpSpPr>
        <p:sp>
          <p:nvSpPr>
            <p:cNvPr id="1879" name="Google Shape;1879;p3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3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3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3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3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3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3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3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2" name="Google Shape;1892;p38"/>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38"/>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38"/>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38"/>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Subtitle 0"/>
          <p:cNvSpPr/>
          <p:nvPr>
            <p:ph type="subTitle"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p22"/>
          <p:cNvSpPr txBox="1"/>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olidFill>
                  <a:schemeClr val="bg1"/>
                </a:solidFill>
              </a:rPr>
              <a:t>Introduction</a:t>
            </a:r>
            <a:endParaRPr lang="en-US" altLang="en-GB">
              <a:solidFill>
                <a:schemeClr val="bg1"/>
              </a:solidFill>
            </a:endParaRPr>
          </a:p>
        </p:txBody>
      </p:sp>
      <p:sp>
        <p:nvSpPr>
          <p:cNvPr id="357" name="Google Shape;357;p22"/>
          <p:cNvSpPr txBox="1"/>
          <p:nvPr>
            <p:ph type="ctrTitle"/>
          </p:nvPr>
        </p:nvSpPr>
        <p:spPr>
          <a:xfrm>
            <a:off x="858475" y="2277750"/>
            <a:ext cx="25602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Target Audience</a:t>
            </a:r>
            <a:endParaRPr lang="en-US" altLang="en-GB"/>
          </a:p>
        </p:txBody>
      </p:sp>
      <p:sp>
        <p:nvSpPr>
          <p:cNvPr id="358" name="Google Shape;358;p22"/>
          <p:cNvSpPr txBox="1"/>
          <p:nvPr>
            <p:ph type="subTitle" idx="1"/>
          </p:nvPr>
        </p:nvSpPr>
        <p:spPr>
          <a:xfrm>
            <a:off x="1019574" y="2497900"/>
            <a:ext cx="22380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Take on the role of a pretend real estate database company looking to provide accurate housing price predictions for site visitors. Can also be used for house flippers.</a:t>
            </a:r>
            <a:endParaRPr lang="en-US" altLang="en-GB"/>
          </a:p>
        </p:txBody>
      </p:sp>
      <p:sp>
        <p:nvSpPr>
          <p:cNvPr id="359" name="Google Shape;359;p22"/>
          <p:cNvSpPr txBox="1"/>
          <p:nvPr>
            <p:ph type="subTitle" idx="3"/>
          </p:nvPr>
        </p:nvSpPr>
        <p:spPr>
          <a:xfrm>
            <a:off x="5934474" y="2497900"/>
            <a:ext cx="22380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Which ML model and with what parameters performs the best in terms of predicting housing prices in Ames, Iowa.</a:t>
            </a:r>
            <a:endParaRPr lang="en-US" altLang="en-GB"/>
          </a:p>
        </p:txBody>
      </p:sp>
      <p:sp>
        <p:nvSpPr>
          <p:cNvPr id="360" name="Google Shape;360;p22"/>
          <p:cNvSpPr txBox="1"/>
          <p:nvPr>
            <p:ph type="ctrTitle" idx="4"/>
          </p:nvPr>
        </p:nvSpPr>
        <p:spPr>
          <a:xfrm>
            <a:off x="5773375" y="2277750"/>
            <a:ext cx="25602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Research Question</a:t>
            </a:r>
            <a:endParaRPr lang="en-US" altLang="en-GB"/>
          </a:p>
        </p:txBody>
      </p:sp>
      <p:sp>
        <p:nvSpPr>
          <p:cNvPr id="361" name="Google Shape;361;p22"/>
          <p:cNvSpPr txBox="1"/>
          <p:nvPr>
            <p:ph type="subTitle" idx="5"/>
          </p:nvPr>
        </p:nvSpPr>
        <p:spPr>
          <a:xfrm>
            <a:off x="3452999" y="1595550"/>
            <a:ext cx="22380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Kaggle competition to use Machine Learning techniques to predict housing prices in Ames, Iowa.</a:t>
            </a:r>
            <a:endParaRPr lang="en-US" altLang="en-GB"/>
          </a:p>
        </p:txBody>
      </p:sp>
      <p:sp>
        <p:nvSpPr>
          <p:cNvPr id="362" name="Google Shape;362;p22"/>
          <p:cNvSpPr txBox="1"/>
          <p:nvPr>
            <p:ph type="ctrTitle" idx="6"/>
          </p:nvPr>
        </p:nvSpPr>
        <p:spPr>
          <a:xfrm>
            <a:off x="3291900" y="1375400"/>
            <a:ext cx="25602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Project Description</a:t>
            </a:r>
            <a:endParaRPr lang="en-US" altLang="en-GB"/>
          </a:p>
        </p:txBody>
      </p:sp>
      <p:sp>
        <p:nvSpPr>
          <p:cNvPr id="363" name="Google Shape;363;p22"/>
          <p:cNvSpPr/>
          <p:nvPr/>
        </p:nvSpPr>
        <p:spPr>
          <a:xfrm>
            <a:off x="2637549" y="3398959"/>
            <a:ext cx="4010159" cy="1595803"/>
          </a:xfrm>
          <a:custGeom>
            <a:avLst/>
            <a:gdLst/>
            <a:ahLst/>
            <a:cxnLst/>
            <a:rect l="l" t="t" r="r" b="b"/>
            <a:pathLst>
              <a:path w="247007" h="98294" extrusionOk="0">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22"/>
          <p:cNvSpPr/>
          <p:nvPr/>
        </p:nvSpPr>
        <p:spPr>
          <a:xfrm>
            <a:off x="5093353" y="3398553"/>
            <a:ext cx="525397" cy="309163"/>
          </a:xfrm>
          <a:custGeom>
            <a:avLst/>
            <a:gdLst/>
            <a:ahLst/>
            <a:cxnLst/>
            <a:rect l="l" t="t" r="r" b="b"/>
            <a:pathLst>
              <a:path w="32362" h="19043" extrusionOk="0">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2"/>
          <p:cNvSpPr/>
          <p:nvPr/>
        </p:nvSpPr>
        <p:spPr>
          <a:xfrm>
            <a:off x="5403382" y="3184684"/>
            <a:ext cx="235059" cy="323285"/>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22"/>
          <p:cNvSpPr/>
          <p:nvPr/>
        </p:nvSpPr>
        <p:spPr>
          <a:xfrm>
            <a:off x="5373761" y="3478650"/>
            <a:ext cx="294301" cy="470419"/>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2"/>
          <p:cNvSpPr/>
          <p:nvPr/>
        </p:nvSpPr>
        <p:spPr>
          <a:xfrm>
            <a:off x="5315156" y="3890430"/>
            <a:ext cx="411814" cy="823293"/>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2"/>
          <p:cNvSpPr/>
          <p:nvPr/>
        </p:nvSpPr>
        <p:spPr>
          <a:xfrm>
            <a:off x="5386676" y="3054155"/>
            <a:ext cx="269712" cy="159848"/>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2"/>
          <p:cNvSpPr/>
          <p:nvPr/>
        </p:nvSpPr>
        <p:spPr>
          <a:xfrm>
            <a:off x="5402745" y="3977382"/>
            <a:ext cx="59880" cy="118821"/>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2"/>
          <p:cNvSpPr/>
          <p:nvPr/>
        </p:nvSpPr>
        <p:spPr>
          <a:xfrm>
            <a:off x="5491609" y="3684355"/>
            <a:ext cx="58941" cy="117882"/>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22"/>
          <p:cNvSpPr/>
          <p:nvPr/>
        </p:nvSpPr>
        <p:spPr>
          <a:xfrm>
            <a:off x="5491609" y="3272910"/>
            <a:ext cx="58941" cy="117546"/>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2"/>
          <p:cNvSpPr/>
          <p:nvPr/>
        </p:nvSpPr>
        <p:spPr>
          <a:xfrm>
            <a:off x="5579165" y="3977382"/>
            <a:ext cx="59914" cy="118821"/>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22"/>
          <p:cNvSpPr/>
          <p:nvPr/>
        </p:nvSpPr>
        <p:spPr>
          <a:xfrm>
            <a:off x="5403382" y="4156016"/>
            <a:ext cx="58639" cy="116607"/>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22"/>
          <p:cNvSpPr/>
          <p:nvPr/>
        </p:nvSpPr>
        <p:spPr>
          <a:xfrm>
            <a:off x="5579802" y="4156016"/>
            <a:ext cx="58639" cy="116607"/>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2"/>
          <p:cNvSpPr/>
          <p:nvPr/>
        </p:nvSpPr>
        <p:spPr>
          <a:xfrm>
            <a:off x="5403382" y="4332469"/>
            <a:ext cx="58941" cy="116573"/>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22"/>
          <p:cNvSpPr/>
          <p:nvPr/>
        </p:nvSpPr>
        <p:spPr>
          <a:xfrm>
            <a:off x="5579802" y="4332469"/>
            <a:ext cx="58639" cy="116573"/>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22"/>
          <p:cNvSpPr/>
          <p:nvPr/>
        </p:nvSpPr>
        <p:spPr>
          <a:xfrm>
            <a:off x="5462290" y="4537236"/>
            <a:ext cx="117546" cy="176487"/>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2"/>
          <p:cNvSpPr/>
          <p:nvPr/>
        </p:nvSpPr>
        <p:spPr>
          <a:xfrm>
            <a:off x="5481512" y="3566843"/>
            <a:ext cx="69038" cy="58907"/>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2"/>
          <p:cNvSpPr/>
          <p:nvPr/>
        </p:nvSpPr>
        <p:spPr>
          <a:xfrm>
            <a:off x="3670160" y="3397562"/>
            <a:ext cx="534570" cy="322086"/>
          </a:xfrm>
          <a:custGeom>
            <a:avLst/>
            <a:gdLst/>
            <a:ahLst/>
            <a:cxnLst/>
            <a:rect l="l" t="t" r="r" b="b"/>
            <a:pathLst>
              <a:path w="32927" h="19839" extrusionOk="0">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2"/>
          <p:cNvSpPr/>
          <p:nvPr/>
        </p:nvSpPr>
        <p:spPr>
          <a:xfrm>
            <a:off x="5031108" y="4820560"/>
            <a:ext cx="217906" cy="138890"/>
          </a:xfrm>
          <a:custGeom>
            <a:avLst/>
            <a:gdLst/>
            <a:ahLst/>
            <a:cxnLst/>
            <a:rect l="l" t="t" r="r" b="b"/>
            <a:pathLst>
              <a:path w="13422" h="8555" extrusionOk="0">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2"/>
          <p:cNvSpPr/>
          <p:nvPr/>
        </p:nvSpPr>
        <p:spPr>
          <a:xfrm>
            <a:off x="2324733" y="4803968"/>
            <a:ext cx="4356565" cy="351991"/>
          </a:xfrm>
          <a:custGeom>
            <a:avLst/>
            <a:gdLst/>
            <a:ahLst/>
            <a:cxnLst/>
            <a:rect l="l" t="t" r="r" b="b"/>
            <a:pathLst>
              <a:path w="268344" h="21681" extrusionOk="0">
                <a:moveTo>
                  <a:pt x="15343" y="0"/>
                </a:moveTo>
                <a:cubicBezTo>
                  <a:pt x="6870" y="0"/>
                  <a:pt x="1" y="9707"/>
                  <a:pt x="1" y="21680"/>
                </a:cubicBezTo>
                <a:lnTo>
                  <a:pt x="268344" y="21680"/>
                </a:lnTo>
                <a:cubicBezTo>
                  <a:pt x="268344" y="9707"/>
                  <a:pt x="261473" y="0"/>
                  <a:pt x="253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2"/>
          <p:cNvSpPr/>
          <p:nvPr/>
        </p:nvSpPr>
        <p:spPr>
          <a:xfrm>
            <a:off x="3840124" y="3918511"/>
            <a:ext cx="351488" cy="1045550"/>
          </a:xfrm>
          <a:custGeom>
            <a:avLst/>
            <a:gdLst/>
            <a:ahLst/>
            <a:cxnLst/>
            <a:rect l="l" t="t" r="r" b="b"/>
            <a:pathLst>
              <a:path w="21650" h="64401" extrusionOk="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22"/>
          <p:cNvSpPr/>
          <p:nvPr/>
        </p:nvSpPr>
        <p:spPr>
          <a:xfrm>
            <a:off x="3878552" y="3965787"/>
            <a:ext cx="59810" cy="59810"/>
          </a:xfrm>
          <a:custGeom>
            <a:avLst/>
            <a:gdLst/>
            <a:ahLst/>
            <a:cxnLst/>
            <a:rect l="l" t="t" r="r" b="b"/>
            <a:pathLst>
              <a:path w="3684" h="3684" extrusionOk="0">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2"/>
          <p:cNvSpPr/>
          <p:nvPr/>
        </p:nvSpPr>
        <p:spPr>
          <a:xfrm>
            <a:off x="3171627" y="3714261"/>
            <a:ext cx="55276" cy="220978"/>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2"/>
          <p:cNvSpPr/>
          <p:nvPr/>
        </p:nvSpPr>
        <p:spPr>
          <a:xfrm>
            <a:off x="3059363" y="3906121"/>
            <a:ext cx="279796" cy="139898"/>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2"/>
          <p:cNvSpPr/>
          <p:nvPr/>
        </p:nvSpPr>
        <p:spPr>
          <a:xfrm>
            <a:off x="3032926" y="4032331"/>
            <a:ext cx="333238" cy="942414"/>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2"/>
          <p:cNvSpPr/>
          <p:nvPr/>
        </p:nvSpPr>
        <p:spPr>
          <a:xfrm>
            <a:off x="3116064" y="4116387"/>
            <a:ext cx="55592" cy="10992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2"/>
          <p:cNvSpPr/>
          <p:nvPr/>
        </p:nvSpPr>
        <p:spPr>
          <a:xfrm>
            <a:off x="5457001" y="4239675"/>
            <a:ext cx="439539" cy="719424"/>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2"/>
          <p:cNvSpPr/>
          <p:nvPr/>
        </p:nvSpPr>
        <p:spPr>
          <a:xfrm>
            <a:off x="5552576" y="4342425"/>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22"/>
          <p:cNvSpPr/>
          <p:nvPr/>
        </p:nvSpPr>
        <p:spPr>
          <a:xfrm>
            <a:off x="5552576" y="4479323"/>
            <a:ext cx="102819" cy="68703"/>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22"/>
          <p:cNvSpPr/>
          <p:nvPr/>
        </p:nvSpPr>
        <p:spPr>
          <a:xfrm>
            <a:off x="5553709" y="4616259"/>
            <a:ext cx="102780" cy="68664"/>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2"/>
          <p:cNvSpPr/>
          <p:nvPr/>
        </p:nvSpPr>
        <p:spPr>
          <a:xfrm>
            <a:off x="5552576" y="4753508"/>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22"/>
          <p:cNvSpPr/>
          <p:nvPr/>
        </p:nvSpPr>
        <p:spPr>
          <a:xfrm>
            <a:off x="5725114" y="4342699"/>
            <a:ext cx="70852" cy="68038"/>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2"/>
          <p:cNvSpPr/>
          <p:nvPr/>
        </p:nvSpPr>
        <p:spPr>
          <a:xfrm>
            <a:off x="5725114" y="4479245"/>
            <a:ext cx="68664" cy="68781"/>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2"/>
          <p:cNvSpPr/>
          <p:nvPr/>
        </p:nvSpPr>
        <p:spPr>
          <a:xfrm>
            <a:off x="5713351" y="4616298"/>
            <a:ext cx="92072" cy="68624"/>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22"/>
          <p:cNvSpPr/>
          <p:nvPr/>
        </p:nvSpPr>
        <p:spPr>
          <a:xfrm>
            <a:off x="5712609" y="4753742"/>
            <a:ext cx="93831" cy="68077"/>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22"/>
          <p:cNvSpPr/>
          <p:nvPr/>
        </p:nvSpPr>
        <p:spPr>
          <a:xfrm>
            <a:off x="5451281" y="4120021"/>
            <a:ext cx="445278" cy="136936"/>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2"/>
          <p:cNvSpPr/>
          <p:nvPr/>
        </p:nvSpPr>
        <p:spPr>
          <a:xfrm>
            <a:off x="3226874" y="4116387"/>
            <a:ext cx="55561" cy="10992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22"/>
          <p:cNvSpPr/>
          <p:nvPr/>
        </p:nvSpPr>
        <p:spPr>
          <a:xfrm>
            <a:off x="3115495" y="4280639"/>
            <a:ext cx="56762" cy="112007"/>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2"/>
          <p:cNvSpPr/>
          <p:nvPr/>
        </p:nvSpPr>
        <p:spPr>
          <a:xfrm>
            <a:off x="3226557" y="4280639"/>
            <a:ext cx="56478" cy="112007"/>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2"/>
          <p:cNvSpPr/>
          <p:nvPr/>
        </p:nvSpPr>
        <p:spPr>
          <a:xfrm>
            <a:off x="3116064" y="4449035"/>
            <a:ext cx="55592" cy="10992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22"/>
          <p:cNvSpPr/>
          <p:nvPr/>
        </p:nvSpPr>
        <p:spPr>
          <a:xfrm>
            <a:off x="3227158" y="4449035"/>
            <a:ext cx="55276" cy="10992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2"/>
          <p:cNvSpPr/>
          <p:nvPr/>
        </p:nvSpPr>
        <p:spPr>
          <a:xfrm>
            <a:off x="3116064" y="4615375"/>
            <a:ext cx="55592" cy="109888"/>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2"/>
          <p:cNvSpPr/>
          <p:nvPr/>
        </p:nvSpPr>
        <p:spPr>
          <a:xfrm>
            <a:off x="3226874" y="4615375"/>
            <a:ext cx="55561" cy="109888"/>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2"/>
          <p:cNvSpPr/>
          <p:nvPr/>
        </p:nvSpPr>
        <p:spPr>
          <a:xfrm>
            <a:off x="3115495" y="4779596"/>
            <a:ext cx="56762" cy="112007"/>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22"/>
          <p:cNvSpPr/>
          <p:nvPr/>
        </p:nvSpPr>
        <p:spPr>
          <a:xfrm>
            <a:off x="3226557" y="4779596"/>
            <a:ext cx="56478" cy="112007"/>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22"/>
          <p:cNvSpPr/>
          <p:nvPr/>
        </p:nvSpPr>
        <p:spPr>
          <a:xfrm>
            <a:off x="3985947" y="3965787"/>
            <a:ext cx="59810" cy="59810"/>
          </a:xfrm>
          <a:custGeom>
            <a:avLst/>
            <a:gdLst/>
            <a:ahLst/>
            <a:cxnLst/>
            <a:rect l="l" t="t" r="r" b="b"/>
            <a:pathLst>
              <a:path w="3684" h="3684" extrusionOk="0">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22"/>
          <p:cNvSpPr/>
          <p:nvPr/>
        </p:nvSpPr>
        <p:spPr>
          <a:xfrm>
            <a:off x="4093390" y="3965787"/>
            <a:ext cx="59794" cy="59810"/>
          </a:xfrm>
          <a:custGeom>
            <a:avLst/>
            <a:gdLst/>
            <a:ahLst/>
            <a:cxnLst/>
            <a:rect l="l" t="t" r="r" b="b"/>
            <a:pathLst>
              <a:path w="3683" h="3684" extrusionOk="0">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22"/>
          <p:cNvSpPr/>
          <p:nvPr/>
        </p:nvSpPr>
        <p:spPr>
          <a:xfrm>
            <a:off x="3878552" y="4064058"/>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22"/>
          <p:cNvSpPr/>
          <p:nvPr/>
        </p:nvSpPr>
        <p:spPr>
          <a:xfrm>
            <a:off x="3985947" y="4064058"/>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22"/>
          <p:cNvSpPr/>
          <p:nvPr/>
        </p:nvSpPr>
        <p:spPr>
          <a:xfrm>
            <a:off x="4093390" y="4064058"/>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2"/>
          <p:cNvSpPr/>
          <p:nvPr/>
        </p:nvSpPr>
        <p:spPr>
          <a:xfrm>
            <a:off x="3878552" y="4162312"/>
            <a:ext cx="59810" cy="59842"/>
          </a:xfrm>
          <a:custGeom>
            <a:avLst/>
            <a:gdLst/>
            <a:ahLst/>
            <a:cxnLst/>
            <a:rect l="l" t="t" r="r" b="b"/>
            <a:pathLst>
              <a:path w="3684" h="3686" extrusionOk="0">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2"/>
          <p:cNvSpPr/>
          <p:nvPr/>
        </p:nvSpPr>
        <p:spPr>
          <a:xfrm>
            <a:off x="3985947" y="4162312"/>
            <a:ext cx="59810" cy="59842"/>
          </a:xfrm>
          <a:custGeom>
            <a:avLst/>
            <a:gdLst/>
            <a:ahLst/>
            <a:cxnLst/>
            <a:rect l="l" t="t" r="r" b="b"/>
            <a:pathLst>
              <a:path w="3684" h="3686" extrusionOk="0">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2"/>
          <p:cNvSpPr/>
          <p:nvPr/>
        </p:nvSpPr>
        <p:spPr>
          <a:xfrm>
            <a:off x="4093390" y="4162312"/>
            <a:ext cx="59794" cy="59842"/>
          </a:xfrm>
          <a:custGeom>
            <a:avLst/>
            <a:gdLst/>
            <a:ahLst/>
            <a:cxnLst/>
            <a:rect l="l" t="t" r="r" b="b"/>
            <a:pathLst>
              <a:path w="3683" h="3686" extrusionOk="0">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2"/>
          <p:cNvSpPr/>
          <p:nvPr/>
        </p:nvSpPr>
        <p:spPr>
          <a:xfrm>
            <a:off x="3878552" y="4260583"/>
            <a:ext cx="59810" cy="59810"/>
          </a:xfrm>
          <a:custGeom>
            <a:avLst/>
            <a:gdLst/>
            <a:ahLst/>
            <a:cxnLst/>
            <a:rect l="l" t="t" r="r" b="b"/>
            <a:pathLst>
              <a:path w="3684" h="3684" extrusionOk="0">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2"/>
          <p:cNvSpPr/>
          <p:nvPr/>
        </p:nvSpPr>
        <p:spPr>
          <a:xfrm>
            <a:off x="3985947" y="4260583"/>
            <a:ext cx="59810" cy="59810"/>
          </a:xfrm>
          <a:custGeom>
            <a:avLst/>
            <a:gdLst/>
            <a:ahLst/>
            <a:cxnLst/>
            <a:rect l="l" t="t" r="r" b="b"/>
            <a:pathLst>
              <a:path w="3684" h="3684" extrusionOk="0">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22"/>
          <p:cNvSpPr/>
          <p:nvPr/>
        </p:nvSpPr>
        <p:spPr>
          <a:xfrm>
            <a:off x="4093390" y="4260583"/>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2"/>
          <p:cNvSpPr/>
          <p:nvPr/>
        </p:nvSpPr>
        <p:spPr>
          <a:xfrm>
            <a:off x="3878552" y="4358837"/>
            <a:ext cx="59810" cy="59842"/>
          </a:xfrm>
          <a:custGeom>
            <a:avLst/>
            <a:gdLst/>
            <a:ahLst/>
            <a:cxnLst/>
            <a:rect l="l" t="t" r="r" b="b"/>
            <a:pathLst>
              <a:path w="3684" h="3686" extrusionOk="0">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2"/>
          <p:cNvSpPr/>
          <p:nvPr/>
        </p:nvSpPr>
        <p:spPr>
          <a:xfrm>
            <a:off x="3985947" y="4358837"/>
            <a:ext cx="59810" cy="59842"/>
          </a:xfrm>
          <a:custGeom>
            <a:avLst/>
            <a:gdLst/>
            <a:ahLst/>
            <a:cxnLst/>
            <a:rect l="l" t="t" r="r" b="b"/>
            <a:pathLst>
              <a:path w="3684" h="3686" extrusionOk="0">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2"/>
          <p:cNvSpPr/>
          <p:nvPr/>
        </p:nvSpPr>
        <p:spPr>
          <a:xfrm>
            <a:off x="4093390" y="4358837"/>
            <a:ext cx="59794" cy="59842"/>
          </a:xfrm>
          <a:custGeom>
            <a:avLst/>
            <a:gdLst/>
            <a:ahLst/>
            <a:cxnLst/>
            <a:rect l="l" t="t" r="r" b="b"/>
            <a:pathLst>
              <a:path w="3683" h="3686" extrusionOk="0">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2"/>
          <p:cNvSpPr/>
          <p:nvPr/>
        </p:nvSpPr>
        <p:spPr>
          <a:xfrm>
            <a:off x="3878552" y="4457123"/>
            <a:ext cx="59810" cy="59826"/>
          </a:xfrm>
          <a:custGeom>
            <a:avLst/>
            <a:gdLst/>
            <a:ahLst/>
            <a:cxnLst/>
            <a:rect l="l" t="t" r="r" b="b"/>
            <a:pathLst>
              <a:path w="3684" h="3685" extrusionOk="0">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2"/>
          <p:cNvSpPr/>
          <p:nvPr/>
        </p:nvSpPr>
        <p:spPr>
          <a:xfrm>
            <a:off x="3985947" y="4457123"/>
            <a:ext cx="59810" cy="59826"/>
          </a:xfrm>
          <a:custGeom>
            <a:avLst/>
            <a:gdLst/>
            <a:ahLst/>
            <a:cxnLst/>
            <a:rect l="l" t="t" r="r" b="b"/>
            <a:pathLst>
              <a:path w="3684" h="3685" extrusionOk="0">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2"/>
          <p:cNvSpPr/>
          <p:nvPr/>
        </p:nvSpPr>
        <p:spPr>
          <a:xfrm>
            <a:off x="4093390" y="4457123"/>
            <a:ext cx="59794" cy="59826"/>
          </a:xfrm>
          <a:custGeom>
            <a:avLst/>
            <a:gdLst/>
            <a:ahLst/>
            <a:cxnLst/>
            <a:rect l="l" t="t" r="r" b="b"/>
            <a:pathLst>
              <a:path w="3683" h="3685" extrusionOk="0">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22"/>
          <p:cNvSpPr/>
          <p:nvPr/>
        </p:nvSpPr>
        <p:spPr>
          <a:xfrm>
            <a:off x="3878552" y="4555394"/>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22"/>
          <p:cNvSpPr/>
          <p:nvPr/>
        </p:nvSpPr>
        <p:spPr>
          <a:xfrm>
            <a:off x="3985947" y="4555394"/>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22"/>
          <p:cNvSpPr/>
          <p:nvPr/>
        </p:nvSpPr>
        <p:spPr>
          <a:xfrm>
            <a:off x="4093390" y="4555394"/>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22"/>
          <p:cNvSpPr/>
          <p:nvPr/>
        </p:nvSpPr>
        <p:spPr>
          <a:xfrm>
            <a:off x="3878552" y="4653648"/>
            <a:ext cx="59810" cy="59842"/>
          </a:xfrm>
          <a:custGeom>
            <a:avLst/>
            <a:gdLst/>
            <a:ahLst/>
            <a:cxnLst/>
            <a:rect l="l" t="t" r="r" b="b"/>
            <a:pathLst>
              <a:path w="3684" h="3686" extrusionOk="0">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22"/>
          <p:cNvSpPr/>
          <p:nvPr/>
        </p:nvSpPr>
        <p:spPr>
          <a:xfrm>
            <a:off x="3985947" y="4653648"/>
            <a:ext cx="59810" cy="59842"/>
          </a:xfrm>
          <a:custGeom>
            <a:avLst/>
            <a:gdLst/>
            <a:ahLst/>
            <a:cxnLst/>
            <a:rect l="l" t="t" r="r" b="b"/>
            <a:pathLst>
              <a:path w="3684" h="3686" extrusionOk="0">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22"/>
          <p:cNvSpPr/>
          <p:nvPr/>
        </p:nvSpPr>
        <p:spPr>
          <a:xfrm>
            <a:off x="4093390" y="4653648"/>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22"/>
          <p:cNvSpPr/>
          <p:nvPr/>
        </p:nvSpPr>
        <p:spPr>
          <a:xfrm>
            <a:off x="3878552" y="4751919"/>
            <a:ext cx="59810" cy="59842"/>
          </a:xfrm>
          <a:custGeom>
            <a:avLst/>
            <a:gdLst/>
            <a:ahLst/>
            <a:cxnLst/>
            <a:rect l="l" t="t" r="r" b="b"/>
            <a:pathLst>
              <a:path w="3684" h="3686" extrusionOk="0">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2"/>
          <p:cNvSpPr/>
          <p:nvPr/>
        </p:nvSpPr>
        <p:spPr>
          <a:xfrm>
            <a:off x="3985947" y="4751919"/>
            <a:ext cx="59810" cy="59842"/>
          </a:xfrm>
          <a:custGeom>
            <a:avLst/>
            <a:gdLst/>
            <a:ahLst/>
            <a:cxnLst/>
            <a:rect l="l" t="t" r="r" b="b"/>
            <a:pathLst>
              <a:path w="3684" h="3686" extrusionOk="0">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2"/>
          <p:cNvSpPr/>
          <p:nvPr/>
        </p:nvSpPr>
        <p:spPr>
          <a:xfrm>
            <a:off x="4093390" y="4751919"/>
            <a:ext cx="59794" cy="59842"/>
          </a:xfrm>
          <a:custGeom>
            <a:avLst/>
            <a:gdLst/>
            <a:ahLst/>
            <a:cxnLst/>
            <a:rect l="l" t="t" r="r" b="b"/>
            <a:pathLst>
              <a:path w="3683" h="3686" extrusionOk="0">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22"/>
          <p:cNvSpPr/>
          <p:nvPr/>
        </p:nvSpPr>
        <p:spPr>
          <a:xfrm>
            <a:off x="3878552" y="4850205"/>
            <a:ext cx="59810" cy="59810"/>
          </a:xfrm>
          <a:custGeom>
            <a:avLst/>
            <a:gdLst/>
            <a:ahLst/>
            <a:cxnLst/>
            <a:rect l="l" t="t" r="r" b="b"/>
            <a:pathLst>
              <a:path w="3684" h="3684" extrusionOk="0">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22"/>
          <p:cNvSpPr/>
          <p:nvPr/>
        </p:nvSpPr>
        <p:spPr>
          <a:xfrm>
            <a:off x="3985947" y="4850205"/>
            <a:ext cx="59810" cy="59810"/>
          </a:xfrm>
          <a:custGeom>
            <a:avLst/>
            <a:gdLst/>
            <a:ahLst/>
            <a:cxnLst/>
            <a:rect l="l" t="t" r="r" b="b"/>
            <a:pathLst>
              <a:path w="3684" h="3684" extrusionOk="0">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2"/>
          <p:cNvSpPr/>
          <p:nvPr/>
        </p:nvSpPr>
        <p:spPr>
          <a:xfrm>
            <a:off x="4093390" y="4850205"/>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2"/>
          <p:cNvSpPr/>
          <p:nvPr/>
        </p:nvSpPr>
        <p:spPr>
          <a:xfrm>
            <a:off x="3878552" y="4648015"/>
            <a:ext cx="59810" cy="59842"/>
          </a:xfrm>
          <a:custGeom>
            <a:avLst/>
            <a:gdLst/>
            <a:ahLst/>
            <a:cxnLst/>
            <a:rect l="l" t="t" r="r" b="b"/>
            <a:pathLst>
              <a:path w="3684" h="3686" extrusionOk="0">
                <a:moveTo>
                  <a:pt x="1" y="0"/>
                </a:moveTo>
                <a:lnTo>
                  <a:pt x="1" y="3685"/>
                </a:lnTo>
                <a:lnTo>
                  <a:pt x="3683" y="3685"/>
                </a:lnTo>
                <a:lnTo>
                  <a:pt x="3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2"/>
          <p:cNvSpPr/>
          <p:nvPr/>
        </p:nvSpPr>
        <p:spPr>
          <a:xfrm>
            <a:off x="3985947" y="4648015"/>
            <a:ext cx="59810" cy="59842"/>
          </a:xfrm>
          <a:custGeom>
            <a:avLst/>
            <a:gdLst/>
            <a:ahLst/>
            <a:cxnLst/>
            <a:rect l="l" t="t" r="r" b="b"/>
            <a:pathLst>
              <a:path w="3684" h="3686" extrusionOk="0">
                <a:moveTo>
                  <a:pt x="1" y="0"/>
                </a:moveTo>
                <a:lnTo>
                  <a:pt x="1" y="3685"/>
                </a:lnTo>
                <a:lnTo>
                  <a:pt x="3684" y="3685"/>
                </a:lnTo>
                <a:lnTo>
                  <a:pt x="36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2"/>
          <p:cNvSpPr/>
          <p:nvPr/>
        </p:nvSpPr>
        <p:spPr>
          <a:xfrm>
            <a:off x="4093390" y="4648015"/>
            <a:ext cx="59794" cy="59842"/>
          </a:xfrm>
          <a:custGeom>
            <a:avLst/>
            <a:gdLst/>
            <a:ahLst/>
            <a:cxnLst/>
            <a:rect l="l" t="t" r="r" b="b"/>
            <a:pathLst>
              <a:path w="3683" h="3686" extrusionOk="0">
                <a:moveTo>
                  <a:pt x="0" y="0"/>
                </a:moveTo>
                <a:lnTo>
                  <a:pt x="0" y="3685"/>
                </a:lnTo>
                <a:lnTo>
                  <a:pt x="3683" y="3685"/>
                </a:lnTo>
                <a:lnTo>
                  <a:pt x="3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2"/>
          <p:cNvSpPr/>
          <p:nvPr/>
        </p:nvSpPr>
        <p:spPr>
          <a:xfrm>
            <a:off x="3878552" y="3859464"/>
            <a:ext cx="274631" cy="59063"/>
          </a:xfrm>
          <a:custGeom>
            <a:avLst/>
            <a:gdLst/>
            <a:ahLst/>
            <a:cxnLst/>
            <a:rect l="l" t="t" r="r" b="b"/>
            <a:pathLst>
              <a:path w="16916" h="3638" extrusionOk="0">
                <a:moveTo>
                  <a:pt x="3638" y="1"/>
                </a:moveTo>
                <a:cubicBezTo>
                  <a:pt x="1628" y="1"/>
                  <a:pt x="1" y="1628"/>
                  <a:pt x="1" y="3638"/>
                </a:cubicBezTo>
                <a:lnTo>
                  <a:pt x="16916" y="3638"/>
                </a:lnTo>
                <a:cubicBezTo>
                  <a:pt x="16916" y="1628"/>
                  <a:pt x="15288" y="1"/>
                  <a:pt x="13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22"/>
          <p:cNvSpPr/>
          <p:nvPr/>
        </p:nvSpPr>
        <p:spPr>
          <a:xfrm>
            <a:off x="4604371" y="3801229"/>
            <a:ext cx="351455" cy="1162832"/>
          </a:xfrm>
          <a:custGeom>
            <a:avLst/>
            <a:gdLst/>
            <a:ahLst/>
            <a:cxnLst/>
            <a:rect l="l" t="t" r="r" b="b"/>
            <a:pathLst>
              <a:path w="21648" h="71625" extrusionOk="0">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2"/>
          <p:cNvSpPr/>
          <p:nvPr/>
        </p:nvSpPr>
        <p:spPr>
          <a:xfrm>
            <a:off x="4642766" y="3848490"/>
            <a:ext cx="59810" cy="59842"/>
          </a:xfrm>
          <a:custGeom>
            <a:avLst/>
            <a:gdLst/>
            <a:ahLst/>
            <a:cxnLst/>
            <a:rect l="l" t="t" r="r" b="b"/>
            <a:pathLst>
              <a:path w="3684" h="3686" extrusionOk="0">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22"/>
          <p:cNvSpPr/>
          <p:nvPr/>
        </p:nvSpPr>
        <p:spPr>
          <a:xfrm>
            <a:off x="4750161" y="3848490"/>
            <a:ext cx="59842" cy="59842"/>
          </a:xfrm>
          <a:custGeom>
            <a:avLst/>
            <a:gdLst/>
            <a:ahLst/>
            <a:cxnLst/>
            <a:rect l="l" t="t" r="r" b="b"/>
            <a:pathLst>
              <a:path w="3686" h="3686" extrusionOk="0">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22"/>
          <p:cNvSpPr/>
          <p:nvPr/>
        </p:nvSpPr>
        <p:spPr>
          <a:xfrm>
            <a:off x="4857588" y="3848490"/>
            <a:ext cx="59842" cy="59842"/>
          </a:xfrm>
          <a:custGeom>
            <a:avLst/>
            <a:gdLst/>
            <a:ahLst/>
            <a:cxnLst/>
            <a:rect l="l" t="t" r="r" b="b"/>
            <a:pathLst>
              <a:path w="3686" h="3686" extrusionOk="0">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22"/>
          <p:cNvSpPr/>
          <p:nvPr/>
        </p:nvSpPr>
        <p:spPr>
          <a:xfrm>
            <a:off x="4642766" y="3941305"/>
            <a:ext cx="59810" cy="59842"/>
          </a:xfrm>
          <a:custGeom>
            <a:avLst/>
            <a:gdLst/>
            <a:ahLst/>
            <a:cxnLst/>
            <a:rect l="l" t="t" r="r" b="b"/>
            <a:pathLst>
              <a:path w="3684" h="3686" extrusionOk="0">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22"/>
          <p:cNvSpPr/>
          <p:nvPr/>
        </p:nvSpPr>
        <p:spPr>
          <a:xfrm>
            <a:off x="4750161" y="3941305"/>
            <a:ext cx="59842" cy="59842"/>
          </a:xfrm>
          <a:custGeom>
            <a:avLst/>
            <a:gdLst/>
            <a:ahLst/>
            <a:cxnLst/>
            <a:rect l="l" t="t" r="r" b="b"/>
            <a:pathLst>
              <a:path w="3686" h="3686" extrusionOk="0">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22"/>
          <p:cNvSpPr/>
          <p:nvPr/>
        </p:nvSpPr>
        <p:spPr>
          <a:xfrm>
            <a:off x="4857588" y="3941305"/>
            <a:ext cx="59842" cy="59842"/>
          </a:xfrm>
          <a:custGeom>
            <a:avLst/>
            <a:gdLst/>
            <a:ahLst/>
            <a:cxnLst/>
            <a:rect l="l" t="t" r="r" b="b"/>
            <a:pathLst>
              <a:path w="3686" h="3686" extrusionOk="0">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2"/>
          <p:cNvSpPr/>
          <p:nvPr/>
        </p:nvSpPr>
        <p:spPr>
          <a:xfrm>
            <a:off x="4642766" y="4034088"/>
            <a:ext cx="59810" cy="59842"/>
          </a:xfrm>
          <a:custGeom>
            <a:avLst/>
            <a:gdLst/>
            <a:ahLst/>
            <a:cxnLst/>
            <a:rect l="l" t="t" r="r" b="b"/>
            <a:pathLst>
              <a:path w="3684" h="3686" extrusionOk="0">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22"/>
          <p:cNvSpPr/>
          <p:nvPr/>
        </p:nvSpPr>
        <p:spPr>
          <a:xfrm>
            <a:off x="4750161" y="4034088"/>
            <a:ext cx="59842" cy="59842"/>
          </a:xfrm>
          <a:custGeom>
            <a:avLst/>
            <a:gdLst/>
            <a:ahLst/>
            <a:cxnLst/>
            <a:rect l="l" t="t" r="r" b="b"/>
            <a:pathLst>
              <a:path w="3686" h="3686" extrusionOk="0">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22"/>
          <p:cNvSpPr/>
          <p:nvPr/>
        </p:nvSpPr>
        <p:spPr>
          <a:xfrm>
            <a:off x="4857588" y="4034088"/>
            <a:ext cx="59842" cy="59842"/>
          </a:xfrm>
          <a:custGeom>
            <a:avLst/>
            <a:gdLst/>
            <a:ahLst/>
            <a:cxnLst/>
            <a:rect l="l" t="t" r="r" b="b"/>
            <a:pathLst>
              <a:path w="3686" h="3686" extrusionOk="0">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2"/>
          <p:cNvSpPr/>
          <p:nvPr/>
        </p:nvSpPr>
        <p:spPr>
          <a:xfrm>
            <a:off x="4642766" y="4126904"/>
            <a:ext cx="59810" cy="59842"/>
          </a:xfrm>
          <a:custGeom>
            <a:avLst/>
            <a:gdLst/>
            <a:ahLst/>
            <a:cxnLst/>
            <a:rect l="l" t="t" r="r" b="b"/>
            <a:pathLst>
              <a:path w="3684" h="3686" extrusionOk="0">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2"/>
          <p:cNvSpPr/>
          <p:nvPr/>
        </p:nvSpPr>
        <p:spPr>
          <a:xfrm>
            <a:off x="4750161" y="4126904"/>
            <a:ext cx="59842" cy="59842"/>
          </a:xfrm>
          <a:custGeom>
            <a:avLst/>
            <a:gdLst/>
            <a:ahLst/>
            <a:cxnLst/>
            <a:rect l="l" t="t" r="r" b="b"/>
            <a:pathLst>
              <a:path w="3686" h="3686" extrusionOk="0">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22"/>
          <p:cNvSpPr/>
          <p:nvPr/>
        </p:nvSpPr>
        <p:spPr>
          <a:xfrm>
            <a:off x="4857588" y="4126904"/>
            <a:ext cx="59842" cy="59842"/>
          </a:xfrm>
          <a:custGeom>
            <a:avLst/>
            <a:gdLst/>
            <a:ahLst/>
            <a:cxnLst/>
            <a:rect l="l" t="t" r="r" b="b"/>
            <a:pathLst>
              <a:path w="3686" h="3686" extrusionOk="0">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22"/>
          <p:cNvSpPr/>
          <p:nvPr/>
        </p:nvSpPr>
        <p:spPr>
          <a:xfrm>
            <a:off x="4642766" y="4219735"/>
            <a:ext cx="59810" cy="59826"/>
          </a:xfrm>
          <a:custGeom>
            <a:avLst/>
            <a:gdLst/>
            <a:ahLst/>
            <a:cxnLst/>
            <a:rect l="l" t="t" r="r" b="b"/>
            <a:pathLst>
              <a:path w="3684" h="3685" extrusionOk="0">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22"/>
          <p:cNvSpPr/>
          <p:nvPr/>
        </p:nvSpPr>
        <p:spPr>
          <a:xfrm>
            <a:off x="3944815" y="4041228"/>
            <a:ext cx="212267" cy="182057"/>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22"/>
          <p:cNvSpPr/>
          <p:nvPr/>
        </p:nvSpPr>
        <p:spPr>
          <a:xfrm>
            <a:off x="3823252" y="4162790"/>
            <a:ext cx="576589" cy="849276"/>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22"/>
          <p:cNvSpPr/>
          <p:nvPr/>
        </p:nvSpPr>
        <p:spPr>
          <a:xfrm>
            <a:off x="3916198" y="4496195"/>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22"/>
          <p:cNvSpPr/>
          <p:nvPr/>
        </p:nvSpPr>
        <p:spPr>
          <a:xfrm>
            <a:off x="3917513" y="4375013"/>
            <a:ext cx="148559" cy="60801"/>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22"/>
          <p:cNvSpPr/>
          <p:nvPr/>
        </p:nvSpPr>
        <p:spPr>
          <a:xfrm>
            <a:off x="3916198" y="4253763"/>
            <a:ext cx="148905" cy="60524"/>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2"/>
          <p:cNvSpPr/>
          <p:nvPr/>
        </p:nvSpPr>
        <p:spPr>
          <a:xfrm>
            <a:off x="3916198" y="4617411"/>
            <a:ext cx="148905" cy="60870"/>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2"/>
          <p:cNvSpPr/>
          <p:nvPr/>
        </p:nvSpPr>
        <p:spPr>
          <a:xfrm>
            <a:off x="3916198" y="4738973"/>
            <a:ext cx="148905" cy="60524"/>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22"/>
          <p:cNvSpPr/>
          <p:nvPr/>
        </p:nvSpPr>
        <p:spPr>
          <a:xfrm>
            <a:off x="3916198" y="4860189"/>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22"/>
          <p:cNvSpPr/>
          <p:nvPr/>
        </p:nvSpPr>
        <p:spPr>
          <a:xfrm>
            <a:off x="4116415" y="4253763"/>
            <a:ext cx="70871" cy="60697"/>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2"/>
          <p:cNvSpPr/>
          <p:nvPr/>
        </p:nvSpPr>
        <p:spPr>
          <a:xfrm>
            <a:off x="4116415" y="4375013"/>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2"/>
          <p:cNvSpPr/>
          <p:nvPr/>
        </p:nvSpPr>
        <p:spPr>
          <a:xfrm>
            <a:off x="4116415" y="4496229"/>
            <a:ext cx="70871" cy="60836"/>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2"/>
          <p:cNvSpPr/>
          <p:nvPr/>
        </p:nvSpPr>
        <p:spPr>
          <a:xfrm>
            <a:off x="4116415" y="4617445"/>
            <a:ext cx="70871" cy="61009"/>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2"/>
          <p:cNvSpPr/>
          <p:nvPr/>
        </p:nvSpPr>
        <p:spPr>
          <a:xfrm>
            <a:off x="4116415" y="4738973"/>
            <a:ext cx="70871" cy="60697"/>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2"/>
          <p:cNvSpPr/>
          <p:nvPr/>
        </p:nvSpPr>
        <p:spPr>
          <a:xfrm>
            <a:off x="4116415" y="4860224"/>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2"/>
          <p:cNvSpPr/>
          <p:nvPr/>
        </p:nvSpPr>
        <p:spPr>
          <a:xfrm>
            <a:off x="4750161" y="4219735"/>
            <a:ext cx="59842" cy="59826"/>
          </a:xfrm>
          <a:custGeom>
            <a:avLst/>
            <a:gdLst/>
            <a:ahLst/>
            <a:cxnLst/>
            <a:rect l="l" t="t" r="r" b="b"/>
            <a:pathLst>
              <a:path w="3686" h="3685" extrusionOk="0">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2"/>
          <p:cNvSpPr/>
          <p:nvPr/>
        </p:nvSpPr>
        <p:spPr>
          <a:xfrm>
            <a:off x="4857588" y="4219735"/>
            <a:ext cx="59842" cy="59826"/>
          </a:xfrm>
          <a:custGeom>
            <a:avLst/>
            <a:gdLst/>
            <a:ahLst/>
            <a:cxnLst/>
            <a:rect l="l" t="t" r="r" b="b"/>
            <a:pathLst>
              <a:path w="3686" h="3685" extrusionOk="0">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2"/>
          <p:cNvSpPr/>
          <p:nvPr/>
        </p:nvSpPr>
        <p:spPr>
          <a:xfrm>
            <a:off x="4642766" y="4312551"/>
            <a:ext cx="59810" cy="59826"/>
          </a:xfrm>
          <a:custGeom>
            <a:avLst/>
            <a:gdLst/>
            <a:ahLst/>
            <a:cxnLst/>
            <a:rect l="l" t="t" r="r" b="b"/>
            <a:pathLst>
              <a:path w="3684" h="3685" extrusionOk="0">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2"/>
          <p:cNvSpPr/>
          <p:nvPr/>
        </p:nvSpPr>
        <p:spPr>
          <a:xfrm>
            <a:off x="4750161" y="4312551"/>
            <a:ext cx="59842" cy="59826"/>
          </a:xfrm>
          <a:custGeom>
            <a:avLst/>
            <a:gdLst/>
            <a:ahLst/>
            <a:cxnLst/>
            <a:rect l="l" t="t" r="r" b="b"/>
            <a:pathLst>
              <a:path w="3686" h="3685" extrusionOk="0">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2"/>
          <p:cNvSpPr/>
          <p:nvPr/>
        </p:nvSpPr>
        <p:spPr>
          <a:xfrm>
            <a:off x="4857588" y="4312551"/>
            <a:ext cx="59842" cy="59826"/>
          </a:xfrm>
          <a:custGeom>
            <a:avLst/>
            <a:gdLst/>
            <a:ahLst/>
            <a:cxnLst/>
            <a:rect l="l" t="t" r="r" b="b"/>
            <a:pathLst>
              <a:path w="3686" h="3685" extrusionOk="0">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22"/>
          <p:cNvSpPr/>
          <p:nvPr/>
        </p:nvSpPr>
        <p:spPr>
          <a:xfrm>
            <a:off x="4642766" y="4405334"/>
            <a:ext cx="59810" cy="59842"/>
          </a:xfrm>
          <a:custGeom>
            <a:avLst/>
            <a:gdLst/>
            <a:ahLst/>
            <a:cxnLst/>
            <a:rect l="l" t="t" r="r" b="b"/>
            <a:pathLst>
              <a:path w="3684" h="3686" extrusionOk="0">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2"/>
          <p:cNvSpPr/>
          <p:nvPr/>
        </p:nvSpPr>
        <p:spPr>
          <a:xfrm>
            <a:off x="4750161" y="4405334"/>
            <a:ext cx="59842" cy="59842"/>
          </a:xfrm>
          <a:custGeom>
            <a:avLst/>
            <a:gdLst/>
            <a:ahLst/>
            <a:cxnLst/>
            <a:rect l="l" t="t" r="r" b="b"/>
            <a:pathLst>
              <a:path w="3686" h="3686" extrusionOk="0">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2"/>
          <p:cNvSpPr/>
          <p:nvPr/>
        </p:nvSpPr>
        <p:spPr>
          <a:xfrm>
            <a:off x="4857588" y="4405334"/>
            <a:ext cx="59842" cy="59842"/>
          </a:xfrm>
          <a:custGeom>
            <a:avLst/>
            <a:gdLst/>
            <a:ahLst/>
            <a:cxnLst/>
            <a:rect l="l" t="t" r="r" b="b"/>
            <a:pathLst>
              <a:path w="3686" h="3686" extrusionOk="0">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22"/>
          <p:cNvSpPr/>
          <p:nvPr/>
        </p:nvSpPr>
        <p:spPr>
          <a:xfrm>
            <a:off x="4642766" y="4498149"/>
            <a:ext cx="59810" cy="59842"/>
          </a:xfrm>
          <a:custGeom>
            <a:avLst/>
            <a:gdLst/>
            <a:ahLst/>
            <a:cxnLst/>
            <a:rect l="l" t="t" r="r" b="b"/>
            <a:pathLst>
              <a:path w="3684" h="3686" extrusionOk="0">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2"/>
          <p:cNvSpPr/>
          <p:nvPr/>
        </p:nvSpPr>
        <p:spPr>
          <a:xfrm>
            <a:off x="4750161" y="4498149"/>
            <a:ext cx="59842" cy="59842"/>
          </a:xfrm>
          <a:custGeom>
            <a:avLst/>
            <a:gdLst/>
            <a:ahLst/>
            <a:cxnLst/>
            <a:rect l="l" t="t" r="r" b="b"/>
            <a:pathLst>
              <a:path w="3686" h="3686" extrusionOk="0">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2"/>
          <p:cNvSpPr/>
          <p:nvPr/>
        </p:nvSpPr>
        <p:spPr>
          <a:xfrm>
            <a:off x="4857588" y="4498149"/>
            <a:ext cx="59842" cy="59842"/>
          </a:xfrm>
          <a:custGeom>
            <a:avLst/>
            <a:gdLst/>
            <a:ahLst/>
            <a:cxnLst/>
            <a:rect l="l" t="t" r="r" b="b"/>
            <a:pathLst>
              <a:path w="3686" h="3686" extrusionOk="0">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22"/>
          <p:cNvSpPr/>
          <p:nvPr/>
        </p:nvSpPr>
        <p:spPr>
          <a:xfrm>
            <a:off x="4642766" y="4590965"/>
            <a:ext cx="59810" cy="59842"/>
          </a:xfrm>
          <a:custGeom>
            <a:avLst/>
            <a:gdLst/>
            <a:ahLst/>
            <a:cxnLst/>
            <a:rect l="l" t="t" r="r" b="b"/>
            <a:pathLst>
              <a:path w="3684" h="3686" extrusionOk="0">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22"/>
          <p:cNvSpPr/>
          <p:nvPr/>
        </p:nvSpPr>
        <p:spPr>
          <a:xfrm>
            <a:off x="4750161" y="4590965"/>
            <a:ext cx="59842" cy="59842"/>
          </a:xfrm>
          <a:custGeom>
            <a:avLst/>
            <a:gdLst/>
            <a:ahLst/>
            <a:cxnLst/>
            <a:rect l="l" t="t" r="r" b="b"/>
            <a:pathLst>
              <a:path w="3686" h="3686" extrusionOk="0">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22"/>
          <p:cNvSpPr/>
          <p:nvPr/>
        </p:nvSpPr>
        <p:spPr>
          <a:xfrm>
            <a:off x="4857588" y="4590965"/>
            <a:ext cx="59842" cy="59842"/>
          </a:xfrm>
          <a:custGeom>
            <a:avLst/>
            <a:gdLst/>
            <a:ahLst/>
            <a:cxnLst/>
            <a:rect l="l" t="t" r="r" b="b"/>
            <a:pathLst>
              <a:path w="3686" h="3686" extrusionOk="0">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22"/>
          <p:cNvSpPr/>
          <p:nvPr/>
        </p:nvSpPr>
        <p:spPr>
          <a:xfrm>
            <a:off x="4642766" y="4628192"/>
            <a:ext cx="59810" cy="59842"/>
          </a:xfrm>
          <a:custGeom>
            <a:avLst/>
            <a:gdLst/>
            <a:ahLst/>
            <a:cxnLst/>
            <a:rect l="l" t="t" r="r" b="b"/>
            <a:pathLst>
              <a:path w="3684" h="3686" extrusionOk="0">
                <a:moveTo>
                  <a:pt x="0" y="1"/>
                </a:moveTo>
                <a:lnTo>
                  <a:pt x="0" y="3686"/>
                </a:lnTo>
                <a:lnTo>
                  <a:pt x="3683" y="3686"/>
                </a:lnTo>
                <a:lnTo>
                  <a:pt x="36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22"/>
          <p:cNvSpPr/>
          <p:nvPr/>
        </p:nvSpPr>
        <p:spPr>
          <a:xfrm>
            <a:off x="4750161" y="4628192"/>
            <a:ext cx="59842" cy="59842"/>
          </a:xfrm>
          <a:custGeom>
            <a:avLst/>
            <a:gdLst/>
            <a:ahLst/>
            <a:cxnLst/>
            <a:rect l="l" t="t" r="r" b="b"/>
            <a:pathLst>
              <a:path w="3686" h="3686" extrusionOk="0">
                <a:moveTo>
                  <a:pt x="1" y="1"/>
                </a:moveTo>
                <a:lnTo>
                  <a:pt x="1" y="3686"/>
                </a:lnTo>
                <a:lnTo>
                  <a:pt x="3685" y="3686"/>
                </a:lnTo>
                <a:lnTo>
                  <a:pt x="3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2"/>
          <p:cNvSpPr/>
          <p:nvPr/>
        </p:nvSpPr>
        <p:spPr>
          <a:xfrm>
            <a:off x="4857588" y="4628192"/>
            <a:ext cx="59842" cy="59842"/>
          </a:xfrm>
          <a:custGeom>
            <a:avLst/>
            <a:gdLst/>
            <a:ahLst/>
            <a:cxnLst/>
            <a:rect l="l" t="t" r="r" b="b"/>
            <a:pathLst>
              <a:path w="3686" h="3686" extrusionOk="0">
                <a:moveTo>
                  <a:pt x="1" y="1"/>
                </a:moveTo>
                <a:lnTo>
                  <a:pt x="1" y="3686"/>
                </a:lnTo>
                <a:lnTo>
                  <a:pt x="3686" y="3686"/>
                </a:lnTo>
                <a:lnTo>
                  <a:pt x="36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2"/>
          <p:cNvSpPr/>
          <p:nvPr/>
        </p:nvSpPr>
        <p:spPr>
          <a:xfrm>
            <a:off x="4642766" y="4725683"/>
            <a:ext cx="59810" cy="59794"/>
          </a:xfrm>
          <a:custGeom>
            <a:avLst/>
            <a:gdLst/>
            <a:ahLst/>
            <a:cxnLst/>
            <a:rect l="l" t="t" r="r" b="b"/>
            <a:pathLst>
              <a:path w="3684" h="3683" extrusionOk="0">
                <a:moveTo>
                  <a:pt x="0" y="0"/>
                </a:moveTo>
                <a:lnTo>
                  <a:pt x="0" y="3683"/>
                </a:lnTo>
                <a:lnTo>
                  <a:pt x="3683" y="3683"/>
                </a:lnTo>
                <a:lnTo>
                  <a:pt x="3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2"/>
          <p:cNvSpPr/>
          <p:nvPr/>
        </p:nvSpPr>
        <p:spPr>
          <a:xfrm>
            <a:off x="4750161" y="4725683"/>
            <a:ext cx="59842" cy="59794"/>
          </a:xfrm>
          <a:custGeom>
            <a:avLst/>
            <a:gdLst/>
            <a:ahLst/>
            <a:cxnLst/>
            <a:rect l="l" t="t" r="r" b="b"/>
            <a:pathLst>
              <a:path w="3686" h="3683" extrusionOk="0">
                <a:moveTo>
                  <a:pt x="1" y="0"/>
                </a:moveTo>
                <a:lnTo>
                  <a:pt x="1" y="3683"/>
                </a:lnTo>
                <a:lnTo>
                  <a:pt x="3685" y="3683"/>
                </a:lnTo>
                <a:lnTo>
                  <a:pt x="3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2"/>
          <p:cNvSpPr/>
          <p:nvPr/>
        </p:nvSpPr>
        <p:spPr>
          <a:xfrm>
            <a:off x="4857588" y="4725683"/>
            <a:ext cx="59842" cy="59794"/>
          </a:xfrm>
          <a:custGeom>
            <a:avLst/>
            <a:gdLst/>
            <a:ahLst/>
            <a:cxnLst/>
            <a:rect l="l" t="t" r="r" b="b"/>
            <a:pathLst>
              <a:path w="3686" h="3683" extrusionOk="0">
                <a:moveTo>
                  <a:pt x="1" y="0"/>
                </a:moveTo>
                <a:lnTo>
                  <a:pt x="1" y="3683"/>
                </a:lnTo>
                <a:lnTo>
                  <a:pt x="3686" y="3683"/>
                </a:lnTo>
                <a:lnTo>
                  <a:pt x="36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2"/>
          <p:cNvSpPr/>
          <p:nvPr/>
        </p:nvSpPr>
        <p:spPr>
          <a:xfrm>
            <a:off x="4642766" y="4831811"/>
            <a:ext cx="59810" cy="59810"/>
          </a:xfrm>
          <a:custGeom>
            <a:avLst/>
            <a:gdLst/>
            <a:ahLst/>
            <a:cxnLst/>
            <a:rect l="l" t="t" r="r" b="b"/>
            <a:pathLst>
              <a:path w="3684" h="3684" extrusionOk="0">
                <a:moveTo>
                  <a:pt x="0" y="1"/>
                </a:moveTo>
                <a:lnTo>
                  <a:pt x="0" y="3684"/>
                </a:lnTo>
                <a:lnTo>
                  <a:pt x="3683" y="3684"/>
                </a:lnTo>
                <a:lnTo>
                  <a:pt x="36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2"/>
          <p:cNvSpPr/>
          <p:nvPr/>
        </p:nvSpPr>
        <p:spPr>
          <a:xfrm>
            <a:off x="4750161" y="4831811"/>
            <a:ext cx="59842" cy="59810"/>
          </a:xfrm>
          <a:custGeom>
            <a:avLst/>
            <a:gdLst/>
            <a:ahLst/>
            <a:cxnLst/>
            <a:rect l="l" t="t" r="r" b="b"/>
            <a:pathLst>
              <a:path w="3686" h="3684" extrusionOk="0">
                <a:moveTo>
                  <a:pt x="1" y="1"/>
                </a:moveTo>
                <a:lnTo>
                  <a:pt x="1" y="3684"/>
                </a:lnTo>
                <a:lnTo>
                  <a:pt x="3685" y="3684"/>
                </a:lnTo>
                <a:lnTo>
                  <a:pt x="3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2"/>
          <p:cNvSpPr/>
          <p:nvPr/>
        </p:nvSpPr>
        <p:spPr>
          <a:xfrm>
            <a:off x="4857588" y="4831811"/>
            <a:ext cx="59842" cy="59810"/>
          </a:xfrm>
          <a:custGeom>
            <a:avLst/>
            <a:gdLst/>
            <a:ahLst/>
            <a:cxnLst/>
            <a:rect l="l" t="t" r="r" b="b"/>
            <a:pathLst>
              <a:path w="3686" h="3684" extrusionOk="0">
                <a:moveTo>
                  <a:pt x="1" y="1"/>
                </a:moveTo>
                <a:lnTo>
                  <a:pt x="1" y="3684"/>
                </a:lnTo>
                <a:lnTo>
                  <a:pt x="3686" y="3684"/>
                </a:lnTo>
                <a:lnTo>
                  <a:pt x="36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2"/>
          <p:cNvSpPr/>
          <p:nvPr/>
        </p:nvSpPr>
        <p:spPr>
          <a:xfrm>
            <a:off x="4223920" y="3783355"/>
            <a:ext cx="351472" cy="1180707"/>
          </a:xfrm>
          <a:custGeom>
            <a:avLst/>
            <a:gdLst/>
            <a:ahLst/>
            <a:cxnLst/>
            <a:rect l="l" t="t" r="r" b="b"/>
            <a:pathLst>
              <a:path w="21649" h="72726" extrusionOk="0">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2"/>
          <p:cNvSpPr/>
          <p:nvPr/>
        </p:nvSpPr>
        <p:spPr>
          <a:xfrm>
            <a:off x="4288632" y="3855779"/>
            <a:ext cx="33087" cy="1046963"/>
          </a:xfrm>
          <a:custGeom>
            <a:avLst/>
            <a:gdLst/>
            <a:ahLst/>
            <a:cxnLst/>
            <a:rect l="l" t="t" r="r" b="b"/>
            <a:pathLst>
              <a:path w="2038" h="64488" extrusionOk="0">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2"/>
          <p:cNvSpPr/>
          <p:nvPr/>
        </p:nvSpPr>
        <p:spPr>
          <a:xfrm>
            <a:off x="4383136" y="3855779"/>
            <a:ext cx="33071" cy="1046963"/>
          </a:xfrm>
          <a:custGeom>
            <a:avLst/>
            <a:gdLst/>
            <a:ahLst/>
            <a:cxnLst/>
            <a:rect l="l" t="t" r="r" b="b"/>
            <a:pathLst>
              <a:path w="2037" h="64488" extrusionOk="0">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2"/>
          <p:cNvSpPr/>
          <p:nvPr/>
        </p:nvSpPr>
        <p:spPr>
          <a:xfrm>
            <a:off x="4477608" y="3855779"/>
            <a:ext cx="33103" cy="1046963"/>
          </a:xfrm>
          <a:custGeom>
            <a:avLst/>
            <a:gdLst/>
            <a:ahLst/>
            <a:cxnLst/>
            <a:rect l="l" t="t" r="r" b="b"/>
            <a:pathLst>
              <a:path w="2039" h="64488" extrusionOk="0">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2"/>
          <p:cNvSpPr/>
          <p:nvPr/>
        </p:nvSpPr>
        <p:spPr>
          <a:xfrm>
            <a:off x="5004401" y="3427776"/>
            <a:ext cx="351472" cy="1536286"/>
          </a:xfrm>
          <a:custGeom>
            <a:avLst/>
            <a:gdLst/>
            <a:ahLst/>
            <a:cxnLst/>
            <a:rect l="l" t="t" r="r" b="b"/>
            <a:pathLst>
              <a:path w="21649" h="94628" extrusionOk="0">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2"/>
          <p:cNvSpPr/>
          <p:nvPr/>
        </p:nvSpPr>
        <p:spPr>
          <a:xfrm>
            <a:off x="5150224" y="3584249"/>
            <a:ext cx="59810" cy="59810"/>
          </a:xfrm>
          <a:custGeom>
            <a:avLst/>
            <a:gdLst/>
            <a:ahLst/>
            <a:cxnLst/>
            <a:rect l="l" t="t" r="r" b="b"/>
            <a:pathLst>
              <a:path w="3684" h="3684" extrusionOk="0">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2"/>
          <p:cNvSpPr/>
          <p:nvPr/>
        </p:nvSpPr>
        <p:spPr>
          <a:xfrm>
            <a:off x="5257667" y="3693429"/>
            <a:ext cx="59794" cy="59794"/>
          </a:xfrm>
          <a:custGeom>
            <a:avLst/>
            <a:gdLst/>
            <a:ahLst/>
            <a:cxnLst/>
            <a:rect l="l" t="t" r="r" b="b"/>
            <a:pathLst>
              <a:path w="3683" h="3683" extrusionOk="0">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2"/>
          <p:cNvSpPr/>
          <p:nvPr/>
        </p:nvSpPr>
        <p:spPr>
          <a:xfrm>
            <a:off x="5042797" y="3802593"/>
            <a:ext cx="59842" cy="59842"/>
          </a:xfrm>
          <a:custGeom>
            <a:avLst/>
            <a:gdLst/>
            <a:ahLst/>
            <a:cxnLst/>
            <a:rect l="l" t="t" r="r" b="b"/>
            <a:pathLst>
              <a:path w="3686" h="3686" extrusionOk="0">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2"/>
          <p:cNvSpPr/>
          <p:nvPr/>
        </p:nvSpPr>
        <p:spPr>
          <a:xfrm>
            <a:off x="5257667" y="3802593"/>
            <a:ext cx="59794" cy="59842"/>
          </a:xfrm>
          <a:custGeom>
            <a:avLst/>
            <a:gdLst/>
            <a:ahLst/>
            <a:cxnLst/>
            <a:rect l="l" t="t" r="r" b="b"/>
            <a:pathLst>
              <a:path w="3683" h="3686" extrusionOk="0">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2"/>
          <p:cNvSpPr/>
          <p:nvPr/>
        </p:nvSpPr>
        <p:spPr>
          <a:xfrm>
            <a:off x="5042797" y="3911790"/>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2"/>
          <p:cNvSpPr/>
          <p:nvPr/>
        </p:nvSpPr>
        <p:spPr>
          <a:xfrm>
            <a:off x="5150224" y="3911790"/>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2"/>
          <p:cNvSpPr/>
          <p:nvPr/>
        </p:nvSpPr>
        <p:spPr>
          <a:xfrm>
            <a:off x="5257667" y="3911790"/>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2"/>
          <p:cNvSpPr/>
          <p:nvPr/>
        </p:nvSpPr>
        <p:spPr>
          <a:xfrm>
            <a:off x="5042797" y="4020970"/>
            <a:ext cx="59842" cy="59842"/>
          </a:xfrm>
          <a:custGeom>
            <a:avLst/>
            <a:gdLst/>
            <a:ahLst/>
            <a:cxnLst/>
            <a:rect l="l" t="t" r="r" b="b"/>
            <a:pathLst>
              <a:path w="3686" h="3686"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2"/>
          <p:cNvSpPr/>
          <p:nvPr/>
        </p:nvSpPr>
        <p:spPr>
          <a:xfrm>
            <a:off x="5150224" y="4020970"/>
            <a:ext cx="59810" cy="59842"/>
          </a:xfrm>
          <a:custGeom>
            <a:avLst/>
            <a:gdLst/>
            <a:ahLst/>
            <a:cxnLst/>
            <a:rect l="l" t="t" r="r" b="b"/>
            <a:pathLst>
              <a:path w="3684" h="3686"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2"/>
          <p:cNvSpPr/>
          <p:nvPr/>
        </p:nvSpPr>
        <p:spPr>
          <a:xfrm>
            <a:off x="5257667" y="4020970"/>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22"/>
          <p:cNvSpPr/>
          <p:nvPr/>
        </p:nvSpPr>
        <p:spPr>
          <a:xfrm>
            <a:off x="5042797" y="4130167"/>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22"/>
          <p:cNvSpPr/>
          <p:nvPr/>
        </p:nvSpPr>
        <p:spPr>
          <a:xfrm>
            <a:off x="5150224" y="4130167"/>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22"/>
          <p:cNvSpPr/>
          <p:nvPr/>
        </p:nvSpPr>
        <p:spPr>
          <a:xfrm>
            <a:off x="5257667" y="4130167"/>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2"/>
          <p:cNvSpPr/>
          <p:nvPr/>
        </p:nvSpPr>
        <p:spPr>
          <a:xfrm>
            <a:off x="5042797" y="4239347"/>
            <a:ext cx="59842" cy="59826"/>
          </a:xfrm>
          <a:custGeom>
            <a:avLst/>
            <a:gdLst/>
            <a:ahLst/>
            <a:cxnLst/>
            <a:rect l="l" t="t" r="r" b="b"/>
            <a:pathLst>
              <a:path w="3686" h="3685"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2"/>
          <p:cNvSpPr/>
          <p:nvPr/>
        </p:nvSpPr>
        <p:spPr>
          <a:xfrm>
            <a:off x="5150224" y="4239347"/>
            <a:ext cx="59810" cy="59826"/>
          </a:xfrm>
          <a:custGeom>
            <a:avLst/>
            <a:gdLst/>
            <a:ahLst/>
            <a:cxnLst/>
            <a:rect l="l" t="t" r="r" b="b"/>
            <a:pathLst>
              <a:path w="3684" h="3685"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2"/>
          <p:cNvSpPr/>
          <p:nvPr/>
        </p:nvSpPr>
        <p:spPr>
          <a:xfrm>
            <a:off x="5257667" y="4239347"/>
            <a:ext cx="59794" cy="59826"/>
          </a:xfrm>
          <a:custGeom>
            <a:avLst/>
            <a:gdLst/>
            <a:ahLst/>
            <a:cxnLst/>
            <a:rect l="l" t="t" r="r" b="b"/>
            <a:pathLst>
              <a:path w="3683" h="3685"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2"/>
          <p:cNvSpPr/>
          <p:nvPr/>
        </p:nvSpPr>
        <p:spPr>
          <a:xfrm>
            <a:off x="5042797" y="4348544"/>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2"/>
          <p:cNvSpPr/>
          <p:nvPr/>
        </p:nvSpPr>
        <p:spPr>
          <a:xfrm>
            <a:off x="5150224" y="4348544"/>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2"/>
          <p:cNvSpPr/>
          <p:nvPr/>
        </p:nvSpPr>
        <p:spPr>
          <a:xfrm>
            <a:off x="5257667" y="4348544"/>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2"/>
          <p:cNvSpPr/>
          <p:nvPr/>
        </p:nvSpPr>
        <p:spPr>
          <a:xfrm>
            <a:off x="5042797" y="4457724"/>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2"/>
          <p:cNvSpPr/>
          <p:nvPr/>
        </p:nvSpPr>
        <p:spPr>
          <a:xfrm>
            <a:off x="5150224" y="4457724"/>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2"/>
          <p:cNvSpPr/>
          <p:nvPr/>
        </p:nvSpPr>
        <p:spPr>
          <a:xfrm>
            <a:off x="5257667" y="4457724"/>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22"/>
          <p:cNvSpPr/>
          <p:nvPr/>
        </p:nvSpPr>
        <p:spPr>
          <a:xfrm>
            <a:off x="5042797" y="4566921"/>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2"/>
          <p:cNvSpPr/>
          <p:nvPr/>
        </p:nvSpPr>
        <p:spPr>
          <a:xfrm>
            <a:off x="5150224" y="4566921"/>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2"/>
          <p:cNvSpPr/>
          <p:nvPr/>
        </p:nvSpPr>
        <p:spPr>
          <a:xfrm>
            <a:off x="5257667" y="4566921"/>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2"/>
          <p:cNvSpPr/>
          <p:nvPr/>
        </p:nvSpPr>
        <p:spPr>
          <a:xfrm>
            <a:off x="5042797" y="4676101"/>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22"/>
          <p:cNvSpPr/>
          <p:nvPr/>
        </p:nvSpPr>
        <p:spPr>
          <a:xfrm>
            <a:off x="5150224" y="4676101"/>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2"/>
          <p:cNvSpPr/>
          <p:nvPr/>
        </p:nvSpPr>
        <p:spPr>
          <a:xfrm>
            <a:off x="5257667" y="4676101"/>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2"/>
          <p:cNvSpPr/>
          <p:nvPr/>
        </p:nvSpPr>
        <p:spPr>
          <a:xfrm>
            <a:off x="5042797" y="4785298"/>
            <a:ext cx="59842" cy="59810"/>
          </a:xfrm>
          <a:custGeom>
            <a:avLst/>
            <a:gdLst/>
            <a:ahLst/>
            <a:cxnLst/>
            <a:rect l="l" t="t" r="r" b="b"/>
            <a:pathLst>
              <a:path w="3686" h="3684" extrusionOk="0">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22"/>
          <p:cNvSpPr/>
          <p:nvPr/>
        </p:nvSpPr>
        <p:spPr>
          <a:xfrm>
            <a:off x="5150224" y="4785298"/>
            <a:ext cx="59810" cy="59810"/>
          </a:xfrm>
          <a:custGeom>
            <a:avLst/>
            <a:gdLst/>
            <a:ahLst/>
            <a:cxnLst/>
            <a:rect l="l" t="t" r="r" b="b"/>
            <a:pathLst>
              <a:path w="3684" h="3684" extrusionOk="0">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2"/>
          <p:cNvSpPr/>
          <p:nvPr/>
        </p:nvSpPr>
        <p:spPr>
          <a:xfrm>
            <a:off x="5257667" y="4785298"/>
            <a:ext cx="59794" cy="59810"/>
          </a:xfrm>
          <a:custGeom>
            <a:avLst/>
            <a:gdLst/>
            <a:ahLst/>
            <a:cxnLst/>
            <a:rect l="l" t="t" r="r" b="b"/>
            <a:pathLst>
              <a:path w="3683" h="3684" extrusionOk="0">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2"/>
          <p:cNvSpPr/>
          <p:nvPr/>
        </p:nvSpPr>
        <p:spPr>
          <a:xfrm>
            <a:off x="3431018" y="2988863"/>
            <a:ext cx="388390" cy="170256"/>
          </a:xfrm>
          <a:custGeom>
            <a:avLst/>
            <a:gdLst/>
            <a:ahLst/>
            <a:cxnLst/>
            <a:rect l="l" t="t" r="r" b="b"/>
            <a:pathLst>
              <a:path w="23923" h="10487" extrusionOk="0">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2"/>
          <p:cNvSpPr/>
          <p:nvPr/>
        </p:nvSpPr>
        <p:spPr>
          <a:xfrm>
            <a:off x="3449494" y="3157512"/>
            <a:ext cx="351472" cy="1806550"/>
          </a:xfrm>
          <a:custGeom>
            <a:avLst/>
            <a:gdLst/>
            <a:ahLst/>
            <a:cxnLst/>
            <a:rect l="l" t="t" r="r" b="b"/>
            <a:pathLst>
              <a:path w="21649" h="111275" extrusionOk="0">
                <a:moveTo>
                  <a:pt x="1" y="0"/>
                </a:moveTo>
                <a:lnTo>
                  <a:pt x="1" y="111274"/>
                </a:lnTo>
                <a:lnTo>
                  <a:pt x="21648" y="111274"/>
                </a:lnTo>
                <a:lnTo>
                  <a:pt x="21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2"/>
          <p:cNvSpPr/>
          <p:nvPr/>
        </p:nvSpPr>
        <p:spPr>
          <a:xfrm>
            <a:off x="3491640" y="3204691"/>
            <a:ext cx="59810" cy="59810"/>
          </a:xfrm>
          <a:custGeom>
            <a:avLst/>
            <a:gdLst/>
            <a:ahLst/>
            <a:cxnLst/>
            <a:rect l="l" t="t" r="r" b="b"/>
            <a:pathLst>
              <a:path w="3684" h="3684" extrusionOk="0">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2"/>
          <p:cNvSpPr/>
          <p:nvPr/>
        </p:nvSpPr>
        <p:spPr>
          <a:xfrm>
            <a:off x="3599051" y="3204691"/>
            <a:ext cx="59826" cy="59810"/>
          </a:xfrm>
          <a:custGeom>
            <a:avLst/>
            <a:gdLst/>
            <a:ahLst/>
            <a:cxnLst/>
            <a:rect l="l" t="t" r="r" b="b"/>
            <a:pathLst>
              <a:path w="3685" h="3684" extrusionOk="0">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2"/>
          <p:cNvSpPr/>
          <p:nvPr/>
        </p:nvSpPr>
        <p:spPr>
          <a:xfrm>
            <a:off x="3706478" y="3204691"/>
            <a:ext cx="59794" cy="59810"/>
          </a:xfrm>
          <a:custGeom>
            <a:avLst/>
            <a:gdLst/>
            <a:ahLst/>
            <a:cxnLst/>
            <a:rect l="l" t="t" r="r" b="b"/>
            <a:pathLst>
              <a:path w="3683" h="3684" extrusionOk="0">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2"/>
          <p:cNvSpPr/>
          <p:nvPr/>
        </p:nvSpPr>
        <p:spPr>
          <a:xfrm>
            <a:off x="3491640" y="3308400"/>
            <a:ext cx="59810" cy="59842"/>
          </a:xfrm>
          <a:custGeom>
            <a:avLst/>
            <a:gdLst/>
            <a:ahLst/>
            <a:cxnLst/>
            <a:rect l="l" t="t" r="r" b="b"/>
            <a:pathLst>
              <a:path w="3684" h="3686" extrusionOk="0">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2"/>
          <p:cNvSpPr/>
          <p:nvPr/>
        </p:nvSpPr>
        <p:spPr>
          <a:xfrm>
            <a:off x="3599051" y="3308400"/>
            <a:ext cx="59826" cy="59842"/>
          </a:xfrm>
          <a:custGeom>
            <a:avLst/>
            <a:gdLst/>
            <a:ahLst/>
            <a:cxnLst/>
            <a:rect l="l" t="t" r="r" b="b"/>
            <a:pathLst>
              <a:path w="3685" h="3686" extrusionOk="0">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2"/>
          <p:cNvSpPr/>
          <p:nvPr/>
        </p:nvSpPr>
        <p:spPr>
          <a:xfrm>
            <a:off x="3706478" y="3308400"/>
            <a:ext cx="59794" cy="59842"/>
          </a:xfrm>
          <a:custGeom>
            <a:avLst/>
            <a:gdLst/>
            <a:ahLst/>
            <a:cxnLst/>
            <a:rect l="l" t="t" r="r" b="b"/>
            <a:pathLst>
              <a:path w="3683" h="3686" extrusionOk="0">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2"/>
          <p:cNvSpPr/>
          <p:nvPr/>
        </p:nvSpPr>
        <p:spPr>
          <a:xfrm>
            <a:off x="3491640" y="3412141"/>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2"/>
          <p:cNvSpPr/>
          <p:nvPr/>
        </p:nvSpPr>
        <p:spPr>
          <a:xfrm>
            <a:off x="3599051" y="3412141"/>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2"/>
          <p:cNvSpPr/>
          <p:nvPr/>
        </p:nvSpPr>
        <p:spPr>
          <a:xfrm>
            <a:off x="3706478" y="3412141"/>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2"/>
          <p:cNvSpPr/>
          <p:nvPr/>
        </p:nvSpPr>
        <p:spPr>
          <a:xfrm>
            <a:off x="3491640" y="3515851"/>
            <a:ext cx="59810" cy="59842"/>
          </a:xfrm>
          <a:custGeom>
            <a:avLst/>
            <a:gdLst/>
            <a:ahLst/>
            <a:cxnLst/>
            <a:rect l="l" t="t" r="r" b="b"/>
            <a:pathLst>
              <a:path w="3684" h="3686" extrusionOk="0">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2"/>
          <p:cNvSpPr/>
          <p:nvPr/>
        </p:nvSpPr>
        <p:spPr>
          <a:xfrm>
            <a:off x="3599051" y="3515851"/>
            <a:ext cx="59826" cy="59842"/>
          </a:xfrm>
          <a:custGeom>
            <a:avLst/>
            <a:gdLst/>
            <a:ahLst/>
            <a:cxnLst/>
            <a:rect l="l" t="t" r="r" b="b"/>
            <a:pathLst>
              <a:path w="3685" h="3686" extrusionOk="0">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2"/>
          <p:cNvSpPr/>
          <p:nvPr/>
        </p:nvSpPr>
        <p:spPr>
          <a:xfrm>
            <a:off x="3706478" y="3515851"/>
            <a:ext cx="59794" cy="59842"/>
          </a:xfrm>
          <a:custGeom>
            <a:avLst/>
            <a:gdLst/>
            <a:ahLst/>
            <a:cxnLst/>
            <a:rect l="l" t="t" r="r" b="b"/>
            <a:pathLst>
              <a:path w="3683" h="3686" extrusionOk="0">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2"/>
          <p:cNvSpPr/>
          <p:nvPr/>
        </p:nvSpPr>
        <p:spPr>
          <a:xfrm>
            <a:off x="3491640" y="3619592"/>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2"/>
          <p:cNvSpPr/>
          <p:nvPr/>
        </p:nvSpPr>
        <p:spPr>
          <a:xfrm>
            <a:off x="3599051" y="3619592"/>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2"/>
          <p:cNvSpPr/>
          <p:nvPr/>
        </p:nvSpPr>
        <p:spPr>
          <a:xfrm>
            <a:off x="3706478" y="3619592"/>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2"/>
          <p:cNvSpPr/>
          <p:nvPr/>
        </p:nvSpPr>
        <p:spPr>
          <a:xfrm>
            <a:off x="3491640" y="3723301"/>
            <a:ext cx="59810" cy="59842"/>
          </a:xfrm>
          <a:custGeom>
            <a:avLst/>
            <a:gdLst/>
            <a:ahLst/>
            <a:cxnLst/>
            <a:rect l="l" t="t" r="r" b="b"/>
            <a:pathLst>
              <a:path w="3684" h="3686" extrusionOk="0">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2"/>
          <p:cNvSpPr/>
          <p:nvPr/>
        </p:nvSpPr>
        <p:spPr>
          <a:xfrm>
            <a:off x="3599051" y="3723301"/>
            <a:ext cx="59826" cy="59842"/>
          </a:xfrm>
          <a:custGeom>
            <a:avLst/>
            <a:gdLst/>
            <a:ahLst/>
            <a:cxnLst/>
            <a:rect l="l" t="t" r="r" b="b"/>
            <a:pathLst>
              <a:path w="3685" h="3686" extrusionOk="0">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2"/>
          <p:cNvSpPr/>
          <p:nvPr/>
        </p:nvSpPr>
        <p:spPr>
          <a:xfrm>
            <a:off x="3706478" y="3723301"/>
            <a:ext cx="59794" cy="59842"/>
          </a:xfrm>
          <a:custGeom>
            <a:avLst/>
            <a:gdLst/>
            <a:ahLst/>
            <a:cxnLst/>
            <a:rect l="l" t="t" r="r" b="b"/>
            <a:pathLst>
              <a:path w="3683" h="3686" extrusionOk="0">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2"/>
          <p:cNvSpPr/>
          <p:nvPr/>
        </p:nvSpPr>
        <p:spPr>
          <a:xfrm>
            <a:off x="3491640" y="3827043"/>
            <a:ext cx="59810" cy="59842"/>
          </a:xfrm>
          <a:custGeom>
            <a:avLst/>
            <a:gdLst/>
            <a:ahLst/>
            <a:cxnLst/>
            <a:rect l="l" t="t" r="r" b="b"/>
            <a:pathLst>
              <a:path w="3684" h="3686" extrusionOk="0">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2"/>
          <p:cNvSpPr/>
          <p:nvPr/>
        </p:nvSpPr>
        <p:spPr>
          <a:xfrm>
            <a:off x="3599051" y="3827043"/>
            <a:ext cx="59826" cy="59842"/>
          </a:xfrm>
          <a:custGeom>
            <a:avLst/>
            <a:gdLst/>
            <a:ahLst/>
            <a:cxnLst/>
            <a:rect l="l" t="t" r="r" b="b"/>
            <a:pathLst>
              <a:path w="3685" h="3686" extrusionOk="0">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2"/>
          <p:cNvSpPr/>
          <p:nvPr/>
        </p:nvSpPr>
        <p:spPr>
          <a:xfrm>
            <a:off x="3706478" y="3827043"/>
            <a:ext cx="59794" cy="59842"/>
          </a:xfrm>
          <a:custGeom>
            <a:avLst/>
            <a:gdLst/>
            <a:ahLst/>
            <a:cxnLst/>
            <a:rect l="l" t="t" r="r" b="b"/>
            <a:pathLst>
              <a:path w="3683" h="3686" extrusionOk="0">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2"/>
          <p:cNvSpPr/>
          <p:nvPr/>
        </p:nvSpPr>
        <p:spPr>
          <a:xfrm>
            <a:off x="3491640" y="3930785"/>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2"/>
          <p:cNvSpPr/>
          <p:nvPr/>
        </p:nvSpPr>
        <p:spPr>
          <a:xfrm>
            <a:off x="3599051" y="3930785"/>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2"/>
          <p:cNvSpPr/>
          <p:nvPr/>
        </p:nvSpPr>
        <p:spPr>
          <a:xfrm>
            <a:off x="3706478" y="3930785"/>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2"/>
          <p:cNvSpPr/>
          <p:nvPr/>
        </p:nvSpPr>
        <p:spPr>
          <a:xfrm>
            <a:off x="3491640" y="4034494"/>
            <a:ext cx="59810" cy="59842"/>
          </a:xfrm>
          <a:custGeom>
            <a:avLst/>
            <a:gdLst/>
            <a:ahLst/>
            <a:cxnLst/>
            <a:rect l="l" t="t" r="r" b="b"/>
            <a:pathLst>
              <a:path w="3684" h="3686" extrusionOk="0">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2"/>
          <p:cNvSpPr/>
          <p:nvPr/>
        </p:nvSpPr>
        <p:spPr>
          <a:xfrm>
            <a:off x="3599051" y="4034494"/>
            <a:ext cx="59826" cy="59842"/>
          </a:xfrm>
          <a:custGeom>
            <a:avLst/>
            <a:gdLst/>
            <a:ahLst/>
            <a:cxnLst/>
            <a:rect l="l" t="t" r="r" b="b"/>
            <a:pathLst>
              <a:path w="3685" h="3686" extrusionOk="0">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2"/>
          <p:cNvSpPr/>
          <p:nvPr/>
        </p:nvSpPr>
        <p:spPr>
          <a:xfrm>
            <a:off x="3706478" y="4034494"/>
            <a:ext cx="59794" cy="59842"/>
          </a:xfrm>
          <a:custGeom>
            <a:avLst/>
            <a:gdLst/>
            <a:ahLst/>
            <a:cxnLst/>
            <a:rect l="l" t="t" r="r" b="b"/>
            <a:pathLst>
              <a:path w="3683" h="3686" extrusionOk="0">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2"/>
          <p:cNvSpPr/>
          <p:nvPr/>
        </p:nvSpPr>
        <p:spPr>
          <a:xfrm>
            <a:off x="3491640" y="4138236"/>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2"/>
          <p:cNvSpPr/>
          <p:nvPr/>
        </p:nvSpPr>
        <p:spPr>
          <a:xfrm>
            <a:off x="3599051" y="4138236"/>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2"/>
          <p:cNvSpPr/>
          <p:nvPr/>
        </p:nvSpPr>
        <p:spPr>
          <a:xfrm>
            <a:off x="3706478" y="4138236"/>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2"/>
          <p:cNvSpPr/>
          <p:nvPr/>
        </p:nvSpPr>
        <p:spPr>
          <a:xfrm>
            <a:off x="3491640" y="4241945"/>
            <a:ext cx="59810" cy="59842"/>
          </a:xfrm>
          <a:custGeom>
            <a:avLst/>
            <a:gdLst/>
            <a:ahLst/>
            <a:cxnLst/>
            <a:rect l="l" t="t" r="r" b="b"/>
            <a:pathLst>
              <a:path w="3684" h="3686" extrusionOk="0">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2"/>
          <p:cNvSpPr/>
          <p:nvPr/>
        </p:nvSpPr>
        <p:spPr>
          <a:xfrm>
            <a:off x="3599051" y="4241945"/>
            <a:ext cx="59826" cy="59842"/>
          </a:xfrm>
          <a:custGeom>
            <a:avLst/>
            <a:gdLst/>
            <a:ahLst/>
            <a:cxnLst/>
            <a:rect l="l" t="t" r="r" b="b"/>
            <a:pathLst>
              <a:path w="3685" h="3686" extrusionOk="0">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2"/>
          <p:cNvSpPr/>
          <p:nvPr/>
        </p:nvSpPr>
        <p:spPr>
          <a:xfrm>
            <a:off x="3706478" y="4241945"/>
            <a:ext cx="59794" cy="59842"/>
          </a:xfrm>
          <a:custGeom>
            <a:avLst/>
            <a:gdLst/>
            <a:ahLst/>
            <a:cxnLst/>
            <a:rect l="l" t="t" r="r" b="b"/>
            <a:pathLst>
              <a:path w="3683" h="3686" extrusionOk="0">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2"/>
          <p:cNvSpPr/>
          <p:nvPr/>
        </p:nvSpPr>
        <p:spPr>
          <a:xfrm>
            <a:off x="3491640" y="4345686"/>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22"/>
          <p:cNvSpPr/>
          <p:nvPr/>
        </p:nvSpPr>
        <p:spPr>
          <a:xfrm>
            <a:off x="3599051" y="4345686"/>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2"/>
          <p:cNvSpPr/>
          <p:nvPr/>
        </p:nvSpPr>
        <p:spPr>
          <a:xfrm>
            <a:off x="3706478" y="4345686"/>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2"/>
          <p:cNvSpPr/>
          <p:nvPr/>
        </p:nvSpPr>
        <p:spPr>
          <a:xfrm>
            <a:off x="3491640" y="4449396"/>
            <a:ext cx="59810" cy="59842"/>
          </a:xfrm>
          <a:custGeom>
            <a:avLst/>
            <a:gdLst/>
            <a:ahLst/>
            <a:cxnLst/>
            <a:rect l="l" t="t" r="r" b="b"/>
            <a:pathLst>
              <a:path w="3684" h="3686" extrusionOk="0">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2"/>
          <p:cNvSpPr/>
          <p:nvPr/>
        </p:nvSpPr>
        <p:spPr>
          <a:xfrm>
            <a:off x="3599051" y="4449396"/>
            <a:ext cx="59826" cy="59842"/>
          </a:xfrm>
          <a:custGeom>
            <a:avLst/>
            <a:gdLst/>
            <a:ahLst/>
            <a:cxnLst/>
            <a:rect l="l" t="t" r="r" b="b"/>
            <a:pathLst>
              <a:path w="3685" h="3686" extrusionOk="0">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2"/>
          <p:cNvSpPr/>
          <p:nvPr/>
        </p:nvSpPr>
        <p:spPr>
          <a:xfrm>
            <a:off x="3706478" y="4449396"/>
            <a:ext cx="59794" cy="59842"/>
          </a:xfrm>
          <a:custGeom>
            <a:avLst/>
            <a:gdLst/>
            <a:ahLst/>
            <a:cxnLst/>
            <a:rect l="l" t="t" r="r" b="b"/>
            <a:pathLst>
              <a:path w="3683" h="3686" extrusionOk="0">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2"/>
          <p:cNvSpPr/>
          <p:nvPr/>
        </p:nvSpPr>
        <p:spPr>
          <a:xfrm>
            <a:off x="3491640" y="4553137"/>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2"/>
          <p:cNvSpPr/>
          <p:nvPr/>
        </p:nvSpPr>
        <p:spPr>
          <a:xfrm>
            <a:off x="3599051" y="4553137"/>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2"/>
          <p:cNvSpPr/>
          <p:nvPr/>
        </p:nvSpPr>
        <p:spPr>
          <a:xfrm>
            <a:off x="3706478" y="4553137"/>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2"/>
          <p:cNvSpPr/>
          <p:nvPr/>
        </p:nvSpPr>
        <p:spPr>
          <a:xfrm>
            <a:off x="3491640" y="4656879"/>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2"/>
          <p:cNvSpPr/>
          <p:nvPr/>
        </p:nvSpPr>
        <p:spPr>
          <a:xfrm>
            <a:off x="3599051" y="4656879"/>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2"/>
          <p:cNvSpPr/>
          <p:nvPr/>
        </p:nvSpPr>
        <p:spPr>
          <a:xfrm>
            <a:off x="3706478" y="4656879"/>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2"/>
          <p:cNvSpPr/>
          <p:nvPr/>
        </p:nvSpPr>
        <p:spPr>
          <a:xfrm>
            <a:off x="3491640" y="4760588"/>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2"/>
          <p:cNvSpPr/>
          <p:nvPr/>
        </p:nvSpPr>
        <p:spPr>
          <a:xfrm>
            <a:off x="3599051" y="4760588"/>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2"/>
          <p:cNvSpPr/>
          <p:nvPr/>
        </p:nvSpPr>
        <p:spPr>
          <a:xfrm>
            <a:off x="3706478" y="4760588"/>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2"/>
          <p:cNvSpPr/>
          <p:nvPr/>
        </p:nvSpPr>
        <p:spPr>
          <a:xfrm>
            <a:off x="3491640" y="4864330"/>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2"/>
          <p:cNvSpPr/>
          <p:nvPr/>
        </p:nvSpPr>
        <p:spPr>
          <a:xfrm>
            <a:off x="3599051" y="4864330"/>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22"/>
          <p:cNvSpPr/>
          <p:nvPr/>
        </p:nvSpPr>
        <p:spPr>
          <a:xfrm>
            <a:off x="3706478" y="4864330"/>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2"/>
          <p:cNvSpPr/>
          <p:nvPr/>
        </p:nvSpPr>
        <p:spPr>
          <a:xfrm>
            <a:off x="3487890" y="3044078"/>
            <a:ext cx="59810" cy="59826"/>
          </a:xfrm>
          <a:custGeom>
            <a:avLst/>
            <a:gdLst/>
            <a:ahLst/>
            <a:cxnLst/>
            <a:rect l="l" t="t" r="r" b="b"/>
            <a:pathLst>
              <a:path w="3684" h="3685" extrusionOk="0">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2"/>
          <p:cNvSpPr/>
          <p:nvPr/>
        </p:nvSpPr>
        <p:spPr>
          <a:xfrm>
            <a:off x="3595333" y="3044078"/>
            <a:ext cx="59794" cy="59826"/>
          </a:xfrm>
          <a:custGeom>
            <a:avLst/>
            <a:gdLst/>
            <a:ahLst/>
            <a:cxnLst/>
            <a:rect l="l" t="t" r="r" b="b"/>
            <a:pathLst>
              <a:path w="3683" h="3685" extrusionOk="0">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2"/>
          <p:cNvSpPr/>
          <p:nvPr/>
        </p:nvSpPr>
        <p:spPr>
          <a:xfrm>
            <a:off x="3702727" y="3044078"/>
            <a:ext cx="59826" cy="59826"/>
          </a:xfrm>
          <a:custGeom>
            <a:avLst/>
            <a:gdLst/>
            <a:ahLst/>
            <a:cxnLst/>
            <a:rect l="l" t="t" r="r" b="b"/>
            <a:pathLst>
              <a:path w="3685" h="3685" extrusionOk="0">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22"/>
          <p:cNvSpPr/>
          <p:nvPr/>
        </p:nvSpPr>
        <p:spPr>
          <a:xfrm>
            <a:off x="3928426" y="5052201"/>
            <a:ext cx="549539" cy="24661"/>
          </a:xfrm>
          <a:custGeom>
            <a:avLst/>
            <a:gdLst/>
            <a:ahLst/>
            <a:cxnLst/>
            <a:rect l="l" t="t" r="r" b="b"/>
            <a:pathLst>
              <a:path w="33849" h="1519" extrusionOk="0">
                <a:moveTo>
                  <a:pt x="0" y="0"/>
                </a:moveTo>
                <a:lnTo>
                  <a:pt x="0" y="1518"/>
                </a:lnTo>
                <a:lnTo>
                  <a:pt x="33848" y="1518"/>
                </a:lnTo>
                <a:lnTo>
                  <a:pt x="3384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22"/>
          <p:cNvSpPr/>
          <p:nvPr/>
        </p:nvSpPr>
        <p:spPr>
          <a:xfrm>
            <a:off x="2940251" y="5019423"/>
            <a:ext cx="549555" cy="24661"/>
          </a:xfrm>
          <a:custGeom>
            <a:avLst/>
            <a:gdLst/>
            <a:ahLst/>
            <a:cxnLst/>
            <a:rect l="l" t="t" r="r" b="b"/>
            <a:pathLst>
              <a:path w="33850" h="1519" extrusionOk="0">
                <a:moveTo>
                  <a:pt x="1" y="1"/>
                </a:moveTo>
                <a:lnTo>
                  <a:pt x="1" y="1519"/>
                </a:lnTo>
                <a:lnTo>
                  <a:pt x="33849" y="1519"/>
                </a:lnTo>
                <a:lnTo>
                  <a:pt x="338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22"/>
          <p:cNvSpPr/>
          <p:nvPr/>
        </p:nvSpPr>
        <p:spPr>
          <a:xfrm>
            <a:off x="4416045" y="4460435"/>
            <a:ext cx="530316" cy="616427"/>
          </a:xfrm>
          <a:custGeom>
            <a:avLst/>
            <a:gdLst/>
            <a:ahLst/>
            <a:cxnLst/>
            <a:rect l="l" t="t" r="r" b="b"/>
            <a:pathLst>
              <a:path w="32665" h="37969" extrusionOk="0">
                <a:moveTo>
                  <a:pt x="16333" y="1"/>
                </a:moveTo>
                <a:lnTo>
                  <a:pt x="0" y="11718"/>
                </a:lnTo>
                <a:lnTo>
                  <a:pt x="0" y="37968"/>
                </a:lnTo>
                <a:lnTo>
                  <a:pt x="32665" y="37968"/>
                </a:lnTo>
                <a:lnTo>
                  <a:pt x="32665" y="11718"/>
                </a:lnTo>
                <a:lnTo>
                  <a:pt x="16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22"/>
          <p:cNvSpPr/>
          <p:nvPr/>
        </p:nvSpPr>
        <p:spPr>
          <a:xfrm>
            <a:off x="4416045" y="5044766"/>
            <a:ext cx="530316" cy="32097"/>
          </a:xfrm>
          <a:custGeom>
            <a:avLst/>
            <a:gdLst/>
            <a:ahLst/>
            <a:cxnLst/>
            <a:rect l="l" t="t" r="r" b="b"/>
            <a:pathLst>
              <a:path w="32665" h="1977" extrusionOk="0">
                <a:moveTo>
                  <a:pt x="0" y="0"/>
                </a:moveTo>
                <a:lnTo>
                  <a:pt x="0" y="1976"/>
                </a:lnTo>
                <a:lnTo>
                  <a:pt x="32665" y="1976"/>
                </a:lnTo>
                <a:lnTo>
                  <a:pt x="32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22"/>
          <p:cNvSpPr/>
          <p:nvPr/>
        </p:nvSpPr>
        <p:spPr>
          <a:xfrm>
            <a:off x="4603510" y="4812118"/>
            <a:ext cx="155401" cy="264744"/>
          </a:xfrm>
          <a:custGeom>
            <a:avLst/>
            <a:gdLst/>
            <a:ahLst/>
            <a:cxnLst/>
            <a:rect l="l" t="t" r="r" b="b"/>
            <a:pathLst>
              <a:path w="9572" h="16307" extrusionOk="0">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22"/>
          <p:cNvSpPr/>
          <p:nvPr/>
        </p:nvSpPr>
        <p:spPr>
          <a:xfrm>
            <a:off x="4346835" y="4446636"/>
            <a:ext cx="665180" cy="269501"/>
          </a:xfrm>
          <a:custGeom>
            <a:avLst/>
            <a:gdLst/>
            <a:ahLst/>
            <a:cxnLst/>
            <a:rect l="l" t="t" r="r" b="b"/>
            <a:pathLst>
              <a:path w="40972" h="16600" extrusionOk="0">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22"/>
          <p:cNvSpPr/>
          <p:nvPr/>
        </p:nvSpPr>
        <p:spPr>
          <a:xfrm>
            <a:off x="4632668" y="4616535"/>
            <a:ext cx="93530" cy="89974"/>
          </a:xfrm>
          <a:custGeom>
            <a:avLst/>
            <a:gdLst/>
            <a:ahLst/>
            <a:cxnLst/>
            <a:rect l="l" t="t" r="r" b="b"/>
            <a:pathLst>
              <a:path w="5761" h="5542" extrusionOk="0">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22"/>
          <p:cNvSpPr/>
          <p:nvPr/>
        </p:nvSpPr>
        <p:spPr>
          <a:xfrm>
            <a:off x="4521523" y="4877659"/>
            <a:ext cx="68983" cy="130432"/>
          </a:xfrm>
          <a:custGeom>
            <a:avLst/>
            <a:gdLst/>
            <a:ahLst/>
            <a:cxnLst/>
            <a:rect l="l" t="t" r="r" b="b"/>
            <a:pathLst>
              <a:path w="4249" h="8034" extrusionOk="0">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22"/>
          <p:cNvSpPr/>
          <p:nvPr/>
        </p:nvSpPr>
        <p:spPr>
          <a:xfrm>
            <a:off x="4551672" y="4827817"/>
            <a:ext cx="8669" cy="205633"/>
          </a:xfrm>
          <a:custGeom>
            <a:avLst/>
            <a:gdLst/>
            <a:ahLst/>
            <a:cxnLst/>
            <a:rect l="l" t="t" r="r" b="b"/>
            <a:pathLst>
              <a:path w="534" h="12666" extrusionOk="0">
                <a:moveTo>
                  <a:pt x="0" y="0"/>
                </a:moveTo>
                <a:lnTo>
                  <a:pt x="0" y="12666"/>
                </a:lnTo>
                <a:lnTo>
                  <a:pt x="534" y="12666"/>
                </a:lnTo>
                <a:lnTo>
                  <a:pt x="5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2"/>
          <p:cNvSpPr/>
          <p:nvPr/>
        </p:nvSpPr>
        <p:spPr>
          <a:xfrm>
            <a:off x="4521523" y="4906248"/>
            <a:ext cx="68983" cy="6478"/>
          </a:xfrm>
          <a:custGeom>
            <a:avLst/>
            <a:gdLst/>
            <a:ahLst/>
            <a:cxnLst/>
            <a:rect l="l" t="t" r="r" b="b"/>
            <a:pathLst>
              <a:path w="4249" h="399" extrusionOk="0">
                <a:moveTo>
                  <a:pt x="1" y="1"/>
                </a:moveTo>
                <a:lnTo>
                  <a:pt x="1" y="399"/>
                </a:lnTo>
                <a:lnTo>
                  <a:pt x="4249" y="399"/>
                </a:lnTo>
                <a:lnTo>
                  <a:pt x="4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22"/>
          <p:cNvSpPr/>
          <p:nvPr/>
        </p:nvSpPr>
        <p:spPr>
          <a:xfrm>
            <a:off x="4521523" y="4939644"/>
            <a:ext cx="68983" cy="6478"/>
          </a:xfrm>
          <a:custGeom>
            <a:avLst/>
            <a:gdLst/>
            <a:ahLst/>
            <a:cxnLst/>
            <a:rect l="l" t="t" r="r" b="b"/>
            <a:pathLst>
              <a:path w="4249" h="399" extrusionOk="0">
                <a:moveTo>
                  <a:pt x="1" y="1"/>
                </a:moveTo>
                <a:lnTo>
                  <a:pt x="1" y="399"/>
                </a:lnTo>
                <a:lnTo>
                  <a:pt x="4249" y="399"/>
                </a:lnTo>
                <a:lnTo>
                  <a:pt x="4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22"/>
          <p:cNvSpPr/>
          <p:nvPr/>
        </p:nvSpPr>
        <p:spPr>
          <a:xfrm>
            <a:off x="4521523" y="4973023"/>
            <a:ext cx="68983" cy="6494"/>
          </a:xfrm>
          <a:custGeom>
            <a:avLst/>
            <a:gdLst/>
            <a:ahLst/>
            <a:cxnLst/>
            <a:rect l="l" t="t" r="r" b="b"/>
            <a:pathLst>
              <a:path w="4249" h="400" extrusionOk="0">
                <a:moveTo>
                  <a:pt x="1" y="0"/>
                </a:moveTo>
                <a:lnTo>
                  <a:pt x="1" y="400"/>
                </a:lnTo>
                <a:lnTo>
                  <a:pt x="4249" y="400"/>
                </a:lnTo>
                <a:lnTo>
                  <a:pt x="4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2"/>
          <p:cNvSpPr/>
          <p:nvPr/>
        </p:nvSpPr>
        <p:spPr>
          <a:xfrm>
            <a:off x="4521523" y="5006451"/>
            <a:ext cx="68983" cy="6478"/>
          </a:xfrm>
          <a:custGeom>
            <a:avLst/>
            <a:gdLst/>
            <a:ahLst/>
            <a:cxnLst/>
            <a:rect l="l" t="t" r="r" b="b"/>
            <a:pathLst>
              <a:path w="4249" h="399" extrusionOk="0">
                <a:moveTo>
                  <a:pt x="1" y="0"/>
                </a:moveTo>
                <a:lnTo>
                  <a:pt x="1" y="398"/>
                </a:lnTo>
                <a:lnTo>
                  <a:pt x="4249" y="398"/>
                </a:lnTo>
                <a:lnTo>
                  <a:pt x="4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2"/>
          <p:cNvSpPr/>
          <p:nvPr/>
        </p:nvSpPr>
        <p:spPr>
          <a:xfrm>
            <a:off x="4767500" y="4877659"/>
            <a:ext cx="68983" cy="130432"/>
          </a:xfrm>
          <a:custGeom>
            <a:avLst/>
            <a:gdLst/>
            <a:ahLst/>
            <a:cxnLst/>
            <a:rect l="l" t="t" r="r" b="b"/>
            <a:pathLst>
              <a:path w="4249" h="8034" extrusionOk="0">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2"/>
          <p:cNvSpPr/>
          <p:nvPr/>
        </p:nvSpPr>
        <p:spPr>
          <a:xfrm>
            <a:off x="4797632" y="4822346"/>
            <a:ext cx="8686" cy="205649"/>
          </a:xfrm>
          <a:custGeom>
            <a:avLst/>
            <a:gdLst/>
            <a:ahLst/>
            <a:cxnLst/>
            <a:rect l="l" t="t" r="r" b="b"/>
            <a:pathLst>
              <a:path w="535" h="12667" extrusionOk="0">
                <a:moveTo>
                  <a:pt x="1" y="1"/>
                </a:moveTo>
                <a:lnTo>
                  <a:pt x="1" y="12666"/>
                </a:lnTo>
                <a:lnTo>
                  <a:pt x="534" y="12666"/>
                </a:lnTo>
                <a:lnTo>
                  <a:pt x="5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2"/>
          <p:cNvSpPr/>
          <p:nvPr/>
        </p:nvSpPr>
        <p:spPr>
          <a:xfrm>
            <a:off x="4767500" y="4906248"/>
            <a:ext cx="68950" cy="6478"/>
          </a:xfrm>
          <a:custGeom>
            <a:avLst/>
            <a:gdLst/>
            <a:ahLst/>
            <a:cxnLst/>
            <a:rect l="l" t="t" r="r" b="b"/>
            <a:pathLst>
              <a:path w="4247" h="399" extrusionOk="0">
                <a:moveTo>
                  <a:pt x="0" y="1"/>
                </a:moveTo>
                <a:lnTo>
                  <a:pt x="0" y="399"/>
                </a:lnTo>
                <a:lnTo>
                  <a:pt x="4247" y="399"/>
                </a:lnTo>
                <a:lnTo>
                  <a:pt x="42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2"/>
          <p:cNvSpPr/>
          <p:nvPr/>
        </p:nvSpPr>
        <p:spPr>
          <a:xfrm>
            <a:off x="4767500" y="4939644"/>
            <a:ext cx="68950" cy="6478"/>
          </a:xfrm>
          <a:custGeom>
            <a:avLst/>
            <a:gdLst/>
            <a:ahLst/>
            <a:cxnLst/>
            <a:rect l="l" t="t" r="r" b="b"/>
            <a:pathLst>
              <a:path w="4247" h="399" extrusionOk="0">
                <a:moveTo>
                  <a:pt x="0" y="1"/>
                </a:moveTo>
                <a:lnTo>
                  <a:pt x="0" y="399"/>
                </a:lnTo>
                <a:lnTo>
                  <a:pt x="4247" y="399"/>
                </a:lnTo>
                <a:lnTo>
                  <a:pt x="42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2"/>
          <p:cNvSpPr/>
          <p:nvPr/>
        </p:nvSpPr>
        <p:spPr>
          <a:xfrm>
            <a:off x="4767500" y="4973023"/>
            <a:ext cx="68950" cy="6494"/>
          </a:xfrm>
          <a:custGeom>
            <a:avLst/>
            <a:gdLst/>
            <a:ahLst/>
            <a:cxnLst/>
            <a:rect l="l" t="t" r="r" b="b"/>
            <a:pathLst>
              <a:path w="4247" h="400" extrusionOk="0">
                <a:moveTo>
                  <a:pt x="0" y="0"/>
                </a:moveTo>
                <a:lnTo>
                  <a:pt x="0" y="400"/>
                </a:lnTo>
                <a:lnTo>
                  <a:pt x="4247" y="400"/>
                </a:lnTo>
                <a:lnTo>
                  <a:pt x="42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2"/>
          <p:cNvSpPr/>
          <p:nvPr/>
        </p:nvSpPr>
        <p:spPr>
          <a:xfrm>
            <a:off x="4767500" y="5006451"/>
            <a:ext cx="68950" cy="6478"/>
          </a:xfrm>
          <a:custGeom>
            <a:avLst/>
            <a:gdLst/>
            <a:ahLst/>
            <a:cxnLst/>
            <a:rect l="l" t="t" r="r" b="b"/>
            <a:pathLst>
              <a:path w="4247" h="399" extrusionOk="0">
                <a:moveTo>
                  <a:pt x="0" y="0"/>
                </a:moveTo>
                <a:lnTo>
                  <a:pt x="0" y="398"/>
                </a:lnTo>
                <a:lnTo>
                  <a:pt x="4247" y="398"/>
                </a:lnTo>
                <a:lnTo>
                  <a:pt x="42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2"/>
          <p:cNvSpPr/>
          <p:nvPr/>
        </p:nvSpPr>
        <p:spPr>
          <a:xfrm>
            <a:off x="5292751" y="5037898"/>
            <a:ext cx="919485" cy="39240"/>
          </a:xfrm>
          <a:custGeom>
            <a:avLst/>
            <a:gdLst/>
            <a:ahLst/>
            <a:cxnLst/>
            <a:rect l="l" t="t" r="r" b="b"/>
            <a:pathLst>
              <a:path w="56636" h="2417" extrusionOk="0">
                <a:moveTo>
                  <a:pt x="0" y="0"/>
                </a:moveTo>
                <a:lnTo>
                  <a:pt x="0" y="2417"/>
                </a:lnTo>
                <a:lnTo>
                  <a:pt x="56636" y="2417"/>
                </a:lnTo>
                <a:lnTo>
                  <a:pt x="56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2"/>
          <p:cNvSpPr/>
          <p:nvPr/>
        </p:nvSpPr>
        <p:spPr>
          <a:xfrm>
            <a:off x="5110594" y="4441392"/>
            <a:ext cx="439546" cy="635746"/>
          </a:xfrm>
          <a:custGeom>
            <a:avLst/>
            <a:gdLst/>
            <a:ahLst/>
            <a:cxnLst/>
            <a:rect l="l" t="t" r="r" b="b"/>
            <a:pathLst>
              <a:path w="27074" h="39159" extrusionOk="0">
                <a:moveTo>
                  <a:pt x="13536" y="1"/>
                </a:moveTo>
                <a:lnTo>
                  <a:pt x="1" y="12086"/>
                </a:lnTo>
                <a:lnTo>
                  <a:pt x="1" y="39159"/>
                </a:lnTo>
                <a:lnTo>
                  <a:pt x="27073" y="39159"/>
                </a:lnTo>
                <a:lnTo>
                  <a:pt x="27073" y="12086"/>
                </a:lnTo>
                <a:lnTo>
                  <a:pt x="13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2"/>
          <p:cNvSpPr/>
          <p:nvPr/>
        </p:nvSpPr>
        <p:spPr>
          <a:xfrm>
            <a:off x="5110594" y="5044067"/>
            <a:ext cx="439546" cy="33071"/>
          </a:xfrm>
          <a:custGeom>
            <a:avLst/>
            <a:gdLst/>
            <a:ahLst/>
            <a:cxnLst/>
            <a:rect l="l" t="t" r="r" b="b"/>
            <a:pathLst>
              <a:path w="27074" h="2037" extrusionOk="0">
                <a:moveTo>
                  <a:pt x="1" y="1"/>
                </a:moveTo>
                <a:lnTo>
                  <a:pt x="1" y="2037"/>
                </a:lnTo>
                <a:lnTo>
                  <a:pt x="27073" y="2037"/>
                </a:lnTo>
                <a:lnTo>
                  <a:pt x="27073"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2"/>
          <p:cNvSpPr/>
          <p:nvPr/>
        </p:nvSpPr>
        <p:spPr>
          <a:xfrm>
            <a:off x="5250231" y="4804114"/>
            <a:ext cx="160288" cy="273024"/>
          </a:xfrm>
          <a:custGeom>
            <a:avLst/>
            <a:gdLst/>
            <a:ahLst/>
            <a:cxnLst/>
            <a:rect l="l" t="t" r="r" b="b"/>
            <a:pathLst>
              <a:path w="9873" h="16817" extrusionOk="0">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2"/>
          <p:cNvSpPr/>
          <p:nvPr/>
        </p:nvSpPr>
        <p:spPr>
          <a:xfrm>
            <a:off x="5039939" y="4430255"/>
            <a:ext cx="576602" cy="274274"/>
          </a:xfrm>
          <a:custGeom>
            <a:avLst/>
            <a:gdLst/>
            <a:ahLst/>
            <a:cxnLst/>
            <a:rect l="l" t="t" r="r" b="b"/>
            <a:pathLst>
              <a:path w="35516" h="16894" extrusionOk="0">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22"/>
          <p:cNvSpPr/>
          <p:nvPr/>
        </p:nvSpPr>
        <p:spPr>
          <a:xfrm>
            <a:off x="2608618" y="4982456"/>
            <a:ext cx="4285602" cy="279729"/>
          </a:xfrm>
          <a:custGeom>
            <a:avLst/>
            <a:gdLst/>
            <a:ahLst/>
            <a:cxnLst/>
            <a:rect l="l" t="t" r="r" b="b"/>
            <a:pathLst>
              <a:path w="263973" h="17230" extrusionOk="0">
                <a:moveTo>
                  <a:pt x="11995" y="0"/>
                </a:moveTo>
                <a:cubicBezTo>
                  <a:pt x="5371" y="0"/>
                  <a:pt x="1" y="7715"/>
                  <a:pt x="1" y="17229"/>
                </a:cubicBezTo>
                <a:lnTo>
                  <a:pt x="263972" y="17229"/>
                </a:lnTo>
                <a:cubicBezTo>
                  <a:pt x="263972" y="7715"/>
                  <a:pt x="258602" y="0"/>
                  <a:pt x="2519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2"/>
          <p:cNvSpPr/>
          <p:nvPr/>
        </p:nvSpPr>
        <p:spPr>
          <a:xfrm>
            <a:off x="2249581" y="4283555"/>
            <a:ext cx="499113" cy="646234"/>
          </a:xfrm>
          <a:custGeom>
            <a:avLst/>
            <a:gdLst/>
            <a:ahLst/>
            <a:cxnLst/>
            <a:rect l="l" t="t" r="r" b="b"/>
            <a:pathLst>
              <a:path w="30743" h="39805" extrusionOk="0">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2"/>
          <p:cNvSpPr/>
          <p:nvPr/>
        </p:nvSpPr>
        <p:spPr>
          <a:xfrm>
            <a:off x="2403684" y="4532129"/>
            <a:ext cx="199690" cy="609640"/>
          </a:xfrm>
          <a:custGeom>
            <a:avLst/>
            <a:gdLst/>
            <a:ahLst/>
            <a:cxnLst/>
            <a:rect l="l" t="t" r="r" b="b"/>
            <a:pathLst>
              <a:path w="12300" h="37551" extrusionOk="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2"/>
          <p:cNvSpPr/>
          <p:nvPr/>
        </p:nvSpPr>
        <p:spPr>
          <a:xfrm>
            <a:off x="2549052" y="3946062"/>
            <a:ext cx="603098" cy="781033"/>
          </a:xfrm>
          <a:custGeom>
            <a:avLst/>
            <a:gdLst/>
            <a:ahLst/>
            <a:cxnLst/>
            <a:rect l="l" t="t" r="r" b="b"/>
            <a:pathLst>
              <a:path w="37148" h="48108" extrusionOk="0">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2"/>
          <p:cNvSpPr/>
          <p:nvPr/>
        </p:nvSpPr>
        <p:spPr>
          <a:xfrm>
            <a:off x="2730770" y="4244835"/>
            <a:ext cx="235667" cy="896935"/>
          </a:xfrm>
          <a:custGeom>
            <a:avLst/>
            <a:gdLst/>
            <a:ahLst/>
            <a:cxnLst/>
            <a:rect l="l" t="t" r="r" b="b"/>
            <a:pathLst>
              <a:path w="14516" h="55247" extrusionOk="0">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2"/>
          <p:cNvSpPr/>
          <p:nvPr/>
        </p:nvSpPr>
        <p:spPr>
          <a:xfrm>
            <a:off x="2723254" y="5155943"/>
            <a:ext cx="3958044" cy="212467"/>
          </a:xfrm>
          <a:custGeom>
            <a:avLst/>
            <a:gdLst/>
            <a:ahLst/>
            <a:cxnLst/>
            <a:rect l="l" t="t" r="r" b="b"/>
            <a:pathLst>
              <a:path w="243797" h="13087" extrusionOk="0">
                <a:moveTo>
                  <a:pt x="8414" y="0"/>
                </a:moveTo>
                <a:cubicBezTo>
                  <a:pt x="3768" y="0"/>
                  <a:pt x="1" y="5860"/>
                  <a:pt x="1" y="13086"/>
                </a:cubicBezTo>
                <a:lnTo>
                  <a:pt x="243797" y="13086"/>
                </a:lnTo>
                <a:cubicBezTo>
                  <a:pt x="243797" y="5860"/>
                  <a:pt x="240029" y="0"/>
                  <a:pt x="235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22"/>
          <p:cNvSpPr/>
          <p:nvPr/>
        </p:nvSpPr>
        <p:spPr>
          <a:xfrm>
            <a:off x="3252515" y="4475842"/>
            <a:ext cx="393618" cy="509665"/>
          </a:xfrm>
          <a:custGeom>
            <a:avLst/>
            <a:gdLst/>
            <a:ahLst/>
            <a:cxnLst/>
            <a:rect l="l" t="t" r="r" b="b"/>
            <a:pathLst>
              <a:path w="24245" h="31393" extrusionOk="0">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2"/>
          <p:cNvSpPr/>
          <p:nvPr/>
        </p:nvSpPr>
        <p:spPr>
          <a:xfrm>
            <a:off x="3374001" y="4672059"/>
            <a:ext cx="157885" cy="480832"/>
          </a:xfrm>
          <a:custGeom>
            <a:avLst/>
            <a:gdLst/>
            <a:ahLst/>
            <a:cxnLst/>
            <a:rect l="l" t="t" r="r" b="b"/>
            <a:pathLst>
              <a:path w="9725" h="29617" extrusionOk="0">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22"/>
          <p:cNvSpPr/>
          <p:nvPr/>
        </p:nvSpPr>
        <p:spPr>
          <a:xfrm>
            <a:off x="4918015" y="4500341"/>
            <a:ext cx="376084" cy="486969"/>
          </a:xfrm>
          <a:custGeom>
            <a:avLst/>
            <a:gdLst/>
            <a:ahLst/>
            <a:cxnLst/>
            <a:rect l="l" t="t" r="r" b="b"/>
            <a:pathLst>
              <a:path w="23165" h="29995" extrusionOk="0">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2"/>
          <p:cNvSpPr/>
          <p:nvPr/>
        </p:nvSpPr>
        <p:spPr>
          <a:xfrm>
            <a:off x="5027097" y="4687482"/>
            <a:ext cx="150888" cy="459743"/>
          </a:xfrm>
          <a:custGeom>
            <a:avLst/>
            <a:gdLst/>
            <a:ahLst/>
            <a:cxnLst/>
            <a:rect l="l" t="t" r="r" b="b"/>
            <a:pathLst>
              <a:path w="9294" h="28318" extrusionOk="0">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2"/>
          <p:cNvSpPr/>
          <p:nvPr/>
        </p:nvSpPr>
        <p:spPr>
          <a:xfrm>
            <a:off x="4684653" y="4697905"/>
            <a:ext cx="261237" cy="338208"/>
          </a:xfrm>
          <a:custGeom>
            <a:avLst/>
            <a:gdLst/>
            <a:ahLst/>
            <a:cxnLst/>
            <a:rect l="l" t="t" r="r" b="b"/>
            <a:pathLst>
              <a:path w="16091" h="20832" extrusionOk="0">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2"/>
          <p:cNvSpPr/>
          <p:nvPr/>
        </p:nvSpPr>
        <p:spPr>
          <a:xfrm>
            <a:off x="4765324" y="4827980"/>
            <a:ext cx="104732" cy="319050"/>
          </a:xfrm>
          <a:custGeom>
            <a:avLst/>
            <a:gdLst/>
            <a:ahLst/>
            <a:cxnLst/>
            <a:rect l="l" t="t" r="r" b="b"/>
            <a:pathLst>
              <a:path w="6451" h="19652" extrusionOk="0">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2"/>
          <p:cNvSpPr/>
          <p:nvPr/>
        </p:nvSpPr>
        <p:spPr>
          <a:xfrm>
            <a:off x="3468960" y="4579730"/>
            <a:ext cx="333240" cy="431429"/>
          </a:xfrm>
          <a:custGeom>
            <a:avLst/>
            <a:gdLst/>
            <a:ahLst/>
            <a:cxnLst/>
            <a:rect l="l" t="t" r="r" b="b"/>
            <a:pathLst>
              <a:path w="20526" h="26574" extrusionOk="0">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22"/>
          <p:cNvSpPr/>
          <p:nvPr/>
        </p:nvSpPr>
        <p:spPr>
          <a:xfrm>
            <a:off x="3571857" y="4745701"/>
            <a:ext cx="133598" cy="406995"/>
          </a:xfrm>
          <a:custGeom>
            <a:avLst/>
            <a:gdLst/>
            <a:ahLst/>
            <a:cxnLst/>
            <a:rect l="l" t="t" r="r" b="b"/>
            <a:pathLst>
              <a:path w="8229" h="25069" extrusionOk="0">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22"/>
          <p:cNvSpPr/>
          <p:nvPr/>
        </p:nvSpPr>
        <p:spPr>
          <a:xfrm>
            <a:off x="5753298" y="4441268"/>
            <a:ext cx="394397" cy="510639"/>
          </a:xfrm>
          <a:custGeom>
            <a:avLst/>
            <a:gdLst/>
            <a:ahLst/>
            <a:cxnLst/>
            <a:rect l="l" t="t" r="r" b="b"/>
            <a:pathLst>
              <a:path w="24293" h="31453" extrusionOk="0">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2"/>
          <p:cNvSpPr/>
          <p:nvPr/>
        </p:nvSpPr>
        <p:spPr>
          <a:xfrm>
            <a:off x="5867113" y="4667545"/>
            <a:ext cx="158129" cy="481741"/>
          </a:xfrm>
          <a:custGeom>
            <a:avLst/>
            <a:gdLst/>
            <a:ahLst/>
            <a:cxnLst/>
            <a:rect l="l" t="t" r="r" b="b"/>
            <a:pathLst>
              <a:path w="9740" h="29673" extrusionOk="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2"/>
          <p:cNvSpPr/>
          <p:nvPr/>
        </p:nvSpPr>
        <p:spPr>
          <a:xfrm>
            <a:off x="6030372" y="4204458"/>
            <a:ext cx="476530" cy="617157"/>
          </a:xfrm>
          <a:custGeom>
            <a:avLst/>
            <a:gdLst/>
            <a:ahLst/>
            <a:cxnLst/>
            <a:rect l="l" t="t" r="r" b="b"/>
            <a:pathLst>
              <a:path w="29352" h="38014" extrusionOk="0">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2"/>
          <p:cNvSpPr/>
          <p:nvPr/>
        </p:nvSpPr>
        <p:spPr>
          <a:xfrm>
            <a:off x="6174019" y="4440564"/>
            <a:ext cx="186134" cy="708723"/>
          </a:xfrm>
          <a:custGeom>
            <a:avLst/>
            <a:gdLst/>
            <a:ahLst/>
            <a:cxnLst/>
            <a:rect l="l" t="t" r="r" b="b"/>
            <a:pathLst>
              <a:path w="11465" h="43654" extrusionOk="0">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2"/>
          <p:cNvSpPr/>
          <p:nvPr/>
        </p:nvSpPr>
        <p:spPr>
          <a:xfrm>
            <a:off x="5257667" y="3584249"/>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22"/>
          <p:cNvSpPr/>
          <p:nvPr/>
        </p:nvSpPr>
        <p:spPr>
          <a:xfrm>
            <a:off x="5150224" y="3475052"/>
            <a:ext cx="59810" cy="59826"/>
          </a:xfrm>
          <a:custGeom>
            <a:avLst/>
            <a:gdLst/>
            <a:ahLst/>
            <a:cxnLst/>
            <a:rect l="l" t="t" r="r" b="b"/>
            <a:pathLst>
              <a:path w="3684" h="3685" extrusionOk="0">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2"/>
          <p:cNvSpPr/>
          <p:nvPr/>
        </p:nvSpPr>
        <p:spPr>
          <a:xfrm>
            <a:off x="5257667" y="3475052"/>
            <a:ext cx="59794" cy="59826"/>
          </a:xfrm>
          <a:custGeom>
            <a:avLst/>
            <a:gdLst/>
            <a:ahLst/>
            <a:cxnLst/>
            <a:rect l="l" t="t" r="r" b="b"/>
            <a:pathLst>
              <a:path w="3683" h="3685" extrusionOk="0">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2"/>
          <p:cNvSpPr/>
          <p:nvPr/>
        </p:nvSpPr>
        <p:spPr>
          <a:xfrm>
            <a:off x="5042797" y="3475052"/>
            <a:ext cx="59842" cy="59826"/>
          </a:xfrm>
          <a:custGeom>
            <a:avLst/>
            <a:gdLst/>
            <a:ahLst/>
            <a:cxnLst/>
            <a:rect l="l" t="t" r="r" b="b"/>
            <a:pathLst>
              <a:path w="3686" h="3685" extrusionOk="0">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22"/>
          <p:cNvSpPr/>
          <p:nvPr/>
        </p:nvSpPr>
        <p:spPr>
          <a:xfrm>
            <a:off x="5042797" y="3584249"/>
            <a:ext cx="59842" cy="59810"/>
          </a:xfrm>
          <a:custGeom>
            <a:avLst/>
            <a:gdLst/>
            <a:ahLst/>
            <a:cxnLst/>
            <a:rect l="l" t="t" r="r" b="b"/>
            <a:pathLst>
              <a:path w="3686" h="3684" extrusionOk="0">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2"/>
          <p:cNvSpPr/>
          <p:nvPr/>
        </p:nvSpPr>
        <p:spPr>
          <a:xfrm>
            <a:off x="5042797" y="3693429"/>
            <a:ext cx="59842" cy="59794"/>
          </a:xfrm>
          <a:custGeom>
            <a:avLst/>
            <a:gdLst/>
            <a:ahLst/>
            <a:cxnLst/>
            <a:rect l="l" t="t" r="r" b="b"/>
            <a:pathLst>
              <a:path w="3686" h="3683" extrusionOk="0">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2"/>
          <p:cNvSpPr/>
          <p:nvPr/>
        </p:nvSpPr>
        <p:spPr>
          <a:xfrm>
            <a:off x="5150224" y="3693429"/>
            <a:ext cx="59810" cy="59794"/>
          </a:xfrm>
          <a:custGeom>
            <a:avLst/>
            <a:gdLst/>
            <a:ahLst/>
            <a:cxnLst/>
            <a:rect l="l" t="t" r="r" b="b"/>
            <a:pathLst>
              <a:path w="3684" h="3683" extrusionOk="0">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2"/>
          <p:cNvSpPr/>
          <p:nvPr/>
        </p:nvSpPr>
        <p:spPr>
          <a:xfrm>
            <a:off x="5150224" y="3802593"/>
            <a:ext cx="59810" cy="59842"/>
          </a:xfrm>
          <a:custGeom>
            <a:avLst/>
            <a:gdLst/>
            <a:ahLst/>
            <a:cxnLst/>
            <a:rect l="l" t="t" r="r" b="b"/>
            <a:pathLst>
              <a:path w="3684" h="3686" extrusionOk="0">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Google Shape;361;p22"/>
          <p:cNvSpPr txBox="1"/>
          <p:nvPr/>
        </p:nvSpPr>
        <p:spPr>
          <a:xfrm>
            <a:off x="6771640" y="4133215"/>
            <a:ext cx="2372360" cy="100838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lvl="0" indent="0" algn="ctr" rtl="0">
              <a:spcBef>
                <a:spcPts val="0"/>
              </a:spcBef>
              <a:spcAft>
                <a:spcPts val="0"/>
              </a:spcAft>
              <a:buNone/>
            </a:pPr>
            <a:r>
              <a:rPr lang="en-US" sz="900" b="1">
                <a:sym typeface="+mn-ea"/>
              </a:rPr>
              <a:t>Disclaimer</a:t>
            </a:r>
            <a:endParaRPr lang="en-US" sz="900" b="1">
              <a:sym typeface="+mn-ea"/>
            </a:endParaRPr>
          </a:p>
          <a:p>
            <a:pPr marL="0" lvl="0" indent="0" algn="just" rtl="0">
              <a:spcBef>
                <a:spcPts val="0"/>
              </a:spcBef>
              <a:spcAft>
                <a:spcPts val="0"/>
              </a:spcAft>
              <a:buNone/>
            </a:pPr>
            <a:r>
              <a:rPr lang="en-US" sz="900">
                <a:sym typeface="+mn-ea"/>
              </a:rPr>
              <a:t>I was working on this project during my break from the program so I approached it from the Kaggle competition perspective with half/half as train/test set. Was not aware of the project pitch or the complete dataset with geographical data. </a:t>
            </a:r>
            <a:endParaRPr lang="en-US" altLang="en-GB" sz="9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Data Cleaning</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 name="Google Shape;189;p19"/>
          <p:cNvSpPr txBox="1"/>
          <p:nvPr>
            <p:ph type="subTitle" idx="1"/>
          </p:nvPr>
        </p:nvSpPr>
        <p:spPr>
          <a:xfrm>
            <a:off x="1588135" y="988060"/>
            <a:ext cx="6221730"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Load in train and test set as dataframes with ID as index.</a:t>
            </a:r>
            <a:endParaRPr lang="en-US">
              <a:solidFill>
                <a:srgbClr val="434343"/>
              </a:solidFill>
            </a:endParaRPr>
          </a:p>
          <a:p>
            <a:pPr marL="685800" lvl="1" indent="-228600" algn="l" rtl="0">
              <a:lnSpc>
                <a:spcPct val="150000"/>
              </a:lnSpc>
              <a:spcBef>
                <a:spcPts val="0"/>
              </a:spcBef>
              <a:spcAft>
                <a:spcPts val="0"/>
              </a:spcAft>
              <a:buFont typeface="Wingdings" panose="05000000000000000000" charset="0"/>
              <a:buChar char="v"/>
            </a:pPr>
            <a:r>
              <a:rPr lang="en-US" sz="1000">
                <a:solidFill>
                  <a:srgbClr val="434343"/>
                </a:solidFill>
              </a:rPr>
              <a:t>Training set shape is 1460 rows × 80 columns (with SalePrice).</a:t>
            </a:r>
            <a:endParaRPr lang="en-US" sz="1000">
              <a:solidFill>
                <a:srgbClr val="434343"/>
              </a:solidFill>
            </a:endParaRPr>
          </a:p>
          <a:p>
            <a:pPr marL="685800" lvl="1" indent="-228600" algn="l" rtl="0">
              <a:lnSpc>
                <a:spcPct val="150000"/>
              </a:lnSpc>
              <a:spcBef>
                <a:spcPts val="0"/>
              </a:spcBef>
              <a:spcAft>
                <a:spcPts val="0"/>
              </a:spcAft>
              <a:buFont typeface="Wingdings" panose="05000000000000000000" charset="0"/>
              <a:buChar char="v"/>
            </a:pPr>
            <a:r>
              <a:rPr lang="en-US" sz="1000">
                <a:solidFill>
                  <a:srgbClr val="434343"/>
                </a:solidFill>
              </a:rPr>
              <a:t>Testing set shape is 1459 rows × 79 columns (without SalePrice).</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Check for duplicate entries. No duplicates found.</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Correct feature data types.</a:t>
            </a:r>
            <a:endParaRPr lang="en-US">
              <a:solidFill>
                <a:srgbClr val="434343"/>
              </a:solidFill>
            </a:endParaRPr>
          </a:p>
          <a:p>
            <a:pPr marL="685800" lvl="1" indent="-228600" algn="l" rtl="0">
              <a:lnSpc>
                <a:spcPct val="150000"/>
              </a:lnSpc>
              <a:spcBef>
                <a:spcPts val="0"/>
              </a:spcBef>
              <a:spcAft>
                <a:spcPts val="0"/>
              </a:spcAft>
              <a:buFont typeface="Wingdings" panose="05000000000000000000" charset="0"/>
              <a:buChar char="v"/>
            </a:pPr>
            <a:r>
              <a:rPr lang="en-US" sz="1000">
                <a:solidFill>
                  <a:srgbClr val="434343"/>
                </a:solidFill>
              </a:rPr>
              <a:t>MSSubClass is the code for the type of dwelling and should be categorical, not be numerical.</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Resolve/Impute NA’s.</a:t>
            </a:r>
            <a:endParaRPr lang="en-US">
              <a:solidFill>
                <a:srgbClr val="434343"/>
              </a:solidFill>
            </a:endParaRPr>
          </a:p>
          <a:p>
            <a:pPr marL="685800" lvl="1" indent="-228600" algn="l" rtl="0">
              <a:lnSpc>
                <a:spcPct val="150000"/>
              </a:lnSpc>
              <a:spcBef>
                <a:spcPts val="0"/>
              </a:spcBef>
              <a:spcAft>
                <a:spcPts val="0"/>
              </a:spcAft>
              <a:buFont typeface="Wingdings" panose="05000000000000000000" charset="0"/>
              <a:buChar char="v"/>
            </a:pPr>
            <a:r>
              <a:rPr lang="en-US" sz="1000">
                <a:solidFill>
                  <a:srgbClr val="434343"/>
                </a:solidFill>
              </a:rPr>
              <a:t>Utilities: Impute with “AllPub” since it’s the most common by far.</a:t>
            </a:r>
            <a:endParaRPr lang="en-US" sz="1000">
              <a:solidFill>
                <a:srgbClr val="434343"/>
              </a:solidFill>
            </a:endParaRPr>
          </a:p>
          <a:p>
            <a:pPr marL="685800" lvl="1" indent="-228600" algn="l" rtl="0">
              <a:lnSpc>
                <a:spcPct val="150000"/>
              </a:lnSpc>
              <a:spcBef>
                <a:spcPts val="0"/>
              </a:spcBef>
              <a:spcAft>
                <a:spcPts val="0"/>
              </a:spcAft>
              <a:buFont typeface="Wingdings" panose="05000000000000000000" charset="0"/>
              <a:buChar char="v"/>
            </a:pPr>
            <a:r>
              <a:rPr lang="en-US" sz="1000">
                <a:solidFill>
                  <a:srgbClr val="434343"/>
                </a:solidFill>
              </a:rPr>
              <a:t>GarageYrBlt: Impute with “YearBuilt” since they almost always coincide.</a:t>
            </a:r>
            <a:endParaRPr lang="en-US" sz="1000">
              <a:solidFill>
                <a:srgbClr val="434343"/>
              </a:solidFill>
            </a:endParaRPr>
          </a:p>
          <a:p>
            <a:pPr marL="685800" lvl="1" indent="-228600" algn="l" rtl="0">
              <a:lnSpc>
                <a:spcPct val="150000"/>
              </a:lnSpc>
              <a:spcBef>
                <a:spcPts val="0"/>
              </a:spcBef>
              <a:spcAft>
                <a:spcPts val="0"/>
              </a:spcAft>
              <a:buFont typeface="Wingdings" panose="05000000000000000000" charset="0"/>
              <a:buChar char="v"/>
            </a:pPr>
            <a:r>
              <a:rPr lang="en-US" sz="1000">
                <a:solidFill>
                  <a:srgbClr val="434343"/>
                </a:solidFill>
              </a:rPr>
              <a:t>Exterior1st &amp; Exterior2nd: Impute both with “VinylSd” since it’s the most common.</a:t>
            </a:r>
            <a:endParaRPr lang="en-US" sz="1000">
              <a:solidFill>
                <a:srgbClr val="434343"/>
              </a:solidFill>
            </a:endParaRPr>
          </a:p>
          <a:p>
            <a:pPr marL="685800" lvl="1" indent="-228600" algn="l" rtl="0">
              <a:lnSpc>
                <a:spcPct val="150000"/>
              </a:lnSpc>
              <a:spcBef>
                <a:spcPts val="0"/>
              </a:spcBef>
              <a:spcAft>
                <a:spcPts val="0"/>
              </a:spcAft>
              <a:buFont typeface="Wingdings" panose="05000000000000000000" charset="0"/>
              <a:buChar char="v"/>
            </a:pPr>
            <a:r>
              <a:rPr lang="en-US" sz="1000">
                <a:solidFill>
                  <a:srgbClr val="434343"/>
                </a:solidFill>
              </a:rPr>
              <a:t>MasVnrType &amp; MasVnrArea: For cases where both are NA, impute with None and 0. For one entry with area, impute type as “BrkFace” since it’s the most common.</a:t>
            </a:r>
            <a:endParaRPr lang="en-US" sz="1000">
              <a:solidFill>
                <a:srgbClr val="434343"/>
              </a:solidFill>
            </a:endParaRPr>
          </a:p>
          <a:p>
            <a:pPr marL="685800" lvl="1" indent="-228600" algn="l" rtl="0">
              <a:lnSpc>
                <a:spcPct val="150000"/>
              </a:lnSpc>
              <a:spcBef>
                <a:spcPts val="0"/>
              </a:spcBef>
              <a:spcAft>
                <a:spcPts val="0"/>
              </a:spcAft>
              <a:buFont typeface="Wingdings" panose="05000000000000000000" charset="0"/>
              <a:buChar char="v"/>
            </a:pPr>
            <a:r>
              <a:rPr lang="en-US" sz="1000">
                <a:solidFill>
                  <a:srgbClr val="434343"/>
                </a:solidFill>
              </a:rPr>
              <a:t>Bsmt variables: Two entries with no basement but values are NA instead of 0, change to 0.</a:t>
            </a:r>
            <a:endParaRPr lang="en-US" sz="1000">
              <a:solidFill>
                <a:srgbClr val="434343"/>
              </a:solidFill>
            </a:endParaRPr>
          </a:p>
          <a:p>
            <a:pPr marL="685800" lvl="1" indent="-228600" algn="l" rtl="0">
              <a:lnSpc>
                <a:spcPct val="150000"/>
              </a:lnSpc>
              <a:spcBef>
                <a:spcPts val="0"/>
              </a:spcBef>
              <a:spcAft>
                <a:spcPts val="0"/>
              </a:spcAft>
              <a:buFont typeface="Wingdings" panose="05000000000000000000" charset="0"/>
              <a:buChar char="v"/>
            </a:pPr>
            <a:r>
              <a:rPr lang="en-US" sz="1000">
                <a:solidFill>
                  <a:srgbClr val="434343"/>
                </a:solidFill>
              </a:rPr>
              <a:t>Functional: </a:t>
            </a:r>
            <a:r>
              <a:rPr lang="en-US" sz="1000">
                <a:sym typeface="+mn-ea"/>
              </a:rPr>
              <a:t>Impute with “Typ” since it’s the most common.</a:t>
            </a:r>
            <a:endParaRPr lang="en-US" sz="1000">
              <a:sym typeface="+mn-ea"/>
            </a:endParaRPr>
          </a:p>
          <a:p>
            <a:pPr marL="685800" lvl="1" indent="-228600" algn="l" rtl="0">
              <a:lnSpc>
                <a:spcPct val="150000"/>
              </a:lnSpc>
              <a:spcBef>
                <a:spcPts val="0"/>
              </a:spcBef>
              <a:spcAft>
                <a:spcPts val="0"/>
              </a:spcAft>
              <a:buFont typeface="Wingdings" panose="05000000000000000000" charset="0"/>
              <a:buChar char="v"/>
            </a:pPr>
            <a:r>
              <a:rPr lang="en-US" sz="1000">
                <a:solidFill>
                  <a:srgbClr val="434343"/>
                </a:solidFill>
              </a:rPr>
              <a:t>KitchenQual: Impute with “TA” since it’s the most common.</a:t>
            </a:r>
            <a:endParaRPr lang="en-US" sz="1000">
              <a:solidFill>
                <a:srgbClr val="434343"/>
              </a:solidFill>
            </a:endParaRPr>
          </a:p>
          <a:p>
            <a:pPr marL="685800" lvl="1" indent="-228600" algn="l" rtl="0">
              <a:lnSpc>
                <a:spcPct val="150000"/>
              </a:lnSpc>
              <a:spcBef>
                <a:spcPts val="0"/>
              </a:spcBef>
              <a:spcAft>
                <a:spcPts val="0"/>
              </a:spcAft>
              <a:buFont typeface="Wingdings" panose="05000000000000000000" charset="0"/>
              <a:buChar char="v"/>
            </a:pPr>
            <a:r>
              <a:rPr lang="en-US" sz="1000">
                <a:solidFill>
                  <a:srgbClr val="434343"/>
                </a:solidFill>
              </a:rPr>
              <a:t>GarageCars &amp; GarageArea: Replace with 0.</a:t>
            </a:r>
            <a:endParaRPr lang="en-US" sz="1000">
              <a:solidFill>
                <a:srgbClr val="434343"/>
              </a:solidFill>
            </a:endParaRPr>
          </a:p>
          <a:p>
            <a:pPr marL="685800" lvl="1"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Data Cleaning - LotFrontage</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 name="Google Shape;189;p19"/>
          <p:cNvSpPr txBox="1"/>
          <p:nvPr>
            <p:ph type="subTitle" idx="1"/>
          </p:nvPr>
        </p:nvSpPr>
        <p:spPr>
          <a:xfrm>
            <a:off x="1588135" y="988060"/>
            <a:ext cx="5262880"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LotFrontage had a very high number of NA’s (259 in training set and 227 in testing set).</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Simply replacing NA’s with 0 seems to be a bad idea, especially since LotArea is not 0 and every LotConfig and LotShape has NA’s, including “FR2”, “FR3” and “Reg”.</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Logically speaking, would expect LotFrontage to be relatively highly correlated to LotArea. Study scatter plot to see if this is indeed the case. Only look at units with LotArea &lt;= 20000 to avoid outliers and only LotShapes of Reg and IR1 since most units are those two.</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For LotShape = Reg, the relationship appears to be fairly linear. IR1 is much more random.</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Will do regression on all LotShape = Reg entries and impute missing with predicted value. This will introduce multicollinearity issues but will deal with it later.</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p:txBody>
      </p:sp>
      <p:pic>
        <p:nvPicPr>
          <p:cNvPr id="100" name="Picture 99"/>
          <p:cNvPicPr/>
          <p:nvPr/>
        </p:nvPicPr>
        <p:blipFill>
          <a:blip r:embed="rId1"/>
          <a:srcRect r="49813"/>
          <a:stretch>
            <a:fillRect/>
          </a:stretch>
        </p:blipFill>
        <p:spPr>
          <a:xfrm>
            <a:off x="7001510" y="1197610"/>
            <a:ext cx="1708150" cy="1687830"/>
          </a:xfrm>
          <a:prstGeom prst="rect">
            <a:avLst/>
          </a:prstGeom>
          <a:noFill/>
          <a:ln w="9525">
            <a:noFill/>
          </a:ln>
        </p:spPr>
      </p:pic>
      <p:pic>
        <p:nvPicPr>
          <p:cNvPr id="1" name="Picture 0"/>
          <p:cNvPicPr/>
          <p:nvPr/>
        </p:nvPicPr>
        <p:blipFill>
          <a:blip r:embed="rId1"/>
          <a:srcRect l="50373"/>
          <a:stretch>
            <a:fillRect/>
          </a:stretch>
        </p:blipFill>
        <p:spPr>
          <a:xfrm>
            <a:off x="7014210" y="3026410"/>
            <a:ext cx="1689100" cy="168783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Feature Engineering</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 name="Google Shape;189;p19"/>
          <p:cNvSpPr txBox="1"/>
          <p:nvPr>
            <p:ph type="subTitle" idx="1"/>
          </p:nvPr>
        </p:nvSpPr>
        <p:spPr>
          <a:xfrm>
            <a:off x="1588135" y="988060"/>
            <a:ext cx="6217920"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YearBuilt: The age of the house when sold makes more sense as a variable, so create variable which is AgeSold = YrSold - YearBuilt and remove YearBuilt. </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YrSold: Convert to nominal categorical since the factor being evaluated now is really the economy and real estate market during the year. </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MoSold: Same logic as YrSold and shouldn’t be considered an ordinal feature. Simplify MoSold to the quarter and convert to nominal categorical.</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ym typeface="+mn-ea"/>
              </a:rPr>
              <a:t>YearRemodAdd: Just convert to whether the house was remodelled or not.</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GrLivArea &amp; TotalBsmtSF: GrLivArea  = 1stFlrSF + 2ndFlrSF + LowQualFinSF and TotalBsmtSF = BsmtFinSF1 + BsmtFinSF2 + BsmtUnfSF so they are both redundant information. Remove both features.</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Bathrooms (Above ground and basement): To reduce some dimensionality, consider half bathrooms to be 0.5 bathrooms and add to number of full bathrooms.</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TotRmsAbvGrd: Convert to number of non-bedroom or kitchen rooms. Create variable OtherRms = TotRmsAbvGrd - BedroomAbvGr - KitchenAbvGr and remove </a:t>
            </a:r>
            <a:r>
              <a:rPr lang="en-US" sz="1000">
                <a:sym typeface="+mn-ea"/>
              </a:rPr>
              <a:t>TotRmsAbvGrd.</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sz="10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Data Exploration for Linear Regression Assumptions - Multicollinearity</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 name="Google Shape;189;p19"/>
          <p:cNvSpPr txBox="1"/>
          <p:nvPr>
            <p:ph type="subTitle" idx="1"/>
          </p:nvPr>
        </p:nvSpPr>
        <p:spPr>
          <a:xfrm>
            <a:off x="766445" y="988695"/>
            <a:ext cx="3617595" cy="1708150"/>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Multicollinearity results in coefficients with higher standard errors and causes the model to become unstable. Therefore, need to check for and resolve multicollinearity issues between features.</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Plot correlation matrix and see if some highly correlated features can/should be removed.</a:t>
            </a:r>
            <a:endParaRPr lang="en-US" sz="1000">
              <a:solidFill>
                <a:srgbClr val="434343"/>
              </a:solidFill>
            </a:endParaRPr>
          </a:p>
        </p:txBody>
      </p:sp>
      <p:pic>
        <p:nvPicPr>
          <p:cNvPr id="101" name="Picture 100"/>
          <p:cNvPicPr>
            <a:picLocks noChangeAspect="1"/>
          </p:cNvPicPr>
          <p:nvPr/>
        </p:nvPicPr>
        <p:blipFill>
          <a:blip r:embed="rId1"/>
          <a:stretch>
            <a:fillRect/>
          </a:stretch>
        </p:blipFill>
        <p:spPr>
          <a:xfrm>
            <a:off x="4377690" y="988695"/>
            <a:ext cx="4758055" cy="4126865"/>
          </a:xfrm>
          <a:prstGeom prst="rect">
            <a:avLst/>
          </a:prstGeom>
          <a:noFill/>
          <a:ln w="9525">
            <a:noFill/>
          </a:ln>
        </p:spPr>
      </p:pic>
      <p:pic>
        <p:nvPicPr>
          <p:cNvPr id="1" name="Picture 0"/>
          <p:cNvPicPr>
            <a:picLocks noChangeAspect="1"/>
          </p:cNvPicPr>
          <p:nvPr/>
        </p:nvPicPr>
        <p:blipFill>
          <a:blip r:embed="rId2"/>
          <a:stretch>
            <a:fillRect/>
          </a:stretch>
        </p:blipFill>
        <p:spPr>
          <a:xfrm>
            <a:off x="1991360" y="3237230"/>
            <a:ext cx="1743710" cy="755650"/>
          </a:xfrm>
          <a:prstGeom prst="rect">
            <a:avLst/>
          </a:prstGeom>
        </p:spPr>
      </p:pic>
      <p:sp>
        <p:nvSpPr>
          <p:cNvPr id="2" name="Google Shape;189;p19"/>
          <p:cNvSpPr txBox="1"/>
          <p:nvPr/>
        </p:nvSpPr>
        <p:spPr>
          <a:xfrm>
            <a:off x="1771650" y="2751455"/>
            <a:ext cx="2182495" cy="4508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9pPr>
          </a:lstStyle>
          <a:p>
            <a:pPr marL="0" lvl="0" indent="0" algn="ctr" rtl="0">
              <a:lnSpc>
                <a:spcPct val="150000"/>
              </a:lnSpc>
              <a:spcBef>
                <a:spcPts val="0"/>
              </a:spcBef>
              <a:spcAft>
                <a:spcPts val="0"/>
              </a:spcAft>
              <a:buFont typeface="Wingdings" panose="05000000000000000000" charset="0"/>
              <a:buNone/>
            </a:pPr>
            <a:r>
              <a:rPr lang="en-US" sz="1000" b="1">
                <a:solidFill>
                  <a:srgbClr val="434343"/>
                </a:solidFill>
              </a:rPr>
              <a:t>Feature pairs with correlation &gt; 0.7</a:t>
            </a:r>
            <a:endParaRPr lang="en-US" sz="1000" b="1">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821245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ym typeface="+mn-ea"/>
              </a:rPr>
              <a:t>Data Exploration for Linear Regression Assumptions - Multicollinearity (Cont.)</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 name="Google Shape;189;p19"/>
          <p:cNvSpPr txBox="1"/>
          <p:nvPr>
            <p:ph type="subTitle" idx="1"/>
          </p:nvPr>
        </p:nvSpPr>
        <p:spPr>
          <a:xfrm>
            <a:off x="1588135" y="988060"/>
            <a:ext cx="5266944" cy="39173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Also make table showing correlation of each feature to SalePrice.</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LotFrontage &amp; LotArea: This is expected, especially given that LotFrontage NA's were imputed with linear regression with LotArea as the independent variable. Will remove LotFrontage due to many NAs as well as LotArea logically being more important with higher correlation to target variable.</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GarageYrBlt &amp; AgeSold: This is expected since for a vast majority of houses the year built will be the same. Will remove GarageYrBlt since AgeSold is logically more important with higher correlation to target variable.</a:t>
            </a:r>
            <a:endParaRPr lang="en-US">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a:solidFill>
                  <a:srgbClr val="434343"/>
                </a:solidFill>
              </a:rPr>
              <a:t>GarageCars &amp; GarageArea: This is expected since garage size in car capacity is directly indicative of the garage area. Will remove GarageArea since GarageCars has higher correlation to target variable.</a:t>
            </a:r>
            <a:endParaRPr lang="en-US">
              <a:solidFill>
                <a:srgbClr val="434343"/>
              </a:solidFill>
            </a:endParaRPr>
          </a:p>
        </p:txBody>
      </p:sp>
      <p:pic>
        <p:nvPicPr>
          <p:cNvPr id="1" name="Picture 0"/>
          <p:cNvPicPr>
            <a:picLocks noChangeAspect="1"/>
          </p:cNvPicPr>
          <p:nvPr/>
        </p:nvPicPr>
        <p:blipFill>
          <a:blip r:embed="rId1"/>
          <a:stretch>
            <a:fillRect/>
          </a:stretch>
        </p:blipFill>
        <p:spPr>
          <a:xfrm>
            <a:off x="6959600" y="1034415"/>
            <a:ext cx="1948815" cy="844550"/>
          </a:xfrm>
          <a:prstGeom prst="rect">
            <a:avLst/>
          </a:prstGeom>
        </p:spPr>
      </p:pic>
      <p:pic>
        <p:nvPicPr>
          <p:cNvPr id="2" name="Picture 1"/>
          <p:cNvPicPr>
            <a:picLocks noChangeAspect="1"/>
          </p:cNvPicPr>
          <p:nvPr/>
        </p:nvPicPr>
        <p:blipFill>
          <a:blip r:embed="rId2"/>
          <a:srcRect b="41915"/>
          <a:stretch>
            <a:fillRect/>
          </a:stretch>
        </p:blipFill>
        <p:spPr>
          <a:xfrm>
            <a:off x="7374255" y="1940560"/>
            <a:ext cx="1118870" cy="2965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17"/>
          <p:cNvSpPr txBox="1"/>
          <p:nvPr>
            <p:ph type="ctrTitle"/>
          </p:nvPr>
        </p:nvSpPr>
        <p:spPr>
          <a:xfrm>
            <a:off x="791210" y="720090"/>
            <a:ext cx="7596505" cy="3143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Data Exploration for Linear Regression Assumptions - Normality</a:t>
            </a:r>
            <a:endParaRPr lang="en-US" altLang="en-GB"/>
          </a:p>
        </p:txBody>
      </p:sp>
      <p:grpSp>
        <p:nvGrpSpPr>
          <p:cNvPr id="146" name="Google Shape;146;p17"/>
          <p:cNvGrpSpPr/>
          <p:nvPr/>
        </p:nvGrpSpPr>
        <p:grpSpPr>
          <a:xfrm>
            <a:off x="661142" y="3217904"/>
            <a:ext cx="927302" cy="2083860"/>
            <a:chOff x="2449930" y="2556776"/>
            <a:chExt cx="1339065" cy="3009185"/>
          </a:xfrm>
        </p:grpSpPr>
        <p:sp>
          <p:nvSpPr>
            <p:cNvPr id="147" name="Google Shape;147;p1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17"/>
          <p:cNvGrpSpPr/>
          <p:nvPr/>
        </p:nvGrpSpPr>
        <p:grpSpPr>
          <a:xfrm>
            <a:off x="-71757" y="3587707"/>
            <a:ext cx="1282408" cy="1701863"/>
            <a:chOff x="1231043" y="3326737"/>
            <a:chExt cx="1851853" cy="2457564"/>
          </a:xfrm>
        </p:grpSpPr>
        <p:sp>
          <p:nvSpPr>
            <p:cNvPr id="150" name="Google Shape;150;p1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 name="Google Shape;189;p19"/>
          <p:cNvSpPr txBox="1"/>
          <p:nvPr>
            <p:ph type="subTitle" idx="1"/>
          </p:nvPr>
        </p:nvSpPr>
        <p:spPr>
          <a:xfrm>
            <a:off x="766445" y="988695"/>
            <a:ext cx="3872230" cy="3968115"/>
          </a:xfrm>
          <a:prstGeom prst="rect">
            <a:avLst/>
          </a:prstGeom>
        </p:spPr>
        <p:txBody>
          <a:bodyPr spcFirstLastPara="1" wrap="square" lIns="91425" tIns="91425" rIns="91425" bIns="91425" anchor="t" anchorCtr="0">
            <a:noAutofit/>
          </a:bodyPr>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The assumption that residuals are normally distributed can be violated due to presence of outliers as well as non-normally distributed variables.</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The target SalePrice is skewed. Apply log-transformation to SalePrice.</a:t>
            </a:r>
            <a:endParaRPr lang="en-US" sz="1000">
              <a:solidFill>
                <a:srgbClr val="434343"/>
              </a:solidFill>
            </a:endParaRPr>
          </a:p>
          <a:p>
            <a:pPr marL="228600" lvl="0" indent="-228600" algn="l" rtl="0">
              <a:lnSpc>
                <a:spcPct val="150000"/>
              </a:lnSpc>
              <a:spcBef>
                <a:spcPts val="0"/>
              </a:spcBef>
              <a:spcAft>
                <a:spcPts val="0"/>
              </a:spcAft>
              <a:buFont typeface="Wingdings" panose="05000000000000000000" charset="0"/>
              <a:buChar char="v"/>
            </a:pPr>
            <a:r>
              <a:rPr lang="en-US" sz="1000">
                <a:solidFill>
                  <a:srgbClr val="434343"/>
                </a:solidFill>
              </a:rPr>
              <a:t>Other features are also not necessarily normally distributed, such as 1stFlrSF below. However features are not what needs to be normally distributed, just the residuals should be. Therefore will run model first and check if assumption is met. If not, come back and apply log transformation to variables.</a:t>
            </a:r>
            <a:endParaRPr lang="en-US" sz="1000">
              <a:solidFill>
                <a:srgbClr val="434343"/>
              </a:solidFill>
            </a:endParaRPr>
          </a:p>
        </p:txBody>
      </p:sp>
      <p:pic>
        <p:nvPicPr>
          <p:cNvPr id="102" name="Picture 101"/>
          <p:cNvPicPr>
            <a:picLocks noChangeAspect="1"/>
          </p:cNvPicPr>
          <p:nvPr/>
        </p:nvPicPr>
        <p:blipFill>
          <a:blip r:embed="rId1"/>
          <a:stretch>
            <a:fillRect/>
          </a:stretch>
        </p:blipFill>
        <p:spPr>
          <a:xfrm>
            <a:off x="5010150" y="1174750"/>
            <a:ext cx="3657600" cy="1808252"/>
          </a:xfrm>
          <a:prstGeom prst="rect">
            <a:avLst/>
          </a:prstGeom>
          <a:noFill/>
          <a:ln w="9525">
            <a:noFill/>
          </a:ln>
        </p:spPr>
      </p:pic>
      <p:pic>
        <p:nvPicPr>
          <p:cNvPr id="103" name="Picture 102"/>
          <p:cNvPicPr>
            <a:picLocks noChangeAspect="1"/>
          </p:cNvPicPr>
          <p:nvPr/>
        </p:nvPicPr>
        <p:blipFill>
          <a:blip r:embed="rId2"/>
          <a:stretch>
            <a:fillRect/>
          </a:stretch>
        </p:blipFill>
        <p:spPr>
          <a:xfrm>
            <a:off x="5010150" y="3148965"/>
            <a:ext cx="3657600" cy="1808252"/>
          </a:xfrm>
          <a:prstGeom prst="rect">
            <a:avLst/>
          </a:prstGeom>
          <a:noFill/>
          <a:ln w="9525">
            <a:noFill/>
          </a:ln>
        </p:spPr>
      </p:pic>
      <p:sp>
        <p:nvSpPr>
          <p:cNvPr id="3" name="Google Shape;189;p19"/>
          <p:cNvSpPr txBox="1"/>
          <p:nvPr/>
        </p:nvSpPr>
        <p:spPr>
          <a:xfrm>
            <a:off x="7068820" y="1098550"/>
            <a:ext cx="1637030" cy="4508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9pPr>
          </a:lstStyle>
          <a:p>
            <a:pPr marL="0" lvl="0" indent="0" algn="ctr" rtl="0">
              <a:lnSpc>
                <a:spcPct val="150000"/>
              </a:lnSpc>
              <a:spcBef>
                <a:spcPts val="0"/>
              </a:spcBef>
              <a:spcAft>
                <a:spcPts val="0"/>
              </a:spcAft>
              <a:buFont typeface="Wingdings" panose="05000000000000000000" charset="0"/>
              <a:buNone/>
            </a:pPr>
            <a:r>
              <a:rPr lang="en-US" sz="1000" b="1">
                <a:solidFill>
                  <a:srgbClr val="434343"/>
                </a:solidFill>
              </a:rPr>
              <a:t>Before log-transformation</a:t>
            </a:r>
            <a:endParaRPr lang="en-US" sz="1000" b="1">
              <a:solidFill>
                <a:srgbClr val="434343"/>
              </a:solidFill>
            </a:endParaRPr>
          </a:p>
        </p:txBody>
      </p:sp>
      <p:sp>
        <p:nvSpPr>
          <p:cNvPr id="4" name="Google Shape;189;p19"/>
          <p:cNvSpPr txBox="1"/>
          <p:nvPr/>
        </p:nvSpPr>
        <p:spPr>
          <a:xfrm>
            <a:off x="7132955" y="3084830"/>
            <a:ext cx="1566545" cy="4508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9pPr>
          </a:lstStyle>
          <a:p>
            <a:pPr marL="0" lvl="0" indent="0" algn="ctr" rtl="0">
              <a:lnSpc>
                <a:spcPct val="150000"/>
              </a:lnSpc>
              <a:spcBef>
                <a:spcPts val="0"/>
              </a:spcBef>
              <a:spcAft>
                <a:spcPts val="0"/>
              </a:spcAft>
              <a:buFont typeface="Wingdings" panose="05000000000000000000" charset="0"/>
              <a:buNone/>
            </a:pPr>
            <a:r>
              <a:rPr lang="en-US" sz="1000" b="1">
                <a:solidFill>
                  <a:srgbClr val="434343"/>
                </a:solidFill>
              </a:rPr>
              <a:t>After log-transformation</a:t>
            </a:r>
            <a:endParaRPr lang="en-US" sz="1000" b="1">
              <a:solidFill>
                <a:srgbClr val="434343"/>
              </a:solidFill>
            </a:endParaRPr>
          </a:p>
        </p:txBody>
      </p:sp>
      <p:pic>
        <p:nvPicPr>
          <p:cNvPr id="104" name="Picture 103"/>
          <p:cNvPicPr>
            <a:picLocks noChangeAspect="1"/>
          </p:cNvPicPr>
          <p:nvPr/>
        </p:nvPicPr>
        <p:blipFill>
          <a:blip r:embed="rId3"/>
          <a:stretch>
            <a:fillRect/>
          </a:stretch>
        </p:blipFill>
        <p:spPr>
          <a:xfrm>
            <a:off x="1647190" y="3375025"/>
            <a:ext cx="2743200" cy="1356189"/>
          </a:xfrm>
          <a:prstGeom prst="rect">
            <a:avLst/>
          </a:prstGeom>
          <a:noFill/>
          <a:ln w="9525">
            <a:noFill/>
          </a:ln>
        </p:spPr>
      </p:pic>
    </p:spTree>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7D9EA2"/>
      </a:dk2>
      <a:lt2>
        <a:srgbClr val="97D3DA"/>
      </a:lt2>
      <a:accent1>
        <a:srgbClr val="90B2B6"/>
      </a:accent1>
      <a:accent2>
        <a:srgbClr val="A2C4C8"/>
      </a:accent2>
      <a:accent3>
        <a:srgbClr val="BAD6D9"/>
      </a:accent3>
      <a:accent4>
        <a:srgbClr val="F26835"/>
      </a:accent4>
      <a:accent5>
        <a:srgbClr val="D99B77"/>
      </a:accent5>
      <a:accent6>
        <a:srgbClr val="67898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10011</Words>
  <Application>WPS Presentation</Application>
  <PresentationFormat/>
  <Paragraphs>227</Paragraphs>
  <Slides>23</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23</vt:i4>
      </vt:variant>
    </vt:vector>
  </HeadingPairs>
  <TitlesOfParts>
    <vt:vector size="45" baseType="lpstr">
      <vt:lpstr>Arial</vt:lpstr>
      <vt:lpstr>SimSun</vt:lpstr>
      <vt:lpstr>Wingdings</vt:lpstr>
      <vt:lpstr>Arial</vt:lpstr>
      <vt:lpstr>Montserrat ExtraBold</vt:lpstr>
      <vt:lpstr>Squada One</vt:lpstr>
      <vt:lpstr>EB Garamond</vt:lpstr>
      <vt:lpstr>Fira Sans Extra Condensed Medium</vt:lpstr>
      <vt:lpstr>SWAstro</vt:lpstr>
      <vt:lpstr>Barlow Light</vt:lpstr>
      <vt:lpstr>Oswald</vt:lpstr>
      <vt:lpstr>Proxima Nova Semibold</vt:lpstr>
      <vt:lpstr>Proxima Nova</vt:lpstr>
      <vt:lpstr>Montserrat Light</vt:lpstr>
      <vt:lpstr>Livvic Light</vt:lpstr>
      <vt:lpstr>Montserrat Black</vt:lpstr>
      <vt:lpstr>Roboto Slab Light</vt:lpstr>
      <vt:lpstr>Montserrat Medium</vt:lpstr>
      <vt:lpstr>Microsoft YaHei</vt:lpstr>
      <vt:lpstr>Arial Unicode MS</vt:lpstr>
      <vt:lpstr>Wingdings</vt:lpstr>
      <vt:lpstr>Real Estate Marketing Plan </vt:lpstr>
      <vt:lpstr>MARKETING PLAN</vt:lpstr>
      <vt:lpstr>OUR EVOLUTION</vt:lpstr>
      <vt:lpstr>POSSIBILITY OF SKYSCRAPERS OR HOUSES</vt:lpstr>
      <vt:lpstr>CONTENTS OF THIS TEMPLATE</vt:lpstr>
      <vt:lpstr>Data Cleaning</vt:lpstr>
      <vt:lpstr>Data Cleaning - LotFrontage</vt:lpstr>
      <vt:lpstr>Feature Engineering</vt:lpstr>
      <vt:lpstr>Feature Engineering</vt:lpstr>
      <vt:lpstr>Data Exploration for Linear Regression Assumptions - Multicollinearity</vt:lpstr>
      <vt:lpstr>Data Exploration for Linear Regression Assumptions - Normality</vt:lpstr>
      <vt:lpstr>Data Exploration for Linear Regression Assumptions - Normality (Cont.)</vt:lpstr>
      <vt:lpstr>Data Exploration for Linear Regression Assumptions - Normality (Cont.)</vt:lpstr>
      <vt:lpstr>Data Exploration for Linear Regression Assumptions - Normality (Cont.)</vt:lpstr>
      <vt:lpstr>Data Exploration for Linear Regression Assumptions - Linearity</vt:lpstr>
      <vt:lpstr>Encoding Categorical Features and Finalizing Data</vt:lpstr>
      <vt:lpstr>Training Models</vt:lpstr>
      <vt:lpstr>Training Models - Multiple Linear Regression and Regularized Linear Regression</vt:lpstr>
      <vt:lpstr>Training Models - Tree-based Models</vt:lpstr>
      <vt:lpstr>Training Models - SVM</vt:lpstr>
      <vt:lpstr>Model Comparison and Competition Submission</vt:lpstr>
      <vt:lpstr>Further Exploration</vt:lpstr>
      <vt:lpstr>Revisit Linear Regression Assumptions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Ames Housing Price Prediction</dc:title>
  <dc:creator/>
  <cp:lastModifiedBy>Cheng</cp:lastModifiedBy>
  <cp:revision>2</cp:revision>
  <dcterms:created xsi:type="dcterms:W3CDTF">2022-08-26T14:18:29Z</dcterms:created>
  <dcterms:modified xsi:type="dcterms:W3CDTF">2022-08-26T14:37:31Z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AF35E72DE208416C8E8BDAB2A1C31039</vt:lpwstr>
  </property>
  <property fmtid="{D5CDD505-2E9C-101B-9397-08002B2CF9AE}" pid="3" name="KSOProductBuildVer">
    <vt:lpwstr>1033-11.2.0.11254</vt:lpwstr>
  </property>
</Properties>
</file>