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AB9"/>
    <a:srgbClr val="00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73C97-C7FF-AF03-7DDA-AD8834BC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BF3F61-399B-56FF-CD0A-6D7655857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00ABB-AF14-EC41-F910-DA3A51E7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237CA-F76F-5219-5337-BC6AA839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7B449-B645-2C93-B74A-0C36AA61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9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5A28F-F007-4A58-21CD-971D63CA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DDF896-4770-C010-B3F7-654F8D2D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0A07A-F1D1-19D7-0870-DCC9C7E2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6FCFDA-8B94-8D9F-CF93-18E9F095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27B7ED-6AAA-C73F-38D5-A8692070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9B3CC2-C388-43ED-709C-D31E7C1D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8A9697-0AC9-D019-6776-31FE6B363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6B790F-D4C9-02C2-F186-45E689D5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23283-C99B-3ED4-C141-A4E2E2A7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8463A-26A9-AE3C-042A-865D8FE3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6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6F541-5835-0A53-02E3-101485EA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FD671-C19A-4533-154C-69585906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4DA175-C10A-A657-D757-95819358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D9D06E-E414-E1AF-D80E-EC600520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35734-CABB-99B2-414F-E637E0E0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40A79-353F-9BD9-C348-083DF59E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CA5D28-1EDE-0D61-7992-0D8A342F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96EBE4-2BA8-C32C-A76A-06CBB557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A37B6-66EC-7F91-22BB-12AFFBD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79CD09-E0AD-F99C-DBC3-A25898D1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A33C4-F79D-992F-CF4D-E0EF1104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91A65-A150-8C9D-922F-3A14CBBAB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490D42-2314-3826-655B-01F0E12C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03BFC-0BD0-FAAB-F668-2128A43A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5DDB2-EA25-719C-FB83-72FA69F5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E8F071-9203-A3D2-CA9D-6B217C9D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70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B311D-ED01-3699-944E-C8C2D1B4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2CB099-1BD3-49E6-059D-57B96113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69DAC9-BF50-2D07-CDEE-F0448A5E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C3F1AF-09DE-B840-3D15-C3E98AF8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70D63E-A54E-028A-BA54-D34EFC65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AF457B-2300-7F66-C1E4-AAD6068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73A3AF-1C26-48BF-38D2-920F23B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ED66B7-CD49-636F-24AB-EE143F3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82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CB8B4-F6D4-7435-B1F5-73CEFFBD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C604FA-CE3C-D8B5-B4B2-7DD7BD24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697850-55CA-2CB9-FF4B-CF01D8B7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0F3155-7680-B410-5A25-82196D9B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26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F34E61-F3A1-86BD-0378-C3145C37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5AD851-5D2A-AF28-67C1-A9A3D6DB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CBF858-94D8-A96F-4E98-3D3D620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4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17CD9-13A1-B6C2-E23C-D9BD3F97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167D9-68D5-4CDF-35EE-C44D2B91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8B9FEF-042A-B8C2-DFAB-874E6F34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CE2D1D-20F8-B0C2-8289-E3072073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D847EA-AFE2-5699-CF80-29E98B09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E22023-3485-AC26-247A-71D9B13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1163B-AA1E-B2F3-5AAA-4DEAB7E8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EC82BB-8F5C-54DB-82B0-00C1FD5C5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2AF581-128A-C01E-3A06-88BA0B46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C65154-0D3F-5D04-9B52-371EAFB1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77C575-3321-8C20-1095-895E4836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2A04AB-AE9D-9DFC-A362-EC476E01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92CB20-D9AC-0D21-3C9C-0580CB77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C390C7-DF56-74F4-4E32-3E0DE734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DC0445-95D8-E394-3B5C-D2CE0B7E1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68FF-F4FB-403F-A780-AB22B3BA08E7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A9F06B-B3B0-4ADB-1446-7917C3EF0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6D3B45-8BDB-FECB-9348-D770FCDB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BFA2-E6AB-4B0A-8496-6F2868E2FE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6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FE1B66-B8DE-84F5-C85E-F0FB98B8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2" y="193118"/>
            <a:ext cx="5274803" cy="21298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04DA23-5EA2-01AA-6C98-5A3C8287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05" y="85511"/>
            <a:ext cx="4978982" cy="27933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9CA1B2-28DC-D0AB-553D-A9307091E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25" y="1971286"/>
            <a:ext cx="5204401" cy="29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2F04304B-8E7B-A562-6BD3-3F1F467D99D6}"/>
              </a:ext>
            </a:extLst>
          </p:cNvPr>
          <p:cNvGrpSpPr/>
          <p:nvPr/>
        </p:nvGrpSpPr>
        <p:grpSpPr>
          <a:xfrm>
            <a:off x="1161143" y="-1356124"/>
            <a:ext cx="8352971" cy="9005153"/>
            <a:chOff x="1161143" y="-1356124"/>
            <a:chExt cx="8352971" cy="9005153"/>
          </a:xfrm>
        </p:grpSpPr>
        <p:sp>
          <p:nvSpPr>
            <p:cNvPr id="15" name="流程圖: 程序 14">
              <a:extLst>
                <a:ext uri="{FF2B5EF4-FFF2-40B4-BE49-F238E27FC236}">
                  <a16:creationId xmlns:a16="http://schemas.microsoft.com/office/drawing/2014/main" id="{92EB2685-3961-4A15-7B67-1325BB7D49C8}"/>
                </a:ext>
              </a:extLst>
            </p:cNvPr>
            <p:cNvSpPr/>
            <p:nvPr/>
          </p:nvSpPr>
          <p:spPr>
            <a:xfrm>
              <a:off x="1428523" y="-1356124"/>
              <a:ext cx="1343025" cy="612648"/>
            </a:xfrm>
            <a:prstGeom prst="flowChartProcess">
              <a:avLst/>
            </a:prstGeom>
            <a:solidFill>
              <a:srgbClr val="0070C0"/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收集資料</a:t>
              </a:r>
            </a:p>
          </p:txBody>
        </p:sp>
        <p:sp>
          <p:nvSpPr>
            <p:cNvPr id="20" name="流程圖: 程序 19">
              <a:extLst>
                <a:ext uri="{FF2B5EF4-FFF2-40B4-BE49-F238E27FC236}">
                  <a16:creationId xmlns:a16="http://schemas.microsoft.com/office/drawing/2014/main" id="{A440EF05-CC20-15E9-F97A-B6F5D62BEF41}"/>
                </a:ext>
              </a:extLst>
            </p:cNvPr>
            <p:cNvSpPr/>
            <p:nvPr/>
          </p:nvSpPr>
          <p:spPr>
            <a:xfrm>
              <a:off x="1428523" y="993813"/>
              <a:ext cx="1343025" cy="612648"/>
            </a:xfrm>
            <a:prstGeom prst="flowChartProcess">
              <a:avLst/>
            </a:prstGeom>
            <a:solidFill>
              <a:srgbClr val="0070C0"/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模型選擇</a:t>
              </a:r>
            </a:p>
          </p:txBody>
        </p:sp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358437CD-0B98-C60E-BF3C-4C3F0B963DDF}"/>
                </a:ext>
              </a:extLst>
            </p:cNvPr>
            <p:cNvSpPr/>
            <p:nvPr/>
          </p:nvSpPr>
          <p:spPr>
            <a:xfrm>
              <a:off x="1428523" y="2168781"/>
              <a:ext cx="1811843" cy="612648"/>
            </a:xfrm>
            <a:prstGeom prst="flowChartProcess">
              <a:avLst/>
            </a:prstGeom>
            <a:solidFill>
              <a:srgbClr val="0070C0"/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加載預訓練模型</a:t>
              </a:r>
            </a:p>
          </p:txBody>
        </p:sp>
        <p:sp>
          <p:nvSpPr>
            <p:cNvPr id="23" name="流程圖: 程序 22">
              <a:extLst>
                <a:ext uri="{FF2B5EF4-FFF2-40B4-BE49-F238E27FC236}">
                  <a16:creationId xmlns:a16="http://schemas.microsoft.com/office/drawing/2014/main" id="{6B5361BE-F1E2-DEF6-1E20-2CAA9FF86C13}"/>
                </a:ext>
              </a:extLst>
            </p:cNvPr>
            <p:cNvSpPr/>
            <p:nvPr/>
          </p:nvSpPr>
          <p:spPr>
            <a:xfrm>
              <a:off x="1428523" y="3343749"/>
              <a:ext cx="1811843" cy="612648"/>
            </a:xfrm>
            <a:prstGeom prst="flowChartProcess">
              <a:avLst/>
            </a:prstGeom>
            <a:solidFill>
              <a:srgbClr val="0070C0"/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凍結預訓練層</a:t>
              </a:r>
            </a:p>
          </p:txBody>
        </p:sp>
        <p:sp>
          <p:nvSpPr>
            <p:cNvPr id="24" name="流程圖: 程序 23">
              <a:extLst>
                <a:ext uri="{FF2B5EF4-FFF2-40B4-BE49-F238E27FC236}">
                  <a16:creationId xmlns:a16="http://schemas.microsoft.com/office/drawing/2014/main" id="{77EFF1F2-469E-26E0-E44B-7880A70810A3}"/>
                </a:ext>
              </a:extLst>
            </p:cNvPr>
            <p:cNvSpPr/>
            <p:nvPr/>
          </p:nvSpPr>
          <p:spPr>
            <a:xfrm>
              <a:off x="1428523" y="4518717"/>
              <a:ext cx="5124451" cy="612648"/>
            </a:xfrm>
            <a:prstGeom prst="flowChartProcess">
              <a:avLst/>
            </a:prstGeom>
            <a:solidFill>
              <a:srgbClr val="0070C0"/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選擇優化器、損失函數和評估指標來編譯模型</a:t>
              </a:r>
            </a:p>
          </p:txBody>
        </p:sp>
        <p:sp>
          <p:nvSpPr>
            <p:cNvPr id="25" name="流程圖: 程序 24">
              <a:extLst>
                <a:ext uri="{FF2B5EF4-FFF2-40B4-BE49-F238E27FC236}">
                  <a16:creationId xmlns:a16="http://schemas.microsoft.com/office/drawing/2014/main" id="{D8CB453E-782E-59CA-FF89-E5F4BCEF075B}"/>
                </a:ext>
              </a:extLst>
            </p:cNvPr>
            <p:cNvSpPr/>
            <p:nvPr/>
          </p:nvSpPr>
          <p:spPr>
            <a:xfrm>
              <a:off x="1428523" y="5693685"/>
              <a:ext cx="1504952" cy="612648"/>
            </a:xfrm>
            <a:prstGeom prst="flowChartProcess">
              <a:avLst/>
            </a:prstGeom>
            <a:solidFill>
              <a:srgbClr val="0070C0"/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訓練模型</a:t>
              </a: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28AF593-E9DE-0AC0-A305-061C63F547BF}"/>
                </a:ext>
              </a:extLst>
            </p:cNvPr>
            <p:cNvGrpSpPr/>
            <p:nvPr/>
          </p:nvGrpSpPr>
          <p:grpSpPr>
            <a:xfrm>
              <a:off x="1428523" y="-181156"/>
              <a:ext cx="7818211" cy="612649"/>
              <a:chOff x="1428523" y="-221075"/>
              <a:chExt cx="7818211" cy="612649"/>
            </a:xfrm>
          </p:grpSpPr>
          <p:sp>
            <p:nvSpPr>
              <p:cNvPr id="16" name="流程圖: 程序 15">
                <a:extLst>
                  <a:ext uri="{FF2B5EF4-FFF2-40B4-BE49-F238E27FC236}">
                    <a16:creationId xmlns:a16="http://schemas.microsoft.com/office/drawing/2014/main" id="{DD0AC9CF-8942-B077-C3CE-D4DF7B17733B}"/>
                  </a:ext>
                </a:extLst>
              </p:cNvPr>
              <p:cNvSpPr/>
              <p:nvPr/>
            </p:nvSpPr>
            <p:spPr>
              <a:xfrm>
                <a:off x="1428523" y="-221074"/>
                <a:ext cx="1343025" cy="612648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資料前處理</a:t>
                </a:r>
              </a:p>
            </p:txBody>
          </p:sp>
          <p:sp>
            <p:nvSpPr>
              <p:cNvPr id="17" name="流程圖: 程序 16">
                <a:extLst>
                  <a:ext uri="{FF2B5EF4-FFF2-40B4-BE49-F238E27FC236}">
                    <a16:creationId xmlns:a16="http://schemas.microsoft.com/office/drawing/2014/main" id="{E59F1F7A-0CAD-819A-D7C1-FB9D95E26AC4}"/>
                  </a:ext>
                </a:extLst>
              </p:cNvPr>
              <p:cNvSpPr/>
              <p:nvPr/>
            </p:nvSpPr>
            <p:spPr>
              <a:xfrm>
                <a:off x="3052535" y="-221074"/>
                <a:ext cx="1343025" cy="612648"/>
              </a:xfrm>
              <a:prstGeom prst="flowChartProcess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數據清理</a:t>
                </a:r>
              </a:p>
            </p:txBody>
          </p:sp>
          <p:sp>
            <p:nvSpPr>
              <p:cNvPr id="18" name="流程圖: 程序 17">
                <a:extLst>
                  <a:ext uri="{FF2B5EF4-FFF2-40B4-BE49-F238E27FC236}">
                    <a16:creationId xmlns:a16="http://schemas.microsoft.com/office/drawing/2014/main" id="{BF4D5569-B6C2-40F1-8581-A19D9EFA4263}"/>
                  </a:ext>
                </a:extLst>
              </p:cNvPr>
              <p:cNvSpPr/>
              <p:nvPr/>
            </p:nvSpPr>
            <p:spPr>
              <a:xfrm>
                <a:off x="4576535" y="-221074"/>
                <a:ext cx="1343025" cy="612648"/>
              </a:xfrm>
              <a:prstGeom prst="flowChartProcess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特徵工程</a:t>
                </a:r>
              </a:p>
            </p:txBody>
          </p:sp>
          <p:sp>
            <p:nvSpPr>
              <p:cNvPr id="26" name="流程圖: 程序 25">
                <a:extLst>
                  <a:ext uri="{FF2B5EF4-FFF2-40B4-BE49-F238E27FC236}">
                    <a16:creationId xmlns:a16="http://schemas.microsoft.com/office/drawing/2014/main" id="{7ED9831D-8FE2-FFBB-2F5E-22A88933CCA9}"/>
                  </a:ext>
                </a:extLst>
              </p:cNvPr>
              <p:cNvSpPr/>
              <p:nvPr/>
            </p:nvSpPr>
            <p:spPr>
              <a:xfrm>
                <a:off x="6076048" y="-221075"/>
                <a:ext cx="3170686" cy="612649"/>
              </a:xfrm>
              <a:prstGeom prst="flowChartProcess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 set: Train/ Test / Valid</a:t>
                </a:r>
                <a:endParaRPr lang="zh-TW" altLang="en-US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流程圖: 程序 27">
              <a:extLst>
                <a:ext uri="{FF2B5EF4-FFF2-40B4-BE49-F238E27FC236}">
                  <a16:creationId xmlns:a16="http://schemas.microsoft.com/office/drawing/2014/main" id="{7BF6946F-E5EB-4A88-BA5B-2828ACA01330}"/>
                </a:ext>
              </a:extLst>
            </p:cNvPr>
            <p:cNvSpPr/>
            <p:nvPr/>
          </p:nvSpPr>
          <p:spPr>
            <a:xfrm>
              <a:off x="1428523" y="6868647"/>
              <a:ext cx="1504952" cy="612648"/>
            </a:xfrm>
            <a:prstGeom prst="flowChartProcess">
              <a:avLst/>
            </a:prstGeom>
            <a:solidFill>
              <a:srgbClr val="0070C0"/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儲存模型</a:t>
              </a: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DB94029B-4620-3E94-1CFD-9C3BB0739633}"/>
                </a:ext>
              </a:extLst>
            </p:cNvPr>
            <p:cNvGrpSpPr/>
            <p:nvPr/>
          </p:nvGrpSpPr>
          <p:grpSpPr>
            <a:xfrm>
              <a:off x="1161143" y="-670600"/>
              <a:ext cx="8352971" cy="1302148"/>
              <a:chOff x="1161143" y="-565825"/>
              <a:chExt cx="8352971" cy="1302148"/>
            </a:xfrm>
          </p:grpSpPr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BE642716-003F-A1BD-6BE8-676E8EE1DFD3}"/>
                  </a:ext>
                </a:extLst>
              </p:cNvPr>
              <p:cNvSpPr/>
              <p:nvPr/>
            </p:nvSpPr>
            <p:spPr>
              <a:xfrm>
                <a:off x="1161143" y="-313866"/>
                <a:ext cx="8352971" cy="1050189"/>
              </a:xfrm>
              <a:prstGeom prst="roundRect">
                <a:avLst/>
              </a:prstGeom>
              <a:noFill/>
              <a:ln w="349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B21B337-112F-733A-E7F0-660E80517127}"/>
                  </a:ext>
                </a:extLst>
              </p:cNvPr>
              <p:cNvSpPr txBox="1"/>
              <p:nvPr/>
            </p:nvSpPr>
            <p:spPr>
              <a:xfrm>
                <a:off x="4024641" y="-565825"/>
                <a:ext cx="26259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 err="1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Numpy</a:t>
                </a:r>
                <a:r>
                  <a:rPr lang="en-US" altLang="zh-TW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/Pandas/</a:t>
                </a:r>
                <a:r>
                  <a:rPr lang="en-US" altLang="zh-TW" b="1" dirty="0" err="1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Keras</a:t>
                </a:r>
                <a:endParaRPr lang="en-US" altLang="zh-TW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E4E8392-BB11-F310-7B7F-1E7E145AF171}"/>
                </a:ext>
              </a:extLst>
            </p:cNvPr>
            <p:cNvSpPr/>
            <p:nvPr/>
          </p:nvSpPr>
          <p:spPr>
            <a:xfrm>
              <a:off x="1167180" y="883508"/>
              <a:ext cx="5706610" cy="6765521"/>
            </a:xfrm>
            <a:prstGeom prst="roundRect">
              <a:avLst>
                <a:gd name="adj" fmla="val 5107"/>
              </a:avLst>
            </a:prstGeom>
            <a:noFill/>
            <a:ln w="34925">
              <a:solidFill>
                <a:srgbClr val="FF66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733EC46-E5E8-5721-5291-41E0A6349B82}"/>
                </a:ext>
              </a:extLst>
            </p:cNvPr>
            <p:cNvSpPr txBox="1"/>
            <p:nvPr/>
          </p:nvSpPr>
          <p:spPr>
            <a:xfrm>
              <a:off x="3812492" y="763097"/>
              <a:ext cx="250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>
                  <a:solidFill>
                    <a:srgbClr val="FF66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Keras</a:t>
              </a:r>
              <a:r>
                <a:rPr lang="en-US" altLang="zh-TW" b="1" dirty="0">
                  <a:solidFill>
                    <a:srgbClr val="FF66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en-US" altLang="zh-TW" b="1" dirty="0" err="1">
                  <a:solidFill>
                    <a:srgbClr val="FF66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Tensorflow</a:t>
              </a:r>
              <a:endParaRPr lang="en-US" altLang="zh-TW" b="1" dirty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9411B97E-75C7-30AD-2C87-095C96E96E3E}"/>
                </a:ext>
              </a:extLst>
            </p:cNvPr>
            <p:cNvSpPr/>
            <p:nvPr/>
          </p:nvSpPr>
          <p:spPr>
            <a:xfrm>
              <a:off x="1866358" y="-697428"/>
              <a:ext cx="442686" cy="470224"/>
            </a:xfrm>
            <a:prstGeom prst="downArrow">
              <a:avLst/>
            </a:prstGeom>
            <a:solidFill>
              <a:srgbClr val="137AB9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箭號: 向下 40">
              <a:extLst>
                <a:ext uri="{FF2B5EF4-FFF2-40B4-BE49-F238E27FC236}">
                  <a16:creationId xmlns:a16="http://schemas.microsoft.com/office/drawing/2014/main" id="{5993F31D-D6FA-CBC9-0AA2-55DB22A5AA28}"/>
                </a:ext>
              </a:extLst>
            </p:cNvPr>
            <p:cNvSpPr/>
            <p:nvPr/>
          </p:nvSpPr>
          <p:spPr>
            <a:xfrm>
              <a:off x="1866358" y="477541"/>
              <a:ext cx="442686" cy="470224"/>
            </a:xfrm>
            <a:prstGeom prst="downArrow">
              <a:avLst/>
            </a:prstGeom>
            <a:solidFill>
              <a:srgbClr val="137AB9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箭號: 向下 41">
              <a:extLst>
                <a:ext uri="{FF2B5EF4-FFF2-40B4-BE49-F238E27FC236}">
                  <a16:creationId xmlns:a16="http://schemas.microsoft.com/office/drawing/2014/main" id="{74FBE10A-2000-6AE9-5266-37A58BF21F24}"/>
                </a:ext>
              </a:extLst>
            </p:cNvPr>
            <p:cNvSpPr/>
            <p:nvPr/>
          </p:nvSpPr>
          <p:spPr>
            <a:xfrm>
              <a:off x="1866358" y="1652509"/>
              <a:ext cx="442686" cy="470224"/>
            </a:xfrm>
            <a:prstGeom prst="downArrow">
              <a:avLst/>
            </a:prstGeom>
            <a:solidFill>
              <a:srgbClr val="137AB9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向下 42">
              <a:extLst>
                <a:ext uri="{FF2B5EF4-FFF2-40B4-BE49-F238E27FC236}">
                  <a16:creationId xmlns:a16="http://schemas.microsoft.com/office/drawing/2014/main" id="{13C48032-7DE4-55AE-C545-1772076B6CE0}"/>
                </a:ext>
              </a:extLst>
            </p:cNvPr>
            <p:cNvSpPr/>
            <p:nvPr/>
          </p:nvSpPr>
          <p:spPr>
            <a:xfrm>
              <a:off x="1866358" y="2827477"/>
              <a:ext cx="442686" cy="470224"/>
            </a:xfrm>
            <a:prstGeom prst="downArrow">
              <a:avLst/>
            </a:prstGeom>
            <a:solidFill>
              <a:srgbClr val="137AB9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箭號: 向下 43">
              <a:extLst>
                <a:ext uri="{FF2B5EF4-FFF2-40B4-BE49-F238E27FC236}">
                  <a16:creationId xmlns:a16="http://schemas.microsoft.com/office/drawing/2014/main" id="{F72B5738-D846-37A0-7258-2193A2B6D991}"/>
                </a:ext>
              </a:extLst>
            </p:cNvPr>
            <p:cNvSpPr/>
            <p:nvPr/>
          </p:nvSpPr>
          <p:spPr>
            <a:xfrm>
              <a:off x="1866358" y="4002445"/>
              <a:ext cx="442686" cy="470224"/>
            </a:xfrm>
            <a:prstGeom prst="downArrow">
              <a:avLst/>
            </a:prstGeom>
            <a:solidFill>
              <a:srgbClr val="137AB9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箭號: 向下 44">
              <a:extLst>
                <a:ext uri="{FF2B5EF4-FFF2-40B4-BE49-F238E27FC236}">
                  <a16:creationId xmlns:a16="http://schemas.microsoft.com/office/drawing/2014/main" id="{FA696291-82FD-B3A4-7225-C9188DE4D95B}"/>
                </a:ext>
              </a:extLst>
            </p:cNvPr>
            <p:cNvSpPr/>
            <p:nvPr/>
          </p:nvSpPr>
          <p:spPr>
            <a:xfrm>
              <a:off x="1866358" y="5177413"/>
              <a:ext cx="442686" cy="470224"/>
            </a:xfrm>
            <a:prstGeom prst="downArrow">
              <a:avLst/>
            </a:prstGeom>
            <a:solidFill>
              <a:srgbClr val="137AB9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箭號: 向下 45">
              <a:extLst>
                <a:ext uri="{FF2B5EF4-FFF2-40B4-BE49-F238E27FC236}">
                  <a16:creationId xmlns:a16="http://schemas.microsoft.com/office/drawing/2014/main" id="{4CC651CF-BC5A-DE1C-2A30-5F39E3CE4E75}"/>
                </a:ext>
              </a:extLst>
            </p:cNvPr>
            <p:cNvSpPr/>
            <p:nvPr/>
          </p:nvSpPr>
          <p:spPr>
            <a:xfrm>
              <a:off x="1866358" y="6352381"/>
              <a:ext cx="442686" cy="470224"/>
            </a:xfrm>
            <a:prstGeom prst="downArrow">
              <a:avLst/>
            </a:prstGeom>
            <a:solidFill>
              <a:srgbClr val="137AB9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80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02A5C8-31E7-498A-852F-8E25CCB5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69" y="228600"/>
            <a:ext cx="60077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52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ChengChen Yang</dc:creator>
  <cp:lastModifiedBy>ChengChen Yang</cp:lastModifiedBy>
  <cp:revision>1</cp:revision>
  <dcterms:created xsi:type="dcterms:W3CDTF">2023-12-03T03:35:09Z</dcterms:created>
  <dcterms:modified xsi:type="dcterms:W3CDTF">2023-12-03T13:06:17Z</dcterms:modified>
</cp:coreProperties>
</file>