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2904" y="-17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28E0-F51F-4F42-BDA3-0C1DEEAD41C0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CFCB-26E5-4EEB-8D19-6EB57F97C7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9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28E0-F51F-4F42-BDA3-0C1DEEAD41C0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CFCB-26E5-4EEB-8D19-6EB57F97C7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7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28E0-F51F-4F42-BDA3-0C1DEEAD41C0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CFCB-26E5-4EEB-8D19-6EB57F97C7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17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28E0-F51F-4F42-BDA3-0C1DEEAD41C0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CFCB-26E5-4EEB-8D19-6EB57F97C7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97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28E0-F51F-4F42-BDA3-0C1DEEAD41C0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CFCB-26E5-4EEB-8D19-6EB57F97C7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61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28E0-F51F-4F42-BDA3-0C1DEEAD41C0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CFCB-26E5-4EEB-8D19-6EB57F97C7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62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28E0-F51F-4F42-BDA3-0C1DEEAD41C0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CFCB-26E5-4EEB-8D19-6EB57F97C7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2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28E0-F51F-4F42-BDA3-0C1DEEAD41C0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CFCB-26E5-4EEB-8D19-6EB57F97C7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6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28E0-F51F-4F42-BDA3-0C1DEEAD41C0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CFCB-26E5-4EEB-8D19-6EB57F97C7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24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28E0-F51F-4F42-BDA3-0C1DEEAD41C0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CFCB-26E5-4EEB-8D19-6EB57F97C7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3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28E0-F51F-4F42-BDA3-0C1DEEAD41C0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7CFCB-26E5-4EEB-8D19-6EB57F97C7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83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228E0-F51F-4F42-BDA3-0C1DEEAD41C0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7CFCB-26E5-4EEB-8D19-6EB57F97C7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8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3590580" y="2571750"/>
            <a:ext cx="4553295" cy="1714500"/>
            <a:chOff x="3590580" y="2571750"/>
            <a:chExt cx="4553295" cy="171450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8125" y="2571750"/>
              <a:ext cx="4095750" cy="1714500"/>
            </a:xfrm>
            <a:prstGeom prst="rect">
              <a:avLst/>
            </a:prstGeom>
          </p:spPr>
        </p:pic>
        <p:grpSp>
          <p:nvGrpSpPr>
            <p:cNvPr id="11" name="群組 10"/>
            <p:cNvGrpSpPr/>
            <p:nvPr/>
          </p:nvGrpSpPr>
          <p:grpSpPr>
            <a:xfrm>
              <a:off x="3590580" y="2740748"/>
              <a:ext cx="573405" cy="1376504"/>
              <a:chOff x="3528667" y="2736332"/>
              <a:chExt cx="573405" cy="1376504"/>
            </a:xfrm>
          </p:grpSpPr>
          <p:sp>
            <p:nvSpPr>
              <p:cNvPr id="3" name="文字方塊 2"/>
              <p:cNvSpPr txBox="1"/>
              <p:nvPr/>
            </p:nvSpPr>
            <p:spPr>
              <a:xfrm>
                <a:off x="3582613" y="2736332"/>
                <a:ext cx="465512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1400" dirty="0" smtClean="0"/>
                  <a:t>M0</a:t>
                </a:r>
                <a:endParaRPr lang="zh-TW" altLang="en-US" dirty="0"/>
              </a:p>
            </p:txBody>
          </p:sp>
          <p:sp>
            <p:nvSpPr>
              <p:cNvPr id="4" name="文字方塊 3"/>
              <p:cNvSpPr txBox="1"/>
              <p:nvPr/>
            </p:nvSpPr>
            <p:spPr>
              <a:xfrm>
                <a:off x="3582613" y="2923601"/>
                <a:ext cx="465512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1400" dirty="0" smtClean="0"/>
                  <a:t>M1</a:t>
                </a:r>
                <a:endParaRPr lang="zh-TW" altLang="en-US" dirty="0"/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3528667" y="3108178"/>
                <a:ext cx="573405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1400" dirty="0" smtClean="0"/>
                  <a:t>RXD</a:t>
                </a:r>
                <a:endParaRPr lang="zh-TW" altLang="en-US" dirty="0"/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3528667" y="3290032"/>
                <a:ext cx="573405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1400" dirty="0"/>
                  <a:t>T</a:t>
                </a:r>
                <a:r>
                  <a:rPr lang="en-US" altLang="zh-TW" sz="1400" dirty="0" smtClean="0"/>
                  <a:t>XD</a:t>
                </a:r>
                <a:endParaRPr lang="zh-TW" altLang="en-US" dirty="0"/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3528667" y="3460771"/>
                <a:ext cx="573405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1400" dirty="0" smtClean="0"/>
                  <a:t>AUX</a:t>
                </a:r>
                <a:endParaRPr lang="zh-TW" altLang="en-US" dirty="0"/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3528667" y="3634320"/>
                <a:ext cx="573405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1400" dirty="0" smtClean="0"/>
                  <a:t>VCC</a:t>
                </a:r>
                <a:endParaRPr lang="zh-TW" altLang="en-US" dirty="0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3528667" y="3805059"/>
                <a:ext cx="573405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1400" dirty="0" smtClean="0"/>
                  <a:t>GND</a:t>
                </a:r>
                <a:endParaRPr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034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2021-01-18T07:48:14Z</dcterms:created>
  <dcterms:modified xsi:type="dcterms:W3CDTF">2021-01-18T08:23:02Z</dcterms:modified>
</cp:coreProperties>
</file>