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9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7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7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61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62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2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6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24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83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28E0-F51F-4F42-BDA3-0C1DEEAD41C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3590580" y="2571750"/>
            <a:ext cx="4553295" cy="1714500"/>
            <a:chOff x="3590580" y="2571750"/>
            <a:chExt cx="4553295" cy="17145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125" y="2571750"/>
              <a:ext cx="4095750" cy="1714500"/>
            </a:xfrm>
            <a:prstGeom prst="rect">
              <a:avLst/>
            </a:prstGeom>
          </p:spPr>
        </p:pic>
        <p:grpSp>
          <p:nvGrpSpPr>
            <p:cNvPr id="11" name="群組 10"/>
            <p:cNvGrpSpPr/>
            <p:nvPr/>
          </p:nvGrpSpPr>
          <p:grpSpPr>
            <a:xfrm>
              <a:off x="3590580" y="2740748"/>
              <a:ext cx="573405" cy="1376504"/>
              <a:chOff x="3528667" y="2736332"/>
              <a:chExt cx="573405" cy="1376504"/>
            </a:xfrm>
          </p:grpSpPr>
          <p:sp>
            <p:nvSpPr>
              <p:cNvPr id="3" name="文字方塊 2"/>
              <p:cNvSpPr txBox="1"/>
              <p:nvPr/>
            </p:nvSpPr>
            <p:spPr>
              <a:xfrm>
                <a:off x="3582613" y="2736332"/>
                <a:ext cx="46551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M0</a:t>
                </a:r>
                <a:endParaRPr lang="zh-TW" altLang="en-US" dirty="0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582613" y="2923601"/>
                <a:ext cx="46551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M1</a:t>
                </a:r>
                <a:endParaRPr lang="zh-TW" altLang="en-US" dirty="0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3528667" y="3108178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RXD</a:t>
                </a:r>
                <a:endParaRPr lang="zh-TW" altLang="en-US" dirty="0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3528667" y="3290032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/>
                  <a:t>T</a:t>
                </a:r>
                <a:r>
                  <a:rPr lang="en-US" altLang="zh-TW" sz="1400" dirty="0" smtClean="0"/>
                  <a:t>XD</a:t>
                </a:r>
                <a:endParaRPr lang="zh-TW" altLang="en-US" dirty="0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3528667" y="3460771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AUX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528667" y="3634320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VCC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528667" y="3805059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GND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34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1396538" y="706050"/>
            <a:ext cx="9465599" cy="5053636"/>
            <a:chOff x="1396538" y="706050"/>
            <a:chExt cx="9465599" cy="505363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538" y="706050"/>
              <a:ext cx="3862128" cy="5053636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6308842" y="2593297"/>
              <a:ext cx="4553295" cy="1714500"/>
              <a:chOff x="3590580" y="2571750"/>
              <a:chExt cx="4553295" cy="1714500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8125" y="2571750"/>
                <a:ext cx="4095750" cy="1714500"/>
              </a:xfrm>
              <a:prstGeom prst="rect">
                <a:avLst/>
              </a:prstGeom>
            </p:spPr>
          </p:pic>
          <p:grpSp>
            <p:nvGrpSpPr>
              <p:cNvPr id="7" name="群組 6"/>
              <p:cNvGrpSpPr/>
              <p:nvPr/>
            </p:nvGrpSpPr>
            <p:grpSpPr>
              <a:xfrm>
                <a:off x="3590580" y="2740748"/>
                <a:ext cx="573405" cy="1376504"/>
                <a:chOff x="3528667" y="2736332"/>
                <a:chExt cx="573405" cy="1376504"/>
              </a:xfrm>
            </p:grpSpPr>
            <p:sp>
              <p:nvSpPr>
                <p:cNvPr id="8" name="文字方塊 7"/>
                <p:cNvSpPr txBox="1"/>
                <p:nvPr/>
              </p:nvSpPr>
              <p:spPr>
                <a:xfrm>
                  <a:off x="3582613" y="2736332"/>
                  <a:ext cx="465512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sz="1400" dirty="0" smtClean="0"/>
                    <a:t>M0</a:t>
                  </a:r>
                  <a:endParaRPr lang="zh-TW" altLang="en-US" dirty="0"/>
                </a:p>
              </p:txBody>
            </p:sp>
            <p:sp>
              <p:nvSpPr>
                <p:cNvPr id="9" name="文字方塊 8"/>
                <p:cNvSpPr txBox="1"/>
                <p:nvPr/>
              </p:nvSpPr>
              <p:spPr>
                <a:xfrm>
                  <a:off x="3582613" y="2923601"/>
                  <a:ext cx="465512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sz="1400" dirty="0" smtClean="0"/>
                    <a:t>M1</a:t>
                  </a:r>
                  <a:endParaRPr lang="zh-TW" altLang="en-US" dirty="0"/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3528667" y="3108178"/>
                  <a:ext cx="573405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sz="1400" dirty="0" smtClean="0"/>
                    <a:t>RXD</a:t>
                  </a:r>
                  <a:endParaRPr lang="zh-TW" altLang="en-US" dirty="0"/>
                </a:p>
              </p:txBody>
            </p:sp>
            <p:sp>
              <p:nvSpPr>
                <p:cNvPr id="11" name="文字方塊 10"/>
                <p:cNvSpPr txBox="1"/>
                <p:nvPr/>
              </p:nvSpPr>
              <p:spPr>
                <a:xfrm>
                  <a:off x="3528667" y="3290032"/>
                  <a:ext cx="573405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sz="1400" dirty="0"/>
                    <a:t>T</a:t>
                  </a:r>
                  <a:r>
                    <a:rPr lang="en-US" altLang="zh-TW" sz="1400" dirty="0" smtClean="0"/>
                    <a:t>XD</a:t>
                  </a:r>
                  <a:endParaRPr lang="zh-TW" altLang="en-US" dirty="0"/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3528667" y="3460771"/>
                  <a:ext cx="573405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sz="1400" dirty="0" smtClean="0"/>
                    <a:t>AUX</a:t>
                  </a:r>
                  <a:endParaRPr lang="zh-TW" altLang="en-US" dirty="0"/>
                </a:p>
              </p:txBody>
            </p:sp>
            <p:sp>
              <p:nvSpPr>
                <p:cNvPr id="13" name="文字方塊 12"/>
                <p:cNvSpPr txBox="1"/>
                <p:nvPr/>
              </p:nvSpPr>
              <p:spPr>
                <a:xfrm>
                  <a:off x="3528667" y="3634320"/>
                  <a:ext cx="573405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sz="1400" dirty="0" smtClean="0"/>
                    <a:t>VCC</a:t>
                  </a:r>
                  <a:endParaRPr lang="zh-TW" altLang="en-US" dirty="0"/>
                </a:p>
              </p:txBody>
            </p:sp>
            <p:sp>
              <p:nvSpPr>
                <p:cNvPr id="14" name="文字方塊 13"/>
                <p:cNvSpPr txBox="1"/>
                <p:nvPr/>
              </p:nvSpPr>
              <p:spPr>
                <a:xfrm>
                  <a:off x="3528667" y="3805059"/>
                  <a:ext cx="573405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sz="1400" dirty="0" smtClean="0"/>
                    <a:t>GND</a:t>
                  </a:r>
                  <a:endParaRPr lang="zh-TW" altLang="en-US" dirty="0"/>
                </a:p>
              </p:txBody>
            </p:sp>
          </p:grpSp>
        </p:grpSp>
        <p:cxnSp>
          <p:nvCxnSpPr>
            <p:cNvPr id="18" name="肘形接點 17"/>
            <p:cNvCxnSpPr>
              <a:stCxn id="8" idx="1"/>
            </p:cNvCxnSpPr>
            <p:nvPr/>
          </p:nvCxnSpPr>
          <p:spPr>
            <a:xfrm rot="10800000">
              <a:off x="4937760" y="2477194"/>
              <a:ext cx="1425028" cy="43899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接點 19"/>
            <p:cNvCxnSpPr>
              <a:stCxn id="9" idx="1"/>
            </p:cNvCxnSpPr>
            <p:nvPr/>
          </p:nvCxnSpPr>
          <p:spPr>
            <a:xfrm rot="10800000">
              <a:off x="5650274" y="2913053"/>
              <a:ext cx="712514" cy="190400"/>
            </a:xfrm>
            <a:prstGeom prst="bentConnector3">
              <a:avLst>
                <a:gd name="adj1" fmla="val 1001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/>
            <p:nvPr/>
          </p:nvCxnSpPr>
          <p:spPr>
            <a:xfrm rot="10800000" flipV="1">
              <a:off x="4937760" y="3288029"/>
              <a:ext cx="1425031" cy="14220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 flipV="1">
              <a:off x="4199226" y="3468615"/>
              <a:ext cx="2163562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/>
            <p:nvPr/>
          </p:nvCxnSpPr>
          <p:spPr>
            <a:xfrm rot="16200000" flipH="1">
              <a:off x="3616888" y="4028761"/>
              <a:ext cx="1255381" cy="107156"/>
            </a:xfrm>
            <a:prstGeom prst="bentConnector3">
              <a:avLst>
                <a:gd name="adj1" fmla="val 98938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接點 47"/>
            <p:cNvCxnSpPr/>
            <p:nvPr/>
          </p:nvCxnSpPr>
          <p:spPr>
            <a:xfrm rot="10800000">
              <a:off x="4937760" y="2610627"/>
              <a:ext cx="1425031" cy="1220396"/>
            </a:xfrm>
            <a:prstGeom prst="bentConnector3">
              <a:avLst>
                <a:gd name="adj1" fmla="val 58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接點 18"/>
            <p:cNvCxnSpPr/>
            <p:nvPr/>
          </p:nvCxnSpPr>
          <p:spPr>
            <a:xfrm rot="10800000" flipV="1">
              <a:off x="4958788" y="4002316"/>
              <a:ext cx="1404000" cy="1440000"/>
            </a:xfrm>
            <a:prstGeom prst="bentConnector3">
              <a:avLst>
                <a:gd name="adj1" fmla="val 4111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64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2021-01-18T07:48:14Z</dcterms:created>
  <dcterms:modified xsi:type="dcterms:W3CDTF">2021-01-19T04:07:22Z</dcterms:modified>
</cp:coreProperties>
</file>